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43.jpg" ContentType="image/jpg"/>
  <Override PartName="/ppt/media/image144.jpg" ContentType="image/jpg"/>
  <Override PartName="/ppt/media/image145.jpg" ContentType="image/jpg"/>
  <Override PartName="/ppt/media/image146.jpg" ContentType="image/jpg"/>
  <Override PartName="/ppt/media/image147.jpg" ContentType="image/jpg"/>
  <Override PartName="/ppt/media/image149.jpg" ContentType="image/jpg"/>
  <Override PartName="/ppt/media/image151.jpg" ContentType="image/jpg"/>
  <Override PartName="/ppt/media/image152.jpg" ContentType="image/jpg"/>
  <Override PartName="/ppt/media/image162.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0" r:id="rId2"/>
    <p:sldMasterId id="2147483692" r:id="rId3"/>
    <p:sldMasterId id="2147483752" r:id="rId4"/>
  </p:sldMasterIdLst>
  <p:notesMasterIdLst>
    <p:notesMasterId r:id="rId58"/>
  </p:notesMasterIdLst>
  <p:sldIdLst>
    <p:sldId id="256" r:id="rId5"/>
    <p:sldId id="257" r:id="rId6"/>
    <p:sldId id="423" r:id="rId7"/>
    <p:sldId id="315" r:id="rId8"/>
    <p:sldId id="316" r:id="rId9"/>
    <p:sldId id="317" r:id="rId10"/>
    <p:sldId id="318" r:id="rId11"/>
    <p:sldId id="259" r:id="rId12"/>
    <p:sldId id="260" r:id="rId13"/>
    <p:sldId id="297" r:id="rId14"/>
    <p:sldId id="298" r:id="rId15"/>
    <p:sldId id="2147483161" r:id="rId16"/>
    <p:sldId id="2147483163" r:id="rId17"/>
    <p:sldId id="2147483164" r:id="rId18"/>
    <p:sldId id="2147483165" r:id="rId19"/>
    <p:sldId id="2147483166" r:id="rId20"/>
    <p:sldId id="2147483167" r:id="rId21"/>
    <p:sldId id="2147483170" r:id="rId22"/>
    <p:sldId id="2147483171" r:id="rId23"/>
    <p:sldId id="2147483172" r:id="rId24"/>
    <p:sldId id="2147483173" r:id="rId25"/>
    <p:sldId id="2147483174" r:id="rId26"/>
    <p:sldId id="2147483156" r:id="rId27"/>
    <p:sldId id="2147483175" r:id="rId28"/>
    <p:sldId id="2147483176" r:id="rId29"/>
    <p:sldId id="2147483177" r:id="rId30"/>
    <p:sldId id="2147483178" r:id="rId31"/>
    <p:sldId id="2147483179" r:id="rId32"/>
    <p:sldId id="2147483180" r:id="rId33"/>
    <p:sldId id="263" r:id="rId34"/>
    <p:sldId id="2147483168" r:id="rId35"/>
    <p:sldId id="265" r:id="rId36"/>
    <p:sldId id="268" r:id="rId37"/>
    <p:sldId id="269" r:id="rId38"/>
    <p:sldId id="2147483169" r:id="rId39"/>
    <p:sldId id="264" r:id="rId40"/>
    <p:sldId id="319" r:id="rId41"/>
    <p:sldId id="266" r:id="rId42"/>
    <p:sldId id="301" r:id="rId43"/>
    <p:sldId id="270" r:id="rId44"/>
    <p:sldId id="271" r:id="rId45"/>
    <p:sldId id="272" r:id="rId46"/>
    <p:sldId id="325" r:id="rId47"/>
    <p:sldId id="411" r:id="rId48"/>
    <p:sldId id="412" r:id="rId49"/>
    <p:sldId id="413" r:id="rId50"/>
    <p:sldId id="2147483181" r:id="rId51"/>
    <p:sldId id="308" r:id="rId52"/>
    <p:sldId id="309" r:id="rId53"/>
    <p:sldId id="310" r:id="rId54"/>
    <p:sldId id="311" r:id="rId55"/>
    <p:sldId id="261" r:id="rId56"/>
    <p:sldId id="262" r:id="rId5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612" y="102"/>
      </p:cViewPr>
      <p:guideLst/>
    </p:cSldViewPr>
  </p:slideViewPr>
  <p:notesTextViewPr>
    <p:cViewPr>
      <p:scale>
        <a:sx n="1" d="1"/>
        <a:sy n="1" d="1"/>
      </p:scale>
      <p:origin x="0" y="0"/>
    </p:cViewPr>
  </p:notesTextViewPr>
  <p:notesViewPr>
    <p:cSldViewPr snapToGrid="0">
      <p:cViewPr varScale="1">
        <p:scale>
          <a:sx n="83" d="100"/>
          <a:sy n="83" d="100"/>
        </p:scale>
        <p:origin x="381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7D60BE8B-809F-4953-99D8-86E71E6254F0}" type="datetimeFigureOut">
              <a:rPr lang="en-US" smtClean="0"/>
              <a:t>4/14/2026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87D06C25-9243-4D12-B13D-0B7DBF1669EC}" type="slidenum">
              <a:rPr lang="en-US" smtClean="0"/>
              <a:t>‹#›</a:t>
            </a:fld>
            <a:endParaRPr lang="en-US"/>
          </a:p>
        </p:txBody>
      </p:sp>
    </p:spTree>
    <p:extLst>
      <p:ext uri="{BB962C8B-B14F-4D97-AF65-F5344CB8AC3E}">
        <p14:creationId xmlns:p14="http://schemas.microsoft.com/office/powerpoint/2010/main" val="3435628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PPIs:  Available OTC – Nexium, Prilosec, Etc.</a:t>
            </a:r>
          </a:p>
          <a:p>
            <a:r>
              <a:rPr lang="en-US" dirty="0"/>
              <a:t>Nasal:  Available OTC - </a:t>
            </a:r>
          </a:p>
        </p:txBody>
      </p:sp>
      <p:sp>
        <p:nvSpPr>
          <p:cNvPr id="4" name="Slide Number Placeholder 3"/>
          <p:cNvSpPr>
            <a:spLocks noGrp="1"/>
          </p:cNvSpPr>
          <p:nvPr>
            <p:ph type="sldNum" sz="quarter" idx="10"/>
          </p:nvPr>
        </p:nvSpPr>
        <p:spPr/>
        <p:txBody>
          <a:bodyPr/>
          <a:lstStyle/>
          <a:p>
            <a:fld id="{87D06C25-9243-4D12-B13D-0B7DBF1669EC}" type="slidenum">
              <a:rPr lang="en-US" smtClean="0"/>
              <a:t>3</a:t>
            </a:fld>
            <a:endParaRPr lang="en-US" dirty="0"/>
          </a:p>
        </p:txBody>
      </p:sp>
    </p:spTree>
    <p:extLst>
      <p:ext uri="{BB962C8B-B14F-4D97-AF65-F5344CB8AC3E}">
        <p14:creationId xmlns:p14="http://schemas.microsoft.com/office/powerpoint/2010/main" val="3133818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d309e0b6b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3d309e0b6b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befb5ec7af_2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2" name="Google Shape;492;g3befb5ec7af_2_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3c80785804b_1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3" name="Google Shape;513;g3c80785804b_1_1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3cad57479b7_1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9" name="Google Shape;549;g3cad57479b7_1_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8FF04-7FD9-A842-AC60-58219DD86D8A}" type="slidenum">
              <a:rPr kumimoji="0" lang="en-US" sz="1200" b="0" i="0" u="none" strike="noStrike" kern="1200" cap="none" spc="0" normalizeH="0" baseline="0" noProof="0" smtClean="0">
                <a:ln>
                  <a:noFill/>
                </a:ln>
                <a:solidFill>
                  <a:prstClr val="black"/>
                </a:solidFill>
                <a:effectLst/>
                <a:uLnTx/>
                <a:uFillTx/>
                <a:latin typeface="Elevance Sans"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Elevance Sans" panose="020F0502020204030204"/>
              <a:ea typeface="+mn-ea"/>
              <a:cs typeface="+mn-cs"/>
            </a:endParaRPr>
          </a:p>
        </p:txBody>
      </p:sp>
    </p:spTree>
    <p:extLst>
      <p:ext uri="{BB962C8B-B14F-4D97-AF65-F5344CB8AC3E}">
        <p14:creationId xmlns:p14="http://schemas.microsoft.com/office/powerpoint/2010/main" val="1204455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5E59F-5C3E-FC62-5977-F879A038B3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8D0C68-81E8-EA62-0275-8FC9CBE37E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BDCC9-9368-D800-FD3E-54336A670B92}"/>
              </a:ext>
            </a:extLst>
          </p:cNvPr>
          <p:cNvSpPr>
            <a:spLocks noGrp="1"/>
          </p:cNvSpPr>
          <p:nvPr>
            <p:ph type="body" idx="1"/>
          </p:nvPr>
        </p:nvSpPr>
        <p:spPr/>
        <p:txBody>
          <a:bodyPr/>
          <a:lstStyle/>
          <a:p>
            <a:endParaRPr lang="en-US" baseline="-25000" dirty="0"/>
          </a:p>
        </p:txBody>
      </p:sp>
      <p:sp>
        <p:nvSpPr>
          <p:cNvPr id="4" name="Slide Number Placeholder 3">
            <a:extLst>
              <a:ext uri="{FF2B5EF4-FFF2-40B4-BE49-F238E27FC236}">
                <a16:creationId xmlns:a16="http://schemas.microsoft.com/office/drawing/2014/main" id="{5CFCE3A4-27AF-B99A-8287-7CD4D784D1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8FF04-7FD9-A842-AC60-58219DD86D8A}" type="slidenum">
              <a:rPr kumimoji="0" lang="en-US" sz="1200" b="0" i="0" u="none" strike="noStrike" kern="1200" cap="none" spc="0" normalizeH="0" baseline="0" noProof="0" smtClean="0">
                <a:ln>
                  <a:noFill/>
                </a:ln>
                <a:solidFill>
                  <a:prstClr val="black"/>
                </a:solidFill>
                <a:effectLst/>
                <a:uLnTx/>
                <a:uFillTx/>
                <a:latin typeface="Elevance Sans"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Elevance Sans" panose="020F0502020204030204"/>
              <a:ea typeface="+mn-ea"/>
              <a:cs typeface="+mn-cs"/>
            </a:endParaRPr>
          </a:p>
        </p:txBody>
      </p:sp>
    </p:spTree>
    <p:extLst>
      <p:ext uri="{BB962C8B-B14F-4D97-AF65-F5344CB8AC3E}">
        <p14:creationId xmlns:p14="http://schemas.microsoft.com/office/powerpoint/2010/main" val="3398841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E1875-BD12-F126-A7A2-832982D3C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A66296-7D7D-3E3B-7C20-BDE79F8CE7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0AB273-D6F1-4485-D77C-FE69C91FB1A9}"/>
              </a:ext>
            </a:extLst>
          </p:cNvPr>
          <p:cNvSpPr>
            <a:spLocks noGrp="1"/>
          </p:cNvSpPr>
          <p:nvPr>
            <p:ph type="body" idx="1"/>
          </p:nvPr>
        </p:nvSpPr>
        <p:spPr/>
        <p:txBody>
          <a:bodyPr/>
          <a:lstStyle/>
          <a:p>
            <a:endParaRPr lang="en-US" baseline="-25000" dirty="0"/>
          </a:p>
        </p:txBody>
      </p:sp>
      <p:sp>
        <p:nvSpPr>
          <p:cNvPr id="4" name="Slide Number Placeholder 3">
            <a:extLst>
              <a:ext uri="{FF2B5EF4-FFF2-40B4-BE49-F238E27FC236}">
                <a16:creationId xmlns:a16="http://schemas.microsoft.com/office/drawing/2014/main" id="{BA583F75-BC2A-D51B-59E3-14B3B5594E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8FF04-7FD9-A842-AC60-58219DD86D8A}" type="slidenum">
              <a:rPr kumimoji="0" lang="en-US" sz="1200" b="0" i="0" u="none" strike="noStrike" kern="1200" cap="none" spc="0" normalizeH="0" baseline="0" noProof="0" smtClean="0">
                <a:ln>
                  <a:noFill/>
                </a:ln>
                <a:solidFill>
                  <a:prstClr val="black"/>
                </a:solidFill>
                <a:effectLst/>
                <a:uLnTx/>
                <a:uFillTx/>
                <a:latin typeface="Elevance Sans"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Elevance Sans" panose="020F0502020204030204"/>
              <a:ea typeface="+mn-ea"/>
              <a:cs typeface="+mn-cs"/>
            </a:endParaRPr>
          </a:p>
        </p:txBody>
      </p:sp>
    </p:spTree>
    <p:extLst>
      <p:ext uri="{BB962C8B-B14F-4D97-AF65-F5344CB8AC3E}">
        <p14:creationId xmlns:p14="http://schemas.microsoft.com/office/powerpoint/2010/main" val="981513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C2193-D643-AE2B-7D4D-6B97D1A4C5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FE78E8-FBD2-1EB4-11D6-7D429C2898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804A91-0004-79C3-11A1-0F5D183762F8}"/>
              </a:ext>
            </a:extLst>
          </p:cNvPr>
          <p:cNvSpPr>
            <a:spLocks noGrp="1"/>
          </p:cNvSpPr>
          <p:nvPr>
            <p:ph type="body" idx="1"/>
          </p:nvPr>
        </p:nvSpPr>
        <p:spPr/>
        <p:txBody>
          <a:bodyPr/>
          <a:lstStyle/>
          <a:p>
            <a:endParaRPr lang="en-US" baseline="-25000" dirty="0"/>
          </a:p>
        </p:txBody>
      </p:sp>
      <p:sp>
        <p:nvSpPr>
          <p:cNvPr id="4" name="Slide Number Placeholder 3">
            <a:extLst>
              <a:ext uri="{FF2B5EF4-FFF2-40B4-BE49-F238E27FC236}">
                <a16:creationId xmlns:a16="http://schemas.microsoft.com/office/drawing/2014/main" id="{9FE5E040-A3F3-0ABA-E848-6409D2A922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8FF04-7FD9-A842-AC60-58219DD86D8A}" type="slidenum">
              <a:rPr kumimoji="0" lang="en-US" sz="1200" b="0" i="0" u="none" strike="noStrike" kern="1200" cap="none" spc="0" normalizeH="0" baseline="0" noProof="0" smtClean="0">
                <a:ln>
                  <a:noFill/>
                </a:ln>
                <a:solidFill>
                  <a:prstClr val="black"/>
                </a:solidFill>
                <a:effectLst/>
                <a:uLnTx/>
                <a:uFillTx/>
                <a:latin typeface="Elevance Sans"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Elevance Sans" panose="020F0502020204030204"/>
              <a:ea typeface="+mn-ea"/>
              <a:cs typeface="+mn-cs"/>
            </a:endParaRPr>
          </a:p>
        </p:txBody>
      </p:sp>
    </p:spTree>
    <p:extLst>
      <p:ext uri="{BB962C8B-B14F-4D97-AF65-F5344CB8AC3E}">
        <p14:creationId xmlns:p14="http://schemas.microsoft.com/office/powerpoint/2010/main" val="28744269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1.svg"/><Relationship Id="rId2" Type="http://schemas.openxmlformats.org/officeDocument/2006/relationships/slideMaster" Target="../slideMasters/slideMaster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oleObject" Target="../embeddings/oleObject3.bin"/></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3.png"/><Relationship Id="rId2" Type="http://schemas.openxmlformats.org/officeDocument/2006/relationships/slideMaster" Target="../slideMasters/slideMaster3.xml"/><Relationship Id="rId1" Type="http://schemas.openxmlformats.org/officeDocument/2006/relationships/tags" Target="../tags/tag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6.png"/><Relationship Id="rId2" Type="http://schemas.openxmlformats.org/officeDocument/2006/relationships/slideMaster" Target="../slideMasters/slideMaster3.xml"/><Relationship Id="rId1" Type="http://schemas.openxmlformats.org/officeDocument/2006/relationships/tags" Target="../tags/tag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9.emf"/></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6.xml"/><Relationship Id="rId6" Type="http://schemas.openxmlformats.org/officeDocument/2006/relationships/image" Target="../media/image9.emf"/><Relationship Id="rId5" Type="http://schemas.openxmlformats.org/officeDocument/2006/relationships/oleObject" Target="../embeddings/oleObject3.bin"/><Relationship Id="rId4" Type="http://schemas.openxmlformats.org/officeDocument/2006/relationships/image" Target="../media/image17.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5.svg"/><Relationship Id="rId2" Type="http://schemas.openxmlformats.org/officeDocument/2006/relationships/slideMaster" Target="../slideMasters/slideMaster3.xml"/><Relationship Id="rId1" Type="http://schemas.openxmlformats.org/officeDocument/2006/relationships/tags" Target="../tags/tag7.xml"/><Relationship Id="rId6" Type="http://schemas.openxmlformats.org/officeDocument/2006/relationships/image" Target="../media/image14.png"/><Relationship Id="rId5" Type="http://schemas.openxmlformats.org/officeDocument/2006/relationships/image" Target="../media/image9.emf"/><Relationship Id="rId4" Type="http://schemas.openxmlformats.org/officeDocument/2006/relationships/oleObject" Target="../embeddings/oleObject3.bin"/></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9.jpeg"/><Relationship Id="rId7" Type="http://schemas.openxmlformats.org/officeDocument/2006/relationships/image" Target="../media/image15.svg"/><Relationship Id="rId2" Type="http://schemas.openxmlformats.org/officeDocument/2006/relationships/slideMaster" Target="../slideMasters/slideMaster3.xml"/><Relationship Id="rId1" Type="http://schemas.openxmlformats.org/officeDocument/2006/relationships/tags" Target="../tags/tag8.xml"/><Relationship Id="rId6" Type="http://schemas.openxmlformats.org/officeDocument/2006/relationships/image" Target="../media/image14.png"/><Relationship Id="rId5" Type="http://schemas.openxmlformats.org/officeDocument/2006/relationships/image" Target="../media/image9.emf"/><Relationship Id="rId4" Type="http://schemas.openxmlformats.org/officeDocument/2006/relationships/oleObject" Target="../embeddings/oleObject3.bin"/></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5.svg"/><Relationship Id="rId2" Type="http://schemas.openxmlformats.org/officeDocument/2006/relationships/slideMaster" Target="../slideMasters/slideMaster3.xml"/><Relationship Id="rId1" Type="http://schemas.openxmlformats.org/officeDocument/2006/relationships/tags" Target="../tags/tag9.xml"/><Relationship Id="rId6" Type="http://schemas.openxmlformats.org/officeDocument/2006/relationships/image" Target="../media/image14.png"/><Relationship Id="rId5" Type="http://schemas.openxmlformats.org/officeDocument/2006/relationships/image" Target="../media/image9.emf"/><Relationship Id="rId4" Type="http://schemas.openxmlformats.org/officeDocument/2006/relationships/oleObject" Target="../embeddings/oleObject3.bin"/></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15.svg"/><Relationship Id="rId2" Type="http://schemas.openxmlformats.org/officeDocument/2006/relationships/slideMaster" Target="../slideMasters/slideMaster3.xml"/><Relationship Id="rId1" Type="http://schemas.openxmlformats.org/officeDocument/2006/relationships/tags" Target="../tags/tag10.xml"/><Relationship Id="rId6" Type="http://schemas.openxmlformats.org/officeDocument/2006/relationships/image" Target="../media/image14.png"/><Relationship Id="rId5" Type="http://schemas.openxmlformats.org/officeDocument/2006/relationships/image" Target="../media/image9.emf"/><Relationship Id="rId4" Type="http://schemas.openxmlformats.org/officeDocument/2006/relationships/oleObject" Target="../embeddings/oleObject3.bin"/></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tags" Target="../tags/tag11.xml"/><Relationship Id="rId4" Type="http://schemas.openxmlformats.org/officeDocument/2006/relationships/image" Target="../media/image22.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12.xml"/><Relationship Id="rId4" Type="http://schemas.openxmlformats.org/officeDocument/2006/relationships/image" Target="../media/image22.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8.svg"/><Relationship Id="rId2" Type="http://schemas.openxmlformats.org/officeDocument/2006/relationships/slideMaster" Target="../slideMasters/slideMaster3.xml"/><Relationship Id="rId1" Type="http://schemas.openxmlformats.org/officeDocument/2006/relationships/tags" Target="../tags/tag13.xml"/><Relationship Id="rId6" Type="http://schemas.openxmlformats.org/officeDocument/2006/relationships/image" Target="../media/image7.png"/><Relationship Id="rId5" Type="http://schemas.openxmlformats.org/officeDocument/2006/relationships/image" Target="../media/image22.emf"/><Relationship Id="rId4" Type="http://schemas.openxmlformats.org/officeDocument/2006/relationships/oleObject" Target="../embeddings/oleObject5.bin"/></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tags" Target="../tags/tag14.xml"/><Relationship Id="rId4" Type="http://schemas.openxmlformats.org/officeDocument/2006/relationships/image" Target="../media/image24.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3.xml"/><Relationship Id="rId1" Type="http://schemas.openxmlformats.org/officeDocument/2006/relationships/tags" Target="../tags/tag15.xml"/><Relationship Id="rId4" Type="http://schemas.openxmlformats.org/officeDocument/2006/relationships/image" Target="../media/image24.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3.xml"/><Relationship Id="rId1" Type="http://schemas.openxmlformats.org/officeDocument/2006/relationships/tags" Target="../tags/tag16.xml"/><Relationship Id="rId4" Type="http://schemas.openxmlformats.org/officeDocument/2006/relationships/image" Target="../media/image24.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3.xml"/><Relationship Id="rId1" Type="http://schemas.openxmlformats.org/officeDocument/2006/relationships/tags" Target="../tags/tag17.xml"/><Relationship Id="rId4" Type="http://schemas.openxmlformats.org/officeDocument/2006/relationships/image" Target="../media/image25.emf"/></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3.xml"/><Relationship Id="rId1" Type="http://schemas.openxmlformats.org/officeDocument/2006/relationships/tags" Target="../tags/tag18.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3.xml"/><Relationship Id="rId1" Type="http://schemas.openxmlformats.org/officeDocument/2006/relationships/tags" Target="../tags/tag19.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3.xml"/><Relationship Id="rId1" Type="http://schemas.openxmlformats.org/officeDocument/2006/relationships/tags" Target="../tags/tag20.xml"/><Relationship Id="rId4" Type="http://schemas.openxmlformats.org/officeDocument/2006/relationships/image" Target="../media/image24.emf"/></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3.xml"/><Relationship Id="rId1" Type="http://schemas.openxmlformats.org/officeDocument/2006/relationships/tags" Target="../tags/tag21.xml"/><Relationship Id="rId4" Type="http://schemas.openxmlformats.org/officeDocument/2006/relationships/image" Target="../media/image24.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3.xml"/><Relationship Id="rId1" Type="http://schemas.openxmlformats.org/officeDocument/2006/relationships/tags" Target="../tags/tag22.xml"/><Relationship Id="rId4" Type="http://schemas.openxmlformats.org/officeDocument/2006/relationships/image" Target="../media/image24.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3.xml"/><Relationship Id="rId1" Type="http://schemas.openxmlformats.org/officeDocument/2006/relationships/tags" Target="../tags/tag23.xml"/><Relationship Id="rId4" Type="http://schemas.openxmlformats.org/officeDocument/2006/relationships/image" Target="../media/image24.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3.xml"/><Relationship Id="rId1" Type="http://schemas.openxmlformats.org/officeDocument/2006/relationships/tags" Target="../tags/tag24.xml"/><Relationship Id="rId4" Type="http://schemas.openxmlformats.org/officeDocument/2006/relationships/image" Target="../media/image24.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3.xml"/><Relationship Id="rId1" Type="http://schemas.openxmlformats.org/officeDocument/2006/relationships/tags" Target="../tags/tag25.xml"/><Relationship Id="rId4" Type="http://schemas.openxmlformats.org/officeDocument/2006/relationships/image" Target="../media/image24.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3.xml"/><Relationship Id="rId1" Type="http://schemas.openxmlformats.org/officeDocument/2006/relationships/tags" Target="../tags/tag26.xml"/><Relationship Id="rId4" Type="http://schemas.openxmlformats.org/officeDocument/2006/relationships/image" Target="../media/image24.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3.xml"/><Relationship Id="rId1" Type="http://schemas.openxmlformats.org/officeDocument/2006/relationships/tags" Target="../tags/tag27.xml"/><Relationship Id="rId4" Type="http://schemas.openxmlformats.org/officeDocument/2006/relationships/image" Target="../media/image24.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3.xml"/><Relationship Id="rId1" Type="http://schemas.openxmlformats.org/officeDocument/2006/relationships/tags" Target="../tags/tag28.xml"/><Relationship Id="rId4" Type="http://schemas.openxmlformats.org/officeDocument/2006/relationships/image" Target="../media/image24.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3.xml"/><Relationship Id="rId1" Type="http://schemas.openxmlformats.org/officeDocument/2006/relationships/tags" Target="../tags/tag29.xml"/><Relationship Id="rId4" Type="http://schemas.openxmlformats.org/officeDocument/2006/relationships/image" Target="../media/image29.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3.xml"/><Relationship Id="rId1" Type="http://schemas.openxmlformats.org/officeDocument/2006/relationships/tags" Target="../tags/tag30.xml"/><Relationship Id="rId4" Type="http://schemas.openxmlformats.org/officeDocument/2006/relationships/image" Target="../media/image29.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3.xml"/><Relationship Id="rId1" Type="http://schemas.openxmlformats.org/officeDocument/2006/relationships/tags" Target="../tags/tag31.xml"/><Relationship Id="rId5" Type="http://schemas.openxmlformats.org/officeDocument/2006/relationships/image" Target="../media/image13.png"/><Relationship Id="rId4" Type="http://schemas.openxmlformats.org/officeDocument/2006/relationships/image" Target="../media/image29.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3.xml"/><Relationship Id="rId1" Type="http://schemas.openxmlformats.org/officeDocument/2006/relationships/tags" Target="../tags/tag3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9.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22.bin"/><Relationship Id="rId7" Type="http://schemas.openxmlformats.org/officeDocument/2006/relationships/image" Target="../media/image16.png"/><Relationship Id="rId2" Type="http://schemas.openxmlformats.org/officeDocument/2006/relationships/slideMaster" Target="../slideMasters/slideMaster3.xml"/><Relationship Id="rId1" Type="http://schemas.openxmlformats.org/officeDocument/2006/relationships/tags" Target="../tags/tag33.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9.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3.xml"/><Relationship Id="rId1" Type="http://schemas.openxmlformats.org/officeDocument/2006/relationships/tags" Target="../tags/tag34.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9.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20.bin"/><Relationship Id="rId7" Type="http://schemas.openxmlformats.org/officeDocument/2006/relationships/image" Target="../media/image28.svg"/><Relationship Id="rId2" Type="http://schemas.openxmlformats.org/officeDocument/2006/relationships/slideMaster" Target="../slideMasters/slideMaster3.xml"/><Relationship Id="rId1" Type="http://schemas.openxmlformats.org/officeDocument/2006/relationships/tags" Target="../tags/tag35.xml"/><Relationship Id="rId6" Type="http://schemas.openxmlformats.org/officeDocument/2006/relationships/image" Target="../media/image27.png"/><Relationship Id="rId5" Type="http://schemas.openxmlformats.org/officeDocument/2006/relationships/image" Target="../media/image16.png"/><Relationship Id="rId4" Type="http://schemas.openxmlformats.org/officeDocument/2006/relationships/image" Target="../media/image29.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3.xml"/><Relationship Id="rId1" Type="http://schemas.openxmlformats.org/officeDocument/2006/relationships/tags" Target="../tags/tag36.xml"/><Relationship Id="rId4" Type="http://schemas.openxmlformats.org/officeDocument/2006/relationships/image" Target="../media/image30.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3.xml"/><Relationship Id="rId1" Type="http://schemas.openxmlformats.org/officeDocument/2006/relationships/tags" Target="../tags/tag3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30.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3.xml"/><Relationship Id="rId1" Type="http://schemas.openxmlformats.org/officeDocument/2006/relationships/tags" Target="../tags/tag38.xml"/><Relationship Id="rId4" Type="http://schemas.openxmlformats.org/officeDocument/2006/relationships/image" Target="../media/image30.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3.xml"/><Relationship Id="rId1" Type="http://schemas.openxmlformats.org/officeDocument/2006/relationships/tags" Target="../tags/tag39.xml"/><Relationship Id="rId4" Type="http://schemas.openxmlformats.org/officeDocument/2006/relationships/image" Target="../media/image22.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3.xml"/><Relationship Id="rId1" Type="http://schemas.openxmlformats.org/officeDocument/2006/relationships/tags" Target="../tags/tag40.xml"/><Relationship Id="rId4" Type="http://schemas.openxmlformats.org/officeDocument/2006/relationships/image" Target="../media/image22.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3.xml"/><Relationship Id="rId1" Type="http://schemas.openxmlformats.org/officeDocument/2006/relationships/tags" Target="../tags/tag41.xml"/><Relationship Id="rId4" Type="http://schemas.openxmlformats.org/officeDocument/2006/relationships/image" Target="../media/image22.emf"/></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3.xml"/><Relationship Id="rId1" Type="http://schemas.openxmlformats.org/officeDocument/2006/relationships/tags" Target="../tags/tag42.xml"/><Relationship Id="rId6" Type="http://schemas.openxmlformats.org/officeDocument/2006/relationships/image" Target="../media/image16.png"/><Relationship Id="rId5" Type="http://schemas.openxmlformats.org/officeDocument/2006/relationships/image" Target="../media/image22.emf"/><Relationship Id="rId4" Type="http://schemas.openxmlformats.org/officeDocument/2006/relationships/oleObject" Target="../embeddings/oleObject25.bin"/></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3.xml"/><Relationship Id="rId1" Type="http://schemas.openxmlformats.org/officeDocument/2006/relationships/tags" Target="../tags/tag43.xml"/><Relationship Id="rId4" Type="http://schemas.openxmlformats.org/officeDocument/2006/relationships/image" Target="../media/image22.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3.xml"/><Relationship Id="rId1" Type="http://schemas.openxmlformats.org/officeDocument/2006/relationships/tags" Target="../tags/tag44.xml"/><Relationship Id="rId4" Type="http://schemas.openxmlformats.org/officeDocument/2006/relationships/image" Target="../media/image22.emf"/></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3.xml"/><Relationship Id="rId1" Type="http://schemas.openxmlformats.org/officeDocument/2006/relationships/tags" Target="../tags/tag45.xml"/><Relationship Id="rId4" Type="http://schemas.openxmlformats.org/officeDocument/2006/relationships/image" Target="../media/image24.emf"/></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3.xml"/><Relationship Id="rId1" Type="http://schemas.openxmlformats.org/officeDocument/2006/relationships/tags" Target="../tags/tag46.xml"/><Relationship Id="rId4" Type="http://schemas.openxmlformats.org/officeDocument/2006/relationships/image" Target="../media/image24.emf"/></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3.xml"/><Relationship Id="rId1" Type="http://schemas.openxmlformats.org/officeDocument/2006/relationships/tags" Target="../tags/tag47.xml"/><Relationship Id="rId4" Type="http://schemas.openxmlformats.org/officeDocument/2006/relationships/image" Target="../media/image24.emf"/></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3.xml"/><Relationship Id="rId1" Type="http://schemas.openxmlformats.org/officeDocument/2006/relationships/tags" Target="../tags/tag48.xml"/><Relationship Id="rId4" Type="http://schemas.openxmlformats.org/officeDocument/2006/relationships/image" Target="../media/image24.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3.xml"/><Relationship Id="rId1" Type="http://schemas.openxmlformats.org/officeDocument/2006/relationships/tags" Target="../tags/tag49.xml"/><Relationship Id="rId4" Type="http://schemas.openxmlformats.org/officeDocument/2006/relationships/image" Target="../media/image24.emf"/></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3.xml"/><Relationship Id="rId1" Type="http://schemas.openxmlformats.org/officeDocument/2006/relationships/tags" Target="../tags/tag50.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2.emf"/></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3" Type="http://schemas.openxmlformats.org/officeDocument/2006/relationships/image" Target="../media/image44.svg"/><Relationship Id="rId18" Type="http://schemas.openxmlformats.org/officeDocument/2006/relationships/image" Target="../media/image49.png"/><Relationship Id="rId26" Type="http://schemas.openxmlformats.org/officeDocument/2006/relationships/image" Target="../media/image57.png"/><Relationship Id="rId39" Type="http://schemas.openxmlformats.org/officeDocument/2006/relationships/image" Target="../media/image70.svg"/><Relationship Id="rId21" Type="http://schemas.openxmlformats.org/officeDocument/2006/relationships/image" Target="../media/image52.svg"/><Relationship Id="rId34" Type="http://schemas.openxmlformats.org/officeDocument/2006/relationships/image" Target="../media/image65.png"/><Relationship Id="rId42" Type="http://schemas.openxmlformats.org/officeDocument/2006/relationships/image" Target="../media/image73.png"/><Relationship Id="rId47" Type="http://schemas.openxmlformats.org/officeDocument/2006/relationships/image" Target="../media/image78.svg"/><Relationship Id="rId7" Type="http://schemas.openxmlformats.org/officeDocument/2006/relationships/image" Target="../media/image38.svg"/><Relationship Id="rId2" Type="http://schemas.openxmlformats.org/officeDocument/2006/relationships/image" Target="../media/image33.png"/><Relationship Id="rId16" Type="http://schemas.openxmlformats.org/officeDocument/2006/relationships/image" Target="../media/image47.png"/><Relationship Id="rId29" Type="http://schemas.openxmlformats.org/officeDocument/2006/relationships/image" Target="../media/image60.svg"/><Relationship Id="rId1" Type="http://schemas.openxmlformats.org/officeDocument/2006/relationships/slideMaster" Target="../slideMasters/slideMaster3.xml"/><Relationship Id="rId6" Type="http://schemas.openxmlformats.org/officeDocument/2006/relationships/image" Target="../media/image37.png"/><Relationship Id="rId11" Type="http://schemas.openxmlformats.org/officeDocument/2006/relationships/image" Target="../media/image42.svg"/><Relationship Id="rId24" Type="http://schemas.openxmlformats.org/officeDocument/2006/relationships/image" Target="../media/image55.png"/><Relationship Id="rId32" Type="http://schemas.openxmlformats.org/officeDocument/2006/relationships/image" Target="../media/image63.png"/><Relationship Id="rId37" Type="http://schemas.openxmlformats.org/officeDocument/2006/relationships/image" Target="../media/image68.svg"/><Relationship Id="rId40" Type="http://schemas.openxmlformats.org/officeDocument/2006/relationships/image" Target="../media/image71.png"/><Relationship Id="rId45" Type="http://schemas.openxmlformats.org/officeDocument/2006/relationships/image" Target="../media/image76.svg"/><Relationship Id="rId5" Type="http://schemas.openxmlformats.org/officeDocument/2006/relationships/image" Target="../media/image36.svg"/><Relationship Id="rId15" Type="http://schemas.openxmlformats.org/officeDocument/2006/relationships/image" Target="../media/image46.svg"/><Relationship Id="rId23" Type="http://schemas.openxmlformats.org/officeDocument/2006/relationships/image" Target="../media/image54.svg"/><Relationship Id="rId28" Type="http://schemas.openxmlformats.org/officeDocument/2006/relationships/image" Target="../media/image59.png"/><Relationship Id="rId36" Type="http://schemas.openxmlformats.org/officeDocument/2006/relationships/image" Target="../media/image67.png"/><Relationship Id="rId10" Type="http://schemas.openxmlformats.org/officeDocument/2006/relationships/image" Target="../media/image41.png"/><Relationship Id="rId19" Type="http://schemas.openxmlformats.org/officeDocument/2006/relationships/image" Target="../media/image50.svg"/><Relationship Id="rId31" Type="http://schemas.openxmlformats.org/officeDocument/2006/relationships/image" Target="../media/image62.svg"/><Relationship Id="rId44" Type="http://schemas.openxmlformats.org/officeDocument/2006/relationships/image" Target="../media/image75.pn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svg"/><Relationship Id="rId30" Type="http://schemas.openxmlformats.org/officeDocument/2006/relationships/image" Target="../media/image61.png"/><Relationship Id="rId35" Type="http://schemas.openxmlformats.org/officeDocument/2006/relationships/image" Target="../media/image66.svg"/><Relationship Id="rId43" Type="http://schemas.openxmlformats.org/officeDocument/2006/relationships/image" Target="../media/image74.svg"/><Relationship Id="rId8" Type="http://schemas.openxmlformats.org/officeDocument/2006/relationships/image" Target="../media/image39.png"/><Relationship Id="rId3" Type="http://schemas.openxmlformats.org/officeDocument/2006/relationships/image" Target="../media/image34.svg"/><Relationship Id="rId12" Type="http://schemas.openxmlformats.org/officeDocument/2006/relationships/image" Target="../media/image43.png"/><Relationship Id="rId17" Type="http://schemas.openxmlformats.org/officeDocument/2006/relationships/image" Target="../media/image48.svg"/><Relationship Id="rId25" Type="http://schemas.openxmlformats.org/officeDocument/2006/relationships/image" Target="../media/image56.svg"/><Relationship Id="rId33" Type="http://schemas.openxmlformats.org/officeDocument/2006/relationships/image" Target="../media/image64.svg"/><Relationship Id="rId38" Type="http://schemas.openxmlformats.org/officeDocument/2006/relationships/image" Target="../media/image69.png"/><Relationship Id="rId46" Type="http://schemas.openxmlformats.org/officeDocument/2006/relationships/image" Target="../media/image77.png"/><Relationship Id="rId20" Type="http://schemas.openxmlformats.org/officeDocument/2006/relationships/image" Target="../media/image51.png"/><Relationship Id="rId41" Type="http://schemas.openxmlformats.org/officeDocument/2006/relationships/image" Target="../media/image72.svg"/></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18" Type="http://schemas.openxmlformats.org/officeDocument/2006/relationships/image" Target="../media/image95.png"/><Relationship Id="rId26" Type="http://schemas.openxmlformats.org/officeDocument/2006/relationships/image" Target="../media/image103.png"/><Relationship Id="rId3" Type="http://schemas.openxmlformats.org/officeDocument/2006/relationships/image" Target="../media/image80.svg"/><Relationship Id="rId21" Type="http://schemas.openxmlformats.org/officeDocument/2006/relationships/image" Target="../media/image98.svg"/><Relationship Id="rId7" Type="http://schemas.openxmlformats.org/officeDocument/2006/relationships/image" Target="../media/image84.svg"/><Relationship Id="rId12" Type="http://schemas.openxmlformats.org/officeDocument/2006/relationships/image" Target="../media/image89.png"/><Relationship Id="rId17" Type="http://schemas.openxmlformats.org/officeDocument/2006/relationships/image" Target="../media/image94.svg"/><Relationship Id="rId25" Type="http://schemas.openxmlformats.org/officeDocument/2006/relationships/image" Target="../media/image102.svg"/><Relationship Id="rId2" Type="http://schemas.openxmlformats.org/officeDocument/2006/relationships/image" Target="../media/image79.png"/><Relationship Id="rId16" Type="http://schemas.openxmlformats.org/officeDocument/2006/relationships/image" Target="../media/image93.png"/><Relationship Id="rId20" Type="http://schemas.openxmlformats.org/officeDocument/2006/relationships/image" Target="../media/image97.png"/><Relationship Id="rId29" Type="http://schemas.openxmlformats.org/officeDocument/2006/relationships/image" Target="../media/image106.svg"/><Relationship Id="rId1" Type="http://schemas.openxmlformats.org/officeDocument/2006/relationships/slideMaster" Target="../slideMasters/slideMaster3.xml"/><Relationship Id="rId6" Type="http://schemas.openxmlformats.org/officeDocument/2006/relationships/image" Target="../media/image83.png"/><Relationship Id="rId11" Type="http://schemas.openxmlformats.org/officeDocument/2006/relationships/image" Target="../media/image88.svg"/><Relationship Id="rId24" Type="http://schemas.openxmlformats.org/officeDocument/2006/relationships/image" Target="../media/image101.png"/><Relationship Id="rId5" Type="http://schemas.openxmlformats.org/officeDocument/2006/relationships/image" Target="../media/image82.svg"/><Relationship Id="rId15" Type="http://schemas.openxmlformats.org/officeDocument/2006/relationships/image" Target="../media/image92.svg"/><Relationship Id="rId23" Type="http://schemas.openxmlformats.org/officeDocument/2006/relationships/image" Target="../media/image100.svg"/><Relationship Id="rId28" Type="http://schemas.openxmlformats.org/officeDocument/2006/relationships/image" Target="../media/image105.png"/><Relationship Id="rId10" Type="http://schemas.openxmlformats.org/officeDocument/2006/relationships/image" Target="../media/image87.png"/><Relationship Id="rId19" Type="http://schemas.openxmlformats.org/officeDocument/2006/relationships/image" Target="../media/image96.svg"/><Relationship Id="rId4" Type="http://schemas.openxmlformats.org/officeDocument/2006/relationships/image" Target="../media/image81.png"/><Relationship Id="rId9" Type="http://schemas.openxmlformats.org/officeDocument/2006/relationships/image" Target="../media/image86.svg"/><Relationship Id="rId14" Type="http://schemas.openxmlformats.org/officeDocument/2006/relationships/image" Target="../media/image91.png"/><Relationship Id="rId22" Type="http://schemas.openxmlformats.org/officeDocument/2006/relationships/image" Target="../media/image99.png"/><Relationship Id="rId27" Type="http://schemas.openxmlformats.org/officeDocument/2006/relationships/image" Target="../media/image104.sv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4/14/2026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4/14/2026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4/14/2026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4/14/2026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4/14/2026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4/14/2026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4/14/2026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4/14/2026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4/14/2026</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4/14/2026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13337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4/14/2026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55795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4/14/2026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4/14/2026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83249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4/14/2026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96367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4/14/2026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02238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4/14/2026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78239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4/14/2026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05809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4/14/2026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09969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4/14/2026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191448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4/14/2026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745927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4/14/2026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61916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4/14/2026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169666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4/14/2026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4/14/2026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095225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4/14/2026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42855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4/14/2026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169146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4/14/2026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923015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4/14/2026</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0349424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Line Headline - Ivory">
  <p:cSld name="Two Line Headline - Ivory">
    <p:bg>
      <p:bgPr>
        <a:solidFill>
          <a:schemeClr val="accent3"/>
        </a:solidFill>
        <a:effectLst/>
      </p:bgPr>
    </p:bg>
    <p:spTree>
      <p:nvGrpSpPr>
        <p:cNvPr id="1" name="Shape 68"/>
        <p:cNvGrpSpPr/>
        <p:nvPr/>
      </p:nvGrpSpPr>
      <p:grpSpPr>
        <a:xfrm>
          <a:off x="0" y="0"/>
          <a:ext cx="0" cy="0"/>
          <a:chOff x="0" y="0"/>
          <a:chExt cx="0" cy="0"/>
        </a:xfrm>
      </p:grpSpPr>
      <p:sp>
        <p:nvSpPr>
          <p:cNvPr id="69" name="Google Shape;69;g3c61a4ddc6c_0_508"/>
          <p:cNvSpPr txBox="1">
            <a:spLocks noGrp="1"/>
          </p:cNvSpPr>
          <p:nvPr>
            <p:ph type="title"/>
          </p:nvPr>
        </p:nvSpPr>
        <p:spPr>
          <a:xfrm>
            <a:off x="597408" y="560831"/>
            <a:ext cx="10984800" cy="11352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SzPts val="2800"/>
              <a:buNone/>
              <a:defRPr/>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a:endParaRPr/>
          </a:p>
        </p:txBody>
      </p:sp>
      <p:sp>
        <p:nvSpPr>
          <p:cNvPr id="70" name="Google Shape;70;g3c61a4ddc6c_0_508"/>
          <p:cNvSpPr txBox="1">
            <a:spLocks noGrp="1"/>
          </p:cNvSpPr>
          <p:nvPr>
            <p:ph type="body" idx="1"/>
          </p:nvPr>
        </p:nvSpPr>
        <p:spPr>
          <a:xfrm>
            <a:off x="1893900" y="6181344"/>
            <a:ext cx="7070400" cy="477200"/>
          </a:xfrm>
          <a:prstGeom prst="rect">
            <a:avLst/>
          </a:prstGeom>
          <a:noFill/>
          <a:ln>
            <a:noFill/>
          </a:ln>
        </p:spPr>
        <p:txBody>
          <a:bodyPr spcFirstLastPara="1" wrap="square" lIns="0" tIns="0" rIns="0" bIns="0" anchor="ctr" anchorCtr="0">
            <a:noAutofit/>
          </a:bodyPr>
          <a:lstStyle>
            <a:lvl1pPr marL="609585" marR="0" lvl="0" indent="-304792" algn="l" rtl="0">
              <a:lnSpc>
                <a:spcPct val="100000"/>
              </a:lnSpc>
              <a:spcBef>
                <a:spcPts val="0"/>
              </a:spcBef>
              <a:spcAft>
                <a:spcPts val="0"/>
              </a:spcAft>
              <a:buClr>
                <a:srgbClr val="000000"/>
              </a:buClr>
              <a:buSzPts val="1400"/>
              <a:buFont typeface="Arial"/>
              <a:buNone/>
              <a:defRPr sz="800" b="0" i="0" u="none" strike="noStrike" cap="none">
                <a:solidFill>
                  <a:schemeClr val="accent1"/>
                </a:solidFill>
                <a:latin typeface="Arial"/>
                <a:ea typeface="Arial"/>
                <a:cs typeface="Arial"/>
                <a:sym typeface="Arial"/>
              </a:defRPr>
            </a:lvl1pPr>
            <a:lvl2pPr marL="1219170" marR="0" lvl="1" indent="-304792" algn="l" rtl="0">
              <a:lnSpc>
                <a:spcPct val="100000"/>
              </a:lnSpc>
              <a:spcBef>
                <a:spcPts val="0"/>
              </a:spcBef>
              <a:spcAft>
                <a:spcPts val="0"/>
              </a:spcAft>
              <a:buClr>
                <a:srgbClr val="000000"/>
              </a:buClr>
              <a:buSzPts val="1400"/>
              <a:buFont typeface="Arial"/>
              <a:buNone/>
              <a:defRPr sz="800"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800"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800"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800"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71" name="Google Shape;71;g3c61a4ddc6c_0_508"/>
          <p:cNvSpPr txBox="1">
            <a:spLocks noGrp="1"/>
          </p:cNvSpPr>
          <p:nvPr>
            <p:ph type="subTitle" idx="2"/>
          </p:nvPr>
        </p:nvSpPr>
        <p:spPr>
          <a:xfrm>
            <a:off x="597400" y="1696087"/>
            <a:ext cx="10985200" cy="7204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200"/>
              <a:buFont typeface="Arial"/>
              <a:buNone/>
              <a:defRPr sz="16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2000"/>
              <a:buFont typeface="Arial"/>
              <a:buNone/>
              <a:defRPr sz="2667"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9pPr>
          </a:lstStyle>
          <a:p>
            <a:endParaRPr/>
          </a:p>
        </p:txBody>
      </p:sp>
      <p:pic>
        <p:nvPicPr>
          <p:cNvPr id="72" name="Google Shape;72;g3c61a4ddc6c_0_508" title="Leap_Blue.png"/>
          <p:cNvPicPr preferRelativeResize="0"/>
          <p:nvPr/>
        </p:nvPicPr>
        <p:blipFill rotWithShape="1">
          <a:blip r:embed="rId2">
            <a:alphaModFix/>
          </a:blip>
          <a:srcRect/>
          <a:stretch/>
        </p:blipFill>
        <p:spPr>
          <a:xfrm>
            <a:off x="599267" y="6197031"/>
            <a:ext cx="772335" cy="449293"/>
          </a:xfrm>
          <a:prstGeom prst="rect">
            <a:avLst/>
          </a:prstGeom>
          <a:noFill/>
          <a:ln>
            <a:noFill/>
          </a:ln>
        </p:spPr>
      </p:pic>
      <p:sp>
        <p:nvSpPr>
          <p:cNvPr id="73" name="Google Shape;73;g3c61a4ddc6c_0_508"/>
          <p:cNvSpPr txBox="1"/>
          <p:nvPr/>
        </p:nvSpPr>
        <p:spPr>
          <a:xfrm>
            <a:off x="8964533" y="6313867"/>
            <a:ext cx="2320800" cy="249600"/>
          </a:xfrm>
          <a:prstGeom prst="rect">
            <a:avLst/>
          </a:prstGeom>
          <a:noFill/>
          <a:ln>
            <a:noFill/>
          </a:ln>
        </p:spPr>
        <p:txBody>
          <a:bodyPr spcFirstLastPara="1" wrap="square" lIns="0" tIns="121900" rIns="0" bIns="121900" anchor="ctr" anchorCtr="0">
            <a:noAutofit/>
          </a:bodyPr>
          <a:lstStyle/>
          <a:p>
            <a:pPr marL="0" marR="0" lvl="0" indent="14270" algn="r" defTabSz="457200" rtl="0" eaLnBrk="1" fontAlgn="auto" latinLnBrk="0" hangingPunct="1">
              <a:lnSpc>
                <a:spcPct val="113100"/>
              </a:lnSpc>
              <a:spcBef>
                <a:spcPts val="0"/>
              </a:spcBef>
              <a:spcAft>
                <a:spcPts val="0"/>
              </a:spcAft>
              <a:buClr>
                <a:srgbClr val="000000"/>
              </a:buClr>
              <a:buSzPts val="674"/>
              <a:buFont typeface="Arial"/>
              <a:buNone/>
              <a:tabLst/>
              <a:defRPr/>
            </a:pPr>
            <a:r>
              <a:rPr kumimoji="0" lang="en" sz="824" b="0" i="0" u="none" strike="noStrike" kern="1200" cap="none" spc="0" normalizeH="0" baseline="0" noProof="0">
                <a:ln>
                  <a:noFill/>
                </a:ln>
                <a:solidFill>
                  <a:srgbClr val="F09415"/>
                </a:solidFill>
                <a:effectLst/>
                <a:uLnTx/>
                <a:uFillTx/>
                <a:latin typeface="Arial"/>
                <a:ea typeface="Arial"/>
                <a:cs typeface="Arial"/>
                <a:sym typeface="Arial"/>
              </a:rPr>
              <a:t>© 2026 Leap Health. Confidential.</a:t>
            </a:r>
            <a:endParaRPr kumimoji="0" sz="824" b="0" i="0" u="none" strike="noStrike" kern="1200" cap="none" spc="0" normalizeH="0" baseline="0" noProof="0">
              <a:ln>
                <a:noFill/>
              </a:ln>
              <a:solidFill>
                <a:srgbClr val="F09415"/>
              </a:solidFill>
              <a:effectLst/>
              <a:uLnTx/>
              <a:uFillTx/>
              <a:latin typeface="Arial"/>
              <a:ea typeface="Arial"/>
              <a:cs typeface="Arial"/>
              <a:sym typeface="Arial"/>
            </a:endParaRPr>
          </a:p>
        </p:txBody>
      </p:sp>
      <p:sp>
        <p:nvSpPr>
          <p:cNvPr id="74" name="Google Shape;74;g3c61a4ddc6c_0_508"/>
          <p:cNvSpPr txBox="1">
            <a:spLocks noGrp="1"/>
          </p:cNvSpPr>
          <p:nvPr>
            <p:ph type="sldNum" idx="12"/>
          </p:nvPr>
        </p:nvSpPr>
        <p:spPr>
          <a:xfrm>
            <a:off x="11285600" y="6313864"/>
            <a:ext cx="296800" cy="249600"/>
          </a:xfrm>
          <a:prstGeom prst="rect">
            <a:avLst/>
          </a:prstGeom>
          <a:noFill/>
          <a:ln>
            <a:noFill/>
          </a:ln>
        </p:spPr>
        <p:txBody>
          <a:bodyPr spcFirstLastPara="1" wrap="square" lIns="91425" tIns="91425" rIns="0" bIns="91425" anchor="ctr" anchorCtr="0">
            <a:noAutofit/>
          </a:bodyPr>
          <a:lstStyle>
            <a:lvl1pPr marL="0" marR="0" lvl="0"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9pPr>
          </a:lstStyle>
          <a:p>
            <a:pPr marL="0" marR="0" lvl="0" indent="0" algn="r" defTabSz="457200" rtl="0" eaLnBrk="1" fontAlgn="auto" latinLnBrk="0" hangingPunct="1">
              <a:lnSpc>
                <a:spcPct val="100000"/>
              </a:lnSpc>
              <a:spcBef>
                <a:spcPts val="0"/>
              </a:spcBef>
              <a:spcAft>
                <a:spcPts val="0"/>
              </a:spcAft>
              <a:buClr>
                <a:srgbClr val="000000"/>
              </a:buClr>
              <a:buSzPts val="600"/>
              <a:buFont typeface="Arial"/>
              <a:buNone/>
              <a:tabLst/>
              <a:defRPr/>
            </a:pPr>
            <a:fld id="{00000000-1234-1234-1234-123412341234}" type="slidenum">
              <a:rPr kumimoji="0" lang="en" sz="800" b="0" i="0" u="none" strike="noStrike" kern="1200" cap="none" spc="0" normalizeH="0" baseline="0" noProof="0" smtClean="0">
                <a:ln>
                  <a:noFill/>
                </a:ln>
                <a:solidFill>
                  <a:srgbClr val="F09415"/>
                </a:solidFill>
                <a:effectLst/>
                <a:uLnTx/>
                <a:uFillTx/>
                <a:latin typeface="Arial"/>
                <a:cs typeface="Arial"/>
                <a:sym typeface="Arial"/>
              </a:rPr>
              <a:pPr marL="0" marR="0" lvl="0" indent="0" algn="r" defTabSz="457200" rtl="0" eaLnBrk="1" fontAlgn="auto" latinLnBrk="0" hangingPunct="1">
                <a:lnSpc>
                  <a:spcPct val="100000"/>
                </a:lnSpc>
                <a:spcBef>
                  <a:spcPts val="0"/>
                </a:spcBef>
                <a:spcAft>
                  <a:spcPts val="0"/>
                </a:spcAft>
                <a:buClr>
                  <a:srgbClr val="000000"/>
                </a:buClr>
                <a:buSzPts val="600"/>
                <a:buFont typeface="Arial"/>
                <a:buNone/>
                <a:tabLst/>
                <a:defRPr/>
              </a:pPr>
              <a:t>‹#›</a:t>
            </a:fld>
            <a:endParaRPr kumimoji="0" lang="en" sz="800" b="0" i="0" u="none" strike="noStrike" kern="1200" cap="none" spc="0" normalizeH="0" baseline="0" noProof="0">
              <a:ln>
                <a:noFill/>
              </a:ln>
              <a:solidFill>
                <a:srgbClr val="F09415"/>
              </a:solidFill>
              <a:effectLst/>
              <a:uLnTx/>
              <a:uFillTx/>
              <a:latin typeface="Arial"/>
              <a:cs typeface="Arial"/>
              <a:sym typeface="Arial"/>
            </a:endParaRPr>
          </a:p>
        </p:txBody>
      </p:sp>
    </p:spTree>
    <p:extLst>
      <p:ext uri="{BB962C8B-B14F-4D97-AF65-F5344CB8AC3E}">
        <p14:creationId xmlns:p14="http://schemas.microsoft.com/office/powerpoint/2010/main" val="3650453732"/>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tandard - Ivory">
  <p:cSld name="Standard - Ivory">
    <p:bg>
      <p:bgPr>
        <a:solidFill>
          <a:schemeClr val="accent3"/>
        </a:solidFill>
        <a:effectLst/>
      </p:bgPr>
    </p:bg>
    <p:spTree>
      <p:nvGrpSpPr>
        <p:cNvPr id="1" name="Shape 129"/>
        <p:cNvGrpSpPr/>
        <p:nvPr/>
      </p:nvGrpSpPr>
      <p:grpSpPr>
        <a:xfrm>
          <a:off x="0" y="0"/>
          <a:ext cx="0" cy="0"/>
          <a:chOff x="0" y="0"/>
          <a:chExt cx="0" cy="0"/>
        </a:xfrm>
      </p:grpSpPr>
      <p:sp>
        <p:nvSpPr>
          <p:cNvPr id="130" name="Google Shape;130;g3befb5ec7af_2_15"/>
          <p:cNvSpPr txBox="1">
            <a:spLocks noGrp="1"/>
          </p:cNvSpPr>
          <p:nvPr>
            <p:ph type="title"/>
          </p:nvPr>
        </p:nvSpPr>
        <p:spPr>
          <a:xfrm>
            <a:off x="597400" y="560833"/>
            <a:ext cx="10985200" cy="720400"/>
          </a:xfrm>
          <a:prstGeom prst="rect">
            <a:avLst/>
          </a:prstGeom>
          <a:noFill/>
          <a:ln>
            <a:noFill/>
          </a:ln>
        </p:spPr>
        <p:txBody>
          <a:bodyPr spcFirstLastPara="1" wrap="square" lIns="0" tIns="0" rIns="0" bIns="0" anchor="t" anchorCtr="0">
            <a:noAutofit/>
          </a:bodyPr>
          <a:lstStyle>
            <a:lvl1pPr marR="0" lvl="0" algn="l">
              <a:lnSpc>
                <a:spcPct val="85000"/>
              </a:lnSpc>
              <a:spcBef>
                <a:spcPts val="0"/>
              </a:spcBef>
              <a:spcAft>
                <a:spcPts val="0"/>
              </a:spcAft>
              <a:buSzPts val="2800"/>
              <a:buNone/>
              <a:defRPr/>
            </a:lvl1pPr>
            <a:lvl2pPr lvl="1" algn="l">
              <a:lnSpc>
                <a:spcPct val="85000"/>
              </a:lnSpc>
              <a:spcBef>
                <a:spcPts val="0"/>
              </a:spcBef>
              <a:spcAft>
                <a:spcPts val="0"/>
              </a:spcAft>
              <a:buSzPts val="2761"/>
              <a:buNone/>
              <a:defRPr sz="3681"/>
            </a:lvl2pPr>
            <a:lvl3pPr lvl="2" algn="l">
              <a:lnSpc>
                <a:spcPct val="85000"/>
              </a:lnSpc>
              <a:spcBef>
                <a:spcPts val="0"/>
              </a:spcBef>
              <a:spcAft>
                <a:spcPts val="0"/>
              </a:spcAft>
              <a:buSzPts val="2761"/>
              <a:buNone/>
              <a:defRPr sz="3681"/>
            </a:lvl3pPr>
            <a:lvl4pPr lvl="3" algn="l">
              <a:lnSpc>
                <a:spcPct val="85000"/>
              </a:lnSpc>
              <a:spcBef>
                <a:spcPts val="0"/>
              </a:spcBef>
              <a:spcAft>
                <a:spcPts val="0"/>
              </a:spcAft>
              <a:buSzPts val="2761"/>
              <a:buNone/>
              <a:defRPr sz="3681"/>
            </a:lvl4pPr>
            <a:lvl5pPr lvl="4" algn="l">
              <a:lnSpc>
                <a:spcPct val="85000"/>
              </a:lnSpc>
              <a:spcBef>
                <a:spcPts val="0"/>
              </a:spcBef>
              <a:spcAft>
                <a:spcPts val="0"/>
              </a:spcAft>
              <a:buSzPts val="2761"/>
              <a:buNone/>
              <a:defRPr sz="3681"/>
            </a:lvl5pPr>
            <a:lvl6pPr lvl="5" algn="l">
              <a:lnSpc>
                <a:spcPct val="85000"/>
              </a:lnSpc>
              <a:spcBef>
                <a:spcPts val="0"/>
              </a:spcBef>
              <a:spcAft>
                <a:spcPts val="0"/>
              </a:spcAft>
              <a:buSzPts val="2761"/>
              <a:buNone/>
              <a:defRPr sz="3681"/>
            </a:lvl6pPr>
            <a:lvl7pPr lvl="6" algn="l">
              <a:lnSpc>
                <a:spcPct val="85000"/>
              </a:lnSpc>
              <a:spcBef>
                <a:spcPts val="0"/>
              </a:spcBef>
              <a:spcAft>
                <a:spcPts val="0"/>
              </a:spcAft>
              <a:buSzPts val="2761"/>
              <a:buNone/>
              <a:defRPr sz="3681"/>
            </a:lvl7pPr>
            <a:lvl8pPr lvl="7" algn="l">
              <a:lnSpc>
                <a:spcPct val="85000"/>
              </a:lnSpc>
              <a:spcBef>
                <a:spcPts val="0"/>
              </a:spcBef>
              <a:spcAft>
                <a:spcPts val="0"/>
              </a:spcAft>
              <a:buSzPts val="2761"/>
              <a:buNone/>
              <a:defRPr sz="3681"/>
            </a:lvl8pPr>
            <a:lvl9pPr lvl="8" algn="l">
              <a:lnSpc>
                <a:spcPct val="85000"/>
              </a:lnSpc>
              <a:spcBef>
                <a:spcPts val="0"/>
              </a:spcBef>
              <a:spcAft>
                <a:spcPts val="0"/>
              </a:spcAft>
              <a:buSzPts val="2761"/>
              <a:buNone/>
              <a:defRPr sz="3681"/>
            </a:lvl9pPr>
          </a:lstStyle>
          <a:p>
            <a:endParaRPr/>
          </a:p>
        </p:txBody>
      </p:sp>
      <p:pic>
        <p:nvPicPr>
          <p:cNvPr id="131" name="Google Shape;131;g3befb5ec7af_2_15" title="Leap_Blue.png"/>
          <p:cNvPicPr preferRelativeResize="0"/>
          <p:nvPr/>
        </p:nvPicPr>
        <p:blipFill rotWithShape="1">
          <a:blip r:embed="rId2">
            <a:alphaModFix/>
          </a:blip>
          <a:srcRect/>
          <a:stretch/>
        </p:blipFill>
        <p:spPr>
          <a:xfrm>
            <a:off x="599267" y="6197031"/>
            <a:ext cx="772335" cy="449293"/>
          </a:xfrm>
          <a:prstGeom prst="rect">
            <a:avLst/>
          </a:prstGeom>
          <a:noFill/>
          <a:ln>
            <a:noFill/>
          </a:ln>
        </p:spPr>
      </p:pic>
      <p:sp>
        <p:nvSpPr>
          <p:cNvPr id="132" name="Google Shape;132;g3befb5ec7af_2_15"/>
          <p:cNvSpPr txBox="1"/>
          <p:nvPr/>
        </p:nvSpPr>
        <p:spPr>
          <a:xfrm>
            <a:off x="8964533" y="6313867"/>
            <a:ext cx="2320800" cy="249600"/>
          </a:xfrm>
          <a:prstGeom prst="rect">
            <a:avLst/>
          </a:prstGeom>
          <a:noFill/>
          <a:ln>
            <a:noFill/>
          </a:ln>
        </p:spPr>
        <p:txBody>
          <a:bodyPr spcFirstLastPara="1" wrap="square" lIns="0" tIns="121900" rIns="0" bIns="121900" anchor="ctr" anchorCtr="0">
            <a:noAutofit/>
          </a:bodyPr>
          <a:lstStyle/>
          <a:p>
            <a:pPr marL="0" marR="0" lvl="0" indent="14270" algn="r" defTabSz="457200" rtl="0" eaLnBrk="1" fontAlgn="auto" latinLnBrk="0" hangingPunct="1">
              <a:lnSpc>
                <a:spcPct val="113100"/>
              </a:lnSpc>
              <a:spcBef>
                <a:spcPts val="0"/>
              </a:spcBef>
              <a:spcAft>
                <a:spcPts val="0"/>
              </a:spcAft>
              <a:buClr>
                <a:srgbClr val="000000"/>
              </a:buClr>
              <a:buSzPts val="674"/>
              <a:buFont typeface="Arial"/>
              <a:buNone/>
              <a:tabLst/>
              <a:defRPr/>
            </a:pPr>
            <a:r>
              <a:rPr kumimoji="0" lang="en" sz="824" b="0" i="0" u="none" strike="noStrike" kern="1200" cap="none" spc="0" normalizeH="0" baseline="0" noProof="0">
                <a:ln>
                  <a:noFill/>
                </a:ln>
                <a:solidFill>
                  <a:srgbClr val="F09415"/>
                </a:solidFill>
                <a:effectLst/>
                <a:uLnTx/>
                <a:uFillTx/>
                <a:latin typeface="Arial"/>
                <a:ea typeface="Arial"/>
                <a:cs typeface="Arial"/>
                <a:sym typeface="Arial"/>
              </a:rPr>
              <a:t>© 2026 Leap Health. Confidential.</a:t>
            </a:r>
            <a:endParaRPr kumimoji="0" sz="824" b="0" i="0" u="none" strike="noStrike" kern="1200" cap="none" spc="0" normalizeH="0" baseline="0" noProof="0">
              <a:ln>
                <a:noFill/>
              </a:ln>
              <a:solidFill>
                <a:srgbClr val="F09415"/>
              </a:solidFill>
              <a:effectLst/>
              <a:uLnTx/>
              <a:uFillTx/>
              <a:latin typeface="Arial"/>
              <a:ea typeface="Arial"/>
              <a:cs typeface="Arial"/>
              <a:sym typeface="Arial"/>
            </a:endParaRPr>
          </a:p>
        </p:txBody>
      </p:sp>
      <p:sp>
        <p:nvSpPr>
          <p:cNvPr id="133" name="Google Shape;133;g3befb5ec7af_2_15"/>
          <p:cNvSpPr txBox="1">
            <a:spLocks noGrp="1"/>
          </p:cNvSpPr>
          <p:nvPr>
            <p:ph type="sldNum" idx="12"/>
          </p:nvPr>
        </p:nvSpPr>
        <p:spPr>
          <a:xfrm>
            <a:off x="11285600" y="6313864"/>
            <a:ext cx="296800" cy="249600"/>
          </a:xfrm>
          <a:prstGeom prst="rect">
            <a:avLst/>
          </a:prstGeom>
          <a:noFill/>
          <a:ln>
            <a:noFill/>
          </a:ln>
        </p:spPr>
        <p:txBody>
          <a:bodyPr spcFirstLastPara="1" wrap="square" lIns="0" tIns="91425" rIns="0" bIns="91425"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9pPr>
          </a:lstStyle>
          <a:p>
            <a:pPr marL="0" marR="0" lvl="0" indent="0" algn="r" defTabSz="457200" rtl="0" eaLnBrk="1" fontAlgn="auto" latinLnBrk="0" hangingPunct="1">
              <a:lnSpc>
                <a:spcPct val="100000"/>
              </a:lnSpc>
              <a:spcBef>
                <a:spcPts val="0"/>
              </a:spcBef>
              <a:spcAft>
                <a:spcPts val="0"/>
              </a:spcAft>
              <a:buClr>
                <a:srgbClr val="000000"/>
              </a:buClr>
              <a:buSzPts val="600"/>
              <a:buFont typeface="Arial"/>
              <a:buNone/>
              <a:tabLst/>
              <a:defRPr/>
            </a:pPr>
            <a:fld id="{00000000-1234-1234-1234-123412341234}" type="slidenum">
              <a:rPr kumimoji="0" lang="en" sz="800" b="0" i="0" u="none" strike="noStrike" kern="1200" cap="none" spc="0" normalizeH="0" baseline="0" noProof="0" smtClean="0">
                <a:ln>
                  <a:noFill/>
                </a:ln>
                <a:solidFill>
                  <a:srgbClr val="F09415"/>
                </a:solidFill>
                <a:effectLst/>
                <a:uLnTx/>
                <a:uFillTx/>
                <a:latin typeface="Arial"/>
                <a:cs typeface="Arial"/>
                <a:sym typeface="Arial"/>
              </a:rPr>
              <a:pPr marL="0" marR="0" lvl="0" indent="0" algn="r" defTabSz="457200" rtl="0" eaLnBrk="1" fontAlgn="auto" latinLnBrk="0" hangingPunct="1">
                <a:lnSpc>
                  <a:spcPct val="100000"/>
                </a:lnSpc>
                <a:spcBef>
                  <a:spcPts val="0"/>
                </a:spcBef>
                <a:spcAft>
                  <a:spcPts val="0"/>
                </a:spcAft>
                <a:buClr>
                  <a:srgbClr val="000000"/>
                </a:buClr>
                <a:buSzPts val="600"/>
                <a:buFont typeface="Arial"/>
                <a:buNone/>
                <a:tabLst/>
                <a:defRPr/>
              </a:pPr>
              <a:t>‹#›</a:t>
            </a:fld>
            <a:endParaRPr kumimoji="0" lang="en" sz="800" b="0" i="0" u="none" strike="noStrike" kern="1200" cap="none" spc="0" normalizeH="0" baseline="0" noProof="0">
              <a:ln>
                <a:noFill/>
              </a:ln>
              <a:solidFill>
                <a:srgbClr val="F09415"/>
              </a:solidFill>
              <a:effectLst/>
              <a:uLnTx/>
              <a:uFillTx/>
              <a:latin typeface="Arial"/>
              <a:cs typeface="Arial"/>
              <a:sym typeface="Arial"/>
            </a:endParaRPr>
          </a:p>
        </p:txBody>
      </p:sp>
      <p:sp>
        <p:nvSpPr>
          <p:cNvPr id="134" name="Google Shape;134;g3befb5ec7af_2_15"/>
          <p:cNvSpPr txBox="1">
            <a:spLocks noGrp="1"/>
          </p:cNvSpPr>
          <p:nvPr>
            <p:ph type="subTitle" idx="1"/>
          </p:nvPr>
        </p:nvSpPr>
        <p:spPr>
          <a:xfrm>
            <a:off x="597400" y="1281131"/>
            <a:ext cx="10985200" cy="6400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200"/>
              <a:buFont typeface="Arial"/>
              <a:buNone/>
              <a:defRPr sz="16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2000"/>
              <a:buFont typeface="Arial"/>
              <a:buNone/>
              <a:defRPr sz="2667"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9pPr>
          </a:lstStyle>
          <a:p>
            <a:endParaRPr/>
          </a:p>
        </p:txBody>
      </p:sp>
      <p:sp>
        <p:nvSpPr>
          <p:cNvPr id="135" name="Google Shape;135;g3befb5ec7af_2_15"/>
          <p:cNvSpPr txBox="1">
            <a:spLocks noGrp="1"/>
          </p:cNvSpPr>
          <p:nvPr>
            <p:ph type="subTitle" idx="2"/>
          </p:nvPr>
        </p:nvSpPr>
        <p:spPr>
          <a:xfrm>
            <a:off x="1889760" y="6181344"/>
            <a:ext cx="7071200" cy="475600"/>
          </a:xfrm>
          <a:prstGeom prst="rect">
            <a:avLst/>
          </a:prstGeom>
          <a:noFill/>
          <a:ln>
            <a:noFill/>
          </a:ln>
        </p:spPr>
        <p:txBody>
          <a:bodyPr spcFirstLastPara="1" wrap="square" lIns="0" tIns="91425" rIns="0" bIns="91425" anchor="ctr" anchorCtr="0">
            <a:noAutofit/>
          </a:bodyPr>
          <a:lstStyle>
            <a:lvl1pPr marR="0" lvl="0" algn="l"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9pPr>
          </a:lstStyle>
          <a:p>
            <a:endParaRPr/>
          </a:p>
        </p:txBody>
      </p:sp>
    </p:spTree>
    <p:extLst>
      <p:ext uri="{BB962C8B-B14F-4D97-AF65-F5344CB8AC3E}">
        <p14:creationId xmlns:p14="http://schemas.microsoft.com/office/powerpoint/2010/main" val="35737032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Outline w Sub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a:t>Click to edit Master title style</a:t>
            </a:r>
            <a:endParaRPr lang="en-US" dirty="0"/>
          </a:p>
        </p:txBody>
      </p:sp>
      <p:sp>
        <p:nvSpPr>
          <p:cNvPr id="7" name="Text Placeholder 8"/>
          <p:cNvSpPr>
            <a:spLocks noGrp="1"/>
          </p:cNvSpPr>
          <p:nvPr>
            <p:ph type="body" sz="quarter" idx="13" hasCustomPrompt="1"/>
          </p:nvPr>
        </p:nvSpPr>
        <p:spPr>
          <a:xfrm>
            <a:off x="304800" y="1234440"/>
            <a:ext cx="10363200" cy="411480"/>
          </a:xfrm>
          <a:prstGeom prst="rect">
            <a:avLst/>
          </a:prstGeom>
        </p:spPr>
        <p:txBody>
          <a:bodyPr>
            <a:noAutofit/>
          </a:bodyPr>
          <a:lstStyle>
            <a:lvl1pPr marL="0" indent="0">
              <a:buNone/>
              <a:defRPr sz="2000" b="1">
                <a:solidFill>
                  <a:schemeClr val="accent2"/>
                </a:solidFill>
                <a:latin typeface="+mj-lt"/>
              </a:defRPr>
            </a:lvl1pPr>
          </a:lstStyle>
          <a:p>
            <a:pPr lvl="0"/>
            <a:r>
              <a:rPr lang="en-US" dirty="0"/>
              <a:t>Subtitle</a:t>
            </a:r>
          </a:p>
        </p:txBody>
      </p:sp>
      <p:sp>
        <p:nvSpPr>
          <p:cNvPr id="4" name="Text Placeholder 3"/>
          <p:cNvSpPr>
            <a:spLocks noGrp="1"/>
          </p:cNvSpPr>
          <p:nvPr>
            <p:ph type="body" sz="quarter" idx="14"/>
          </p:nvPr>
        </p:nvSpPr>
        <p:spPr>
          <a:xfrm>
            <a:off x="304800" y="1737361"/>
            <a:ext cx="10363200" cy="4185267"/>
          </a:xfrm>
        </p:spPr>
        <p:txBody>
          <a:bodyPr/>
          <a:lstStyle>
            <a:lvl1pPr marL="461963" indent="-461963">
              <a:buFont typeface="+mj-lt"/>
              <a:buAutoNum type="romanUcPeriod"/>
              <a:defRPr/>
            </a:lvl1pPr>
            <a:lvl2pPr marL="798513" indent="-336550">
              <a:buFont typeface="+mj-lt"/>
              <a:buAutoNum type="alphaUcPeriod"/>
              <a:defRPr/>
            </a:lvl2pPr>
            <a:lvl3pPr marL="1144588" indent="-344488">
              <a:buFont typeface="+mj-lt"/>
              <a:buAutoNum type="arabicPeriod"/>
              <a:defRPr/>
            </a:lvl3pPr>
            <a:lvl4pPr marL="1482725" indent="-342900">
              <a:buFont typeface="+mj-lt"/>
              <a:buAutoNum type="alphaLcParenR"/>
              <a:defRPr/>
            </a:lvl4pPr>
            <a:lvl5pPr marL="1828800" indent="-344488">
              <a:buFont typeface="+mj-lt"/>
              <a:buAutoNum type="romanLcPeriod"/>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49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Subtitle-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737360"/>
            <a:ext cx="10119360" cy="4297680"/>
          </a:xfrm>
          <a:prstGeom prst="rect">
            <a:avLst/>
          </a:prstGeom>
        </p:spPr>
        <p:txBody>
          <a:bodyPr/>
          <a:lstStyle>
            <a:lvl1pPr marL="342900" indent="-342900">
              <a:buClr>
                <a:schemeClr val="accent2"/>
              </a:buClr>
              <a:buFont typeface="Arial" panose="020B0604020202020204" pitchFamily="34" charset="0"/>
              <a:buChar char="•"/>
              <a:defRPr>
                <a:solidFill>
                  <a:schemeClr val="tx2"/>
                </a:solidFill>
              </a:defRPr>
            </a:lvl1pPr>
            <a:lvl2pPr>
              <a:buClr>
                <a:schemeClr val="accent2"/>
              </a:buClr>
              <a:defRPr>
                <a:solidFill>
                  <a:schemeClr val="tx2"/>
                </a:solidFill>
              </a:defRPr>
            </a:lvl2pPr>
            <a:lvl3pPr>
              <a:buClr>
                <a:schemeClr val="accent2"/>
              </a:buClr>
              <a:defRPr>
                <a:solidFill>
                  <a:schemeClr val="tx2"/>
                </a:solidFill>
              </a:defRPr>
            </a:lvl3pPr>
            <a:lvl4pPr>
              <a:buClr>
                <a:schemeClr val="accent2"/>
              </a:buClr>
              <a:defRPr>
                <a:solidFill>
                  <a:schemeClr val="tx2"/>
                </a:solidFill>
              </a:defRPr>
            </a:lvl4pPr>
            <a:lvl5pPr>
              <a:buClr>
                <a:schemeClr val="accent2"/>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9144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pic>
        <p:nvPicPr>
          <p:cNvPr id="4" name="Picture 3"/>
          <p:cNvPicPr>
            <a:picLocks noChangeAspect="1"/>
          </p:cNvPicPr>
          <p:nvPr userDrawn="1"/>
        </p:nvPicPr>
        <p:blipFill>
          <a:blip r:embed="rId2"/>
          <a:stretch>
            <a:fillRect/>
          </a:stretch>
        </p:blipFill>
        <p:spPr>
          <a:xfrm>
            <a:off x="5323301" y="5486188"/>
            <a:ext cx="6884225" cy="1382333"/>
          </a:xfrm>
          <a:prstGeom prst="rect">
            <a:avLst/>
          </a:prstGeom>
        </p:spPr>
      </p:pic>
      <p:sp>
        <p:nvSpPr>
          <p:cNvPr id="6" name="Text Placeholder 6"/>
          <p:cNvSpPr txBox="1">
            <a:spLocks/>
          </p:cNvSpPr>
          <p:nvPr userDrawn="1"/>
        </p:nvSpPr>
        <p:spPr>
          <a:xfrm>
            <a:off x="6812738" y="6497589"/>
            <a:ext cx="5012511"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700" dirty="0">
                <a:solidFill>
                  <a:schemeClr val="accent1"/>
                </a:solidFill>
              </a:rPr>
              <a:t> © 2018 ARTHUR J. GALLAGHER &amp; CO.</a:t>
            </a:r>
            <a:r>
              <a:rPr lang="en-US" sz="700" baseline="0" dirty="0">
                <a:solidFill>
                  <a:schemeClr val="accent1"/>
                </a:solidFill>
              </a:rPr>
              <a:t>  </a:t>
            </a:r>
            <a:r>
              <a:rPr lang="en-US" sz="700" dirty="0">
                <a:solidFill>
                  <a:schemeClr val="accent1"/>
                </a:solidFill>
              </a:rPr>
              <a:t>|</a:t>
            </a:r>
            <a:r>
              <a:rPr lang="en-US" sz="700" baseline="0" dirty="0">
                <a:solidFill>
                  <a:schemeClr val="accent1"/>
                </a:solidFill>
              </a:rPr>
              <a:t>  </a:t>
            </a:r>
            <a:r>
              <a:rPr lang="en-US" sz="700" dirty="0">
                <a:solidFill>
                  <a:schemeClr val="accent1"/>
                </a:solidFill>
              </a:rPr>
              <a:t>AJG.COM</a:t>
            </a:r>
          </a:p>
        </p:txBody>
      </p:sp>
      <p:sp>
        <p:nvSpPr>
          <p:cNvPr id="7" name="TextBox 6"/>
          <p:cNvSpPr txBox="1"/>
          <p:nvPr userDrawn="1"/>
        </p:nvSpPr>
        <p:spPr>
          <a:xfrm>
            <a:off x="11436353" y="6264091"/>
            <a:ext cx="431799" cy="365125"/>
          </a:xfrm>
          <a:prstGeom prst="rect">
            <a:avLst/>
          </a:prstGeom>
        </p:spPr>
        <p:txBody>
          <a:bodyPr vert="horz" lIns="91440" tIns="45720" rIns="91440" bIns="45720" rtlCol="0" anchor="ctr"/>
          <a:lstStyle/>
          <a:p>
            <a:pPr marL="0" algn="ctr" defTabSz="457200" rtl="0" eaLnBrk="1" latinLnBrk="0" hangingPunct="1"/>
            <a:fld id="{8BA08932-23D9-42E7-9371-6007F82543F4}" type="slidenum">
              <a:rPr lang="en-US" sz="800" kern="1200" smtClean="0">
                <a:solidFill>
                  <a:schemeClr val="accent1"/>
                </a:solidFill>
                <a:latin typeface="+mn-lt"/>
                <a:ea typeface="+mn-ea"/>
                <a:cs typeface="+mn-cs"/>
              </a:rPr>
              <a:pPr marL="0" algn="ctr" defTabSz="457200" rtl="0" eaLnBrk="1" latinLnBrk="0" hangingPunct="1"/>
              <a:t>‹#›</a:t>
            </a:fld>
            <a:endParaRPr lang="en-US" sz="800" kern="1200" dirty="0">
              <a:solidFill>
                <a:schemeClr val="accent1"/>
              </a:solidFill>
              <a:latin typeface="+mn-lt"/>
              <a:ea typeface="+mn-ea"/>
              <a:cs typeface="+mn-cs"/>
            </a:endParaRPr>
          </a:p>
        </p:txBody>
      </p:sp>
    </p:spTree>
    <p:extLst>
      <p:ext uri="{BB962C8B-B14F-4D97-AF65-F5344CB8AC3E}">
        <p14:creationId xmlns:p14="http://schemas.microsoft.com/office/powerpoint/2010/main" val="151131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457200" y="4517136"/>
            <a:ext cx="5638800" cy="626364"/>
          </a:xfrm>
        </p:spPr>
        <p:txBody>
          <a:bodyPr/>
          <a:lstStyle>
            <a:lvl1pPr marL="0" indent="0" algn="l">
              <a:spcBef>
                <a:spcPts val="0"/>
              </a:spcBef>
              <a:buNone/>
              <a:defRPr sz="18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300470481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457200" y="2724911"/>
            <a:ext cx="8349500" cy="1567689"/>
          </a:xfrm>
        </p:spPr>
        <p:txBody>
          <a:bodyPr vert="horz" anchor="t"/>
          <a:lstStyle>
            <a:lvl1pPr algn="l">
              <a:defRPr sz="5200"/>
            </a:lvl1pPr>
          </a:lstStyle>
          <a:p>
            <a:r>
              <a:rPr lang="en-US" dirty="0"/>
              <a:t>Click to add  </a:t>
            </a:r>
            <a:br>
              <a:rPr lang="en-US" dirty="0"/>
            </a:br>
            <a:r>
              <a:rPr lang="en-US" dirty="0"/>
              <a:t>presentation title</a:t>
            </a:r>
          </a:p>
        </p:txBody>
      </p:sp>
      <p:pic>
        <p:nvPicPr>
          <p:cNvPr id="11" name="Graphic 10">
            <a:extLst>
              <a:ext uri="{FF2B5EF4-FFF2-40B4-BE49-F238E27FC236}">
                <a16:creationId xmlns:a16="http://schemas.microsoft.com/office/drawing/2014/main" id="{A6B1719F-BAA4-6701-FF57-978BF0AF6C73}"/>
              </a:ext>
            </a:extLst>
          </p:cNvPr>
          <p:cNvPicPr>
            <a:picLocks noChangeAspect="1"/>
          </p:cNvPicPr>
          <p:nvPr userDrawn="1"/>
        </p:nvPicPr>
        <p:blipFill>
          <a:blip r:embed="rId5">
            <a:extLst>
              <a:ext uri="{96DAC541-7B7A-43D3-8B79-37D633B846F1}">
                <asvg:svgBlip xmlns:asvg="http://schemas.microsoft.com/office/drawing/2016/SVG/main" r:embed="rId6"/>
              </a:ext>
            </a:extLst>
          </a:blip>
          <a:srcRect l="1556" t="4020" r="1473" b="4163"/>
          <a:stretch/>
        </p:blipFill>
        <p:spPr>
          <a:xfrm>
            <a:off x="10306964" y="458470"/>
            <a:ext cx="1471952" cy="602999"/>
          </a:xfrm>
          <a:prstGeom prst="rect">
            <a:avLst/>
          </a:prstGeom>
        </p:spPr>
      </p:pic>
    </p:spTree>
    <p:extLst>
      <p:ext uri="{BB962C8B-B14F-4D97-AF65-F5344CB8AC3E}">
        <p14:creationId xmlns:p14="http://schemas.microsoft.com/office/powerpoint/2010/main" val="4190598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4/14/2026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Title Slide Image">
    <p:spTree>
      <p:nvGrpSpPr>
        <p:cNvPr id="1" name=""/>
        <p:cNvGrpSpPr/>
        <p:nvPr/>
      </p:nvGrpSpPr>
      <p:grpSpPr>
        <a:xfrm>
          <a:off x="0" y="0"/>
          <a:ext cx="0" cy="0"/>
          <a:chOff x="0" y="0"/>
          <a:chExt cx="0" cy="0"/>
        </a:xfrm>
      </p:grpSpPr>
      <p:pic>
        <p:nvPicPr>
          <p:cNvPr id="10" name="Picture 9" descr="A person holding a child&#10;&#10;Description automatically generated">
            <a:extLst>
              <a:ext uri="{FF2B5EF4-FFF2-40B4-BE49-F238E27FC236}">
                <a16:creationId xmlns:a16="http://schemas.microsoft.com/office/drawing/2014/main" id="{C7B1BF1B-D040-C411-A202-32CD9A363E7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096000" y="784"/>
            <a:ext cx="6096000" cy="6857216"/>
          </a:xfrm>
          <a:prstGeom prst="rect">
            <a:avLst/>
          </a:prstGeom>
        </p:spPr>
      </p:pic>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3538082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Subtitle 2">
            <a:extLst>
              <a:ext uri="{FF2B5EF4-FFF2-40B4-BE49-F238E27FC236}">
                <a16:creationId xmlns:a16="http://schemas.microsoft.com/office/drawing/2014/main" id="{9462CA82-7991-7C44-9C73-41BF483319C9}"/>
              </a:ext>
            </a:extLst>
          </p:cNvPr>
          <p:cNvSpPr>
            <a:spLocks noGrp="1"/>
          </p:cNvSpPr>
          <p:nvPr>
            <p:ph type="subTitle" idx="1" hasCustomPrompt="1"/>
          </p:nvPr>
        </p:nvSpPr>
        <p:spPr>
          <a:xfrm>
            <a:off x="457200" y="4517136"/>
            <a:ext cx="5638800" cy="626364"/>
          </a:xfrm>
        </p:spPr>
        <p:txBody>
          <a:bodyPr/>
          <a:lstStyle>
            <a:lvl1pPr marL="0" indent="0" algn="l">
              <a:spcBef>
                <a:spcPts val="0"/>
              </a:spcBef>
              <a:buNone/>
              <a:defRPr sz="18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Title 1">
            <a:extLst>
              <a:ext uri="{FF2B5EF4-FFF2-40B4-BE49-F238E27FC236}">
                <a16:creationId xmlns:a16="http://schemas.microsoft.com/office/drawing/2014/main" id="{D409C4F8-F994-7AE6-9EA7-6613E4D4BB5A}"/>
              </a:ext>
            </a:extLst>
          </p:cNvPr>
          <p:cNvSpPr>
            <a:spLocks noGrp="1"/>
          </p:cNvSpPr>
          <p:nvPr>
            <p:ph type="ctrTitle" hasCustomPrompt="1"/>
          </p:nvPr>
        </p:nvSpPr>
        <p:spPr>
          <a:xfrm>
            <a:off x="457200" y="2724911"/>
            <a:ext cx="8349500" cy="1567689"/>
          </a:xfrm>
        </p:spPr>
        <p:txBody>
          <a:bodyPr vert="horz" anchor="t"/>
          <a:lstStyle>
            <a:lvl1pPr algn="l">
              <a:defRPr sz="5200"/>
            </a:lvl1pPr>
          </a:lstStyle>
          <a:p>
            <a:r>
              <a:rPr lang="en-US" dirty="0"/>
              <a:t>Click to add  </a:t>
            </a:r>
            <a:br>
              <a:rPr lang="en-US" dirty="0"/>
            </a:br>
            <a:r>
              <a:rPr lang="en-US" dirty="0"/>
              <a:t>presentation title</a:t>
            </a:r>
          </a:p>
        </p:txBody>
      </p:sp>
      <p:pic>
        <p:nvPicPr>
          <p:cNvPr id="8" name="Graphic 7">
            <a:extLst>
              <a:ext uri="{FF2B5EF4-FFF2-40B4-BE49-F238E27FC236}">
                <a16:creationId xmlns:a16="http://schemas.microsoft.com/office/drawing/2014/main" id="{D5B438E0-28D7-C454-7F83-69195955BF0C}"/>
              </a:ext>
            </a:extLst>
          </p:cNvPr>
          <p:cNvPicPr>
            <a:picLocks noChangeAspect="1"/>
          </p:cNvPicPr>
          <p:nvPr userDrawn="1"/>
        </p:nvPicPr>
        <p:blipFill>
          <a:blip r:embed="rId6">
            <a:extLst>
              <a:ext uri="{96DAC541-7B7A-43D3-8B79-37D633B846F1}">
                <asvg:svgBlip xmlns:asvg="http://schemas.microsoft.com/office/drawing/2016/SVG/main" r:embed="rId7"/>
              </a:ext>
            </a:extLst>
          </a:blip>
          <a:srcRect l="1556" t="4020" r="1473" b="4163"/>
          <a:stretch/>
        </p:blipFill>
        <p:spPr>
          <a:xfrm>
            <a:off x="413084" y="458470"/>
            <a:ext cx="1471952" cy="602999"/>
          </a:xfrm>
          <a:prstGeom prst="rect">
            <a:avLst/>
          </a:prstGeom>
        </p:spPr>
      </p:pic>
    </p:spTree>
    <p:extLst>
      <p:ext uri="{BB962C8B-B14F-4D97-AF65-F5344CB8AC3E}">
        <p14:creationId xmlns:p14="http://schemas.microsoft.com/office/powerpoint/2010/main" val="26668743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3538082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8" name="Graphic 7">
            <a:extLst>
              <a:ext uri="{FF2B5EF4-FFF2-40B4-BE49-F238E27FC236}">
                <a16:creationId xmlns:a16="http://schemas.microsoft.com/office/drawing/2014/main" id="{D5B438E0-28D7-C454-7F83-69195955BF0C}"/>
              </a:ext>
            </a:extLst>
          </p:cNvPr>
          <p:cNvPicPr>
            <a:picLocks noChangeAspect="1"/>
          </p:cNvPicPr>
          <p:nvPr userDrawn="1"/>
        </p:nvPicPr>
        <p:blipFill>
          <a:blip r:embed="rId5">
            <a:extLst>
              <a:ext uri="{96DAC541-7B7A-43D3-8B79-37D633B846F1}">
                <asvg:svgBlip xmlns:asvg="http://schemas.microsoft.com/office/drawing/2016/SVG/main" r:embed="rId6"/>
              </a:ext>
            </a:extLst>
          </a:blip>
          <a:srcRect l="1556" t="4020" r="1473" b="4163"/>
          <a:stretch/>
        </p:blipFill>
        <p:spPr>
          <a:xfrm>
            <a:off x="413084" y="458470"/>
            <a:ext cx="1471952" cy="602999"/>
          </a:xfrm>
          <a:prstGeom prst="rect">
            <a:avLst/>
          </a:prstGeom>
        </p:spPr>
      </p:pic>
      <p:pic>
        <p:nvPicPr>
          <p:cNvPr id="11" name="Picture 10" descr="A white logo with a circle&#10;&#10;Description automatically generated">
            <a:extLst>
              <a:ext uri="{FF2B5EF4-FFF2-40B4-BE49-F238E27FC236}">
                <a16:creationId xmlns:a16="http://schemas.microsoft.com/office/drawing/2014/main" id="{0165E424-3AD4-5434-94FC-78CB45455A56}"/>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4294083" y="2229494"/>
            <a:ext cx="7897917" cy="4265900"/>
          </a:xfrm>
          <a:prstGeom prst="rect">
            <a:avLst/>
          </a:prstGeom>
        </p:spPr>
      </p:pic>
      <p:sp>
        <p:nvSpPr>
          <p:cNvPr id="7" name="Title 1">
            <a:extLst>
              <a:ext uri="{FF2B5EF4-FFF2-40B4-BE49-F238E27FC236}">
                <a16:creationId xmlns:a16="http://schemas.microsoft.com/office/drawing/2014/main" id="{D409C4F8-F994-7AE6-9EA7-6613E4D4BB5A}"/>
              </a:ext>
            </a:extLst>
          </p:cNvPr>
          <p:cNvSpPr>
            <a:spLocks noGrp="1"/>
          </p:cNvSpPr>
          <p:nvPr>
            <p:ph type="ctrTitle" hasCustomPrompt="1"/>
          </p:nvPr>
        </p:nvSpPr>
        <p:spPr>
          <a:xfrm>
            <a:off x="457200" y="2724911"/>
            <a:ext cx="8349500" cy="1567689"/>
          </a:xfrm>
        </p:spPr>
        <p:txBody>
          <a:bodyPr vert="horz" anchor="t"/>
          <a:lstStyle>
            <a:lvl1pPr algn="l">
              <a:defRPr sz="5200"/>
            </a:lvl1pPr>
          </a:lstStyle>
          <a:p>
            <a:r>
              <a:rPr lang="en-US" dirty="0"/>
              <a:t>Click to add  </a:t>
            </a:r>
            <a:br>
              <a:rPr lang="en-US" dirty="0"/>
            </a:br>
            <a:r>
              <a:rPr lang="en-US" dirty="0"/>
              <a:t>presentation title</a:t>
            </a:r>
          </a:p>
        </p:txBody>
      </p:sp>
      <p:sp>
        <p:nvSpPr>
          <p:cNvPr id="5" name="Subtitle 2">
            <a:extLst>
              <a:ext uri="{FF2B5EF4-FFF2-40B4-BE49-F238E27FC236}">
                <a16:creationId xmlns:a16="http://schemas.microsoft.com/office/drawing/2014/main" id="{9462CA82-7991-7C44-9C73-41BF483319C9}"/>
              </a:ext>
            </a:extLst>
          </p:cNvPr>
          <p:cNvSpPr>
            <a:spLocks noGrp="1"/>
          </p:cNvSpPr>
          <p:nvPr>
            <p:ph type="subTitle" idx="1" hasCustomPrompt="1"/>
          </p:nvPr>
        </p:nvSpPr>
        <p:spPr>
          <a:xfrm>
            <a:off x="457200" y="4517136"/>
            <a:ext cx="5638800" cy="626364"/>
          </a:xfrm>
        </p:spPr>
        <p:txBody>
          <a:bodyPr/>
          <a:lstStyle>
            <a:lvl1pPr marL="0" indent="0" algn="l">
              <a:spcBef>
                <a:spcPts val="0"/>
              </a:spcBef>
              <a:buNone/>
              <a:defRPr sz="18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13946495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Title Slide Image">
    <p:bg>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3538082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Subtitle 2">
            <a:extLst>
              <a:ext uri="{FF2B5EF4-FFF2-40B4-BE49-F238E27FC236}">
                <a16:creationId xmlns:a16="http://schemas.microsoft.com/office/drawing/2014/main" id="{9462CA82-7991-7C44-9C73-41BF483319C9}"/>
              </a:ext>
            </a:extLst>
          </p:cNvPr>
          <p:cNvSpPr>
            <a:spLocks noGrp="1"/>
          </p:cNvSpPr>
          <p:nvPr>
            <p:ph type="subTitle" idx="1" hasCustomPrompt="1"/>
          </p:nvPr>
        </p:nvSpPr>
        <p:spPr>
          <a:xfrm>
            <a:off x="457200" y="4373915"/>
            <a:ext cx="5638800" cy="626364"/>
          </a:xfrm>
        </p:spPr>
        <p:txBody>
          <a:bodyPr/>
          <a:lstStyle>
            <a:lvl1pPr marL="0" indent="0" algn="l">
              <a:spcBef>
                <a:spcPts val="0"/>
              </a:spcBef>
              <a:buNone/>
              <a:defRPr sz="18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Title 1">
            <a:extLst>
              <a:ext uri="{FF2B5EF4-FFF2-40B4-BE49-F238E27FC236}">
                <a16:creationId xmlns:a16="http://schemas.microsoft.com/office/drawing/2014/main" id="{D409C4F8-F994-7AE6-9EA7-6613E4D4BB5A}"/>
              </a:ext>
            </a:extLst>
          </p:cNvPr>
          <p:cNvSpPr>
            <a:spLocks noGrp="1"/>
          </p:cNvSpPr>
          <p:nvPr>
            <p:ph type="ctrTitle" hasCustomPrompt="1"/>
          </p:nvPr>
        </p:nvSpPr>
        <p:spPr>
          <a:xfrm>
            <a:off x="457200" y="2724911"/>
            <a:ext cx="8349500" cy="1567689"/>
          </a:xfrm>
        </p:spPr>
        <p:txBody>
          <a:bodyPr vert="horz" anchor="b"/>
          <a:lstStyle>
            <a:lvl1pPr algn="l">
              <a:defRPr sz="5200">
                <a:solidFill>
                  <a:schemeClr val="accent5"/>
                </a:solidFill>
              </a:defRPr>
            </a:lvl1pPr>
          </a:lstStyle>
          <a:p>
            <a:r>
              <a:rPr lang="en-US" dirty="0"/>
              <a:t>Click to add  </a:t>
            </a:r>
            <a:br>
              <a:rPr lang="en-US" dirty="0"/>
            </a:br>
            <a:r>
              <a:rPr lang="en-US" dirty="0"/>
              <a:t>presentation title</a:t>
            </a:r>
          </a:p>
        </p:txBody>
      </p:sp>
      <p:pic>
        <p:nvPicPr>
          <p:cNvPr id="8" name="Graphic 7">
            <a:extLst>
              <a:ext uri="{FF2B5EF4-FFF2-40B4-BE49-F238E27FC236}">
                <a16:creationId xmlns:a16="http://schemas.microsoft.com/office/drawing/2014/main" id="{D5B438E0-28D7-C454-7F83-69195955BF0C}"/>
              </a:ext>
            </a:extLst>
          </p:cNvPr>
          <p:cNvPicPr>
            <a:picLocks noChangeAspect="1"/>
          </p:cNvPicPr>
          <p:nvPr userDrawn="1"/>
        </p:nvPicPr>
        <p:blipFill>
          <a:blip r:embed="rId5">
            <a:extLst>
              <a:ext uri="{96DAC541-7B7A-43D3-8B79-37D633B846F1}">
                <asvg:svgBlip xmlns:asvg="http://schemas.microsoft.com/office/drawing/2016/SVG/main" r:embed="rId6"/>
              </a:ext>
            </a:extLst>
          </a:blip>
          <a:srcRect t="2658" b="2658"/>
          <a:stretch/>
        </p:blipFill>
        <p:spPr>
          <a:xfrm>
            <a:off x="413084" y="458470"/>
            <a:ext cx="1471952" cy="602999"/>
          </a:xfrm>
          <a:prstGeom prst="rect">
            <a:avLst/>
          </a:prstGeom>
        </p:spPr>
      </p:pic>
      <p:pic>
        <p:nvPicPr>
          <p:cNvPr id="2" name="Picture 1">
            <a:extLst>
              <a:ext uri="{FF2B5EF4-FFF2-40B4-BE49-F238E27FC236}">
                <a16:creationId xmlns:a16="http://schemas.microsoft.com/office/drawing/2014/main" id="{3E2B2ACC-0069-89FF-B4AC-C6DDE08B099C}"/>
              </a:ext>
            </a:extLst>
          </p:cNvPr>
          <p:cNvPicPr>
            <a:picLocks noChangeAspect="1"/>
          </p:cNvPicPr>
          <p:nvPr userDrawn="1"/>
        </p:nvPicPr>
        <p:blipFill rotWithShape="1">
          <a:blip r:embed="rId7" cstate="print">
            <a:alphaModFix amt="5000"/>
            <a:extLst>
              <a:ext uri="{28A0092B-C50C-407E-A947-70E740481C1C}">
                <a14:useLocalDpi xmlns:a14="http://schemas.microsoft.com/office/drawing/2010/main"/>
              </a:ext>
            </a:extLst>
          </a:blip>
          <a:srcRect l="-1" r="63"/>
          <a:stretch/>
        </p:blipFill>
        <p:spPr>
          <a:xfrm>
            <a:off x="3776087" y="1072483"/>
            <a:ext cx="10863938" cy="6522486"/>
          </a:xfrm>
          <a:prstGeom prst="rect">
            <a:avLst/>
          </a:prstGeom>
        </p:spPr>
      </p:pic>
    </p:spTree>
    <p:extLst>
      <p:ext uri="{BB962C8B-B14F-4D97-AF65-F5344CB8AC3E}">
        <p14:creationId xmlns:p14="http://schemas.microsoft.com/office/powerpoint/2010/main" val="460502874"/>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_Title Slide Image">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2B2ACC-0069-89FF-B4AC-C6DDE08B099C}"/>
              </a:ext>
            </a:extLst>
          </p:cNvPr>
          <p:cNvPicPr>
            <a:picLocks noChangeAspect="1"/>
          </p:cNvPicPr>
          <p:nvPr userDrawn="1"/>
        </p:nvPicPr>
        <p:blipFill rotWithShape="1">
          <a:blip r:embed="rId3" cstate="print">
            <a:alphaModFix amt="5000"/>
            <a:extLst>
              <a:ext uri="{28A0092B-C50C-407E-A947-70E740481C1C}">
                <a14:useLocalDpi xmlns:a14="http://schemas.microsoft.com/office/drawing/2010/main"/>
              </a:ext>
            </a:extLst>
          </a:blip>
          <a:srcRect r="22101"/>
          <a:stretch/>
        </p:blipFill>
        <p:spPr>
          <a:xfrm>
            <a:off x="3776087" y="1072483"/>
            <a:ext cx="8468230" cy="6522486"/>
          </a:xfrm>
          <a:prstGeom prst="rect">
            <a:avLst/>
          </a:prstGeom>
        </p:spPr>
      </p:pic>
      <p:pic>
        <p:nvPicPr>
          <p:cNvPr id="3" name="Picture 2" descr="A person and person looking at a computer&#10;&#10;AI-generated content may be incorrect.">
            <a:extLst>
              <a:ext uri="{FF2B5EF4-FFF2-40B4-BE49-F238E27FC236}">
                <a16:creationId xmlns:a16="http://schemas.microsoft.com/office/drawing/2014/main" id="{0AF1E748-9EF2-DE71-4027-82ED87CAF018}"/>
              </a:ext>
            </a:extLst>
          </p:cNvPr>
          <p:cNvPicPr>
            <a:picLocks noGrp="1" noRot="1" noChangeAspect="1" noMove="1" noResize="1" noEditPoints="1" noAdjustHandles="1" noChangeArrowheads="1" noChangeShapeType="1" noCrop="1"/>
          </p:cNvPicPr>
          <p:nvPr userDrawn="1"/>
        </p:nvPicPr>
        <p:blipFill>
          <a:blip r:embed="rId4" cstate="print">
            <a:extLst>
              <a:ext uri="{28A0092B-C50C-407E-A947-70E740481C1C}">
                <a14:useLocalDpi xmlns:a14="http://schemas.microsoft.com/office/drawing/2010/main"/>
              </a:ext>
            </a:extLst>
          </a:blip>
          <a:srcRect/>
          <a:stretch/>
        </p:blipFill>
        <p:spPr>
          <a:xfrm>
            <a:off x="1" y="0"/>
            <a:ext cx="6096000" cy="6858000"/>
          </a:xfrm>
          <a:prstGeom prst="rect">
            <a:avLst/>
          </a:prstGeom>
        </p:spPr>
      </p:pic>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3538082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5" name="Subtitle 2">
            <a:extLst>
              <a:ext uri="{FF2B5EF4-FFF2-40B4-BE49-F238E27FC236}">
                <a16:creationId xmlns:a16="http://schemas.microsoft.com/office/drawing/2014/main" id="{9462CA82-7991-7C44-9C73-41BF483319C9}"/>
              </a:ext>
            </a:extLst>
          </p:cNvPr>
          <p:cNvSpPr>
            <a:spLocks noGrp="1"/>
          </p:cNvSpPr>
          <p:nvPr>
            <p:ph type="subTitle" idx="1" hasCustomPrompt="1"/>
          </p:nvPr>
        </p:nvSpPr>
        <p:spPr>
          <a:xfrm>
            <a:off x="6516301" y="4517136"/>
            <a:ext cx="5265019" cy="626364"/>
          </a:xfrm>
        </p:spPr>
        <p:txBody>
          <a:bodyPr/>
          <a:lstStyle>
            <a:lvl1pPr marL="0" indent="0" algn="l">
              <a:spcBef>
                <a:spcPts val="0"/>
              </a:spcBef>
              <a:buNone/>
              <a:defRPr sz="18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Title 1">
            <a:extLst>
              <a:ext uri="{FF2B5EF4-FFF2-40B4-BE49-F238E27FC236}">
                <a16:creationId xmlns:a16="http://schemas.microsoft.com/office/drawing/2014/main" id="{D409C4F8-F994-7AE6-9EA7-6613E4D4BB5A}"/>
              </a:ext>
            </a:extLst>
          </p:cNvPr>
          <p:cNvSpPr>
            <a:spLocks noGrp="1"/>
          </p:cNvSpPr>
          <p:nvPr>
            <p:ph type="ctrTitle" hasCustomPrompt="1"/>
          </p:nvPr>
        </p:nvSpPr>
        <p:spPr>
          <a:xfrm>
            <a:off x="6516302" y="2724911"/>
            <a:ext cx="5265020" cy="1567689"/>
          </a:xfrm>
        </p:spPr>
        <p:txBody>
          <a:bodyPr vert="horz" anchor="t"/>
          <a:lstStyle>
            <a:lvl1pPr algn="l">
              <a:defRPr sz="5200">
                <a:solidFill>
                  <a:schemeClr val="accent5"/>
                </a:solidFill>
              </a:defRPr>
            </a:lvl1pPr>
          </a:lstStyle>
          <a:p>
            <a:r>
              <a:rPr lang="en-US" dirty="0"/>
              <a:t>Click to add  </a:t>
            </a:r>
            <a:br>
              <a:rPr lang="en-US" dirty="0"/>
            </a:br>
            <a:r>
              <a:rPr lang="en-US" dirty="0"/>
              <a:t>presentation title</a:t>
            </a:r>
          </a:p>
        </p:txBody>
      </p:sp>
      <p:pic>
        <p:nvPicPr>
          <p:cNvPr id="4" name="Graphic 3">
            <a:extLst>
              <a:ext uri="{FF2B5EF4-FFF2-40B4-BE49-F238E27FC236}">
                <a16:creationId xmlns:a16="http://schemas.microsoft.com/office/drawing/2014/main" id="{9D6A38D9-37E7-81AA-7A62-0E7AFE79C134}"/>
              </a:ext>
            </a:extLst>
          </p:cNvPr>
          <p:cNvPicPr>
            <a:picLocks noChangeAspect="1"/>
          </p:cNvPicPr>
          <p:nvPr userDrawn="1"/>
        </p:nvPicPr>
        <p:blipFill>
          <a:blip r:embed="rId7">
            <a:extLst>
              <a:ext uri="{96DAC541-7B7A-43D3-8B79-37D633B846F1}">
                <asvg:svgBlip xmlns:asvg="http://schemas.microsoft.com/office/drawing/2016/SVG/main" r:embed="rId8"/>
              </a:ext>
            </a:extLst>
          </a:blip>
          <a:srcRect t="2658" b="2658"/>
          <a:stretch/>
        </p:blipFill>
        <p:spPr>
          <a:xfrm>
            <a:off x="6509084" y="458469"/>
            <a:ext cx="1471952" cy="602999"/>
          </a:xfrm>
          <a:prstGeom prst="rect">
            <a:avLst/>
          </a:prstGeom>
        </p:spPr>
      </p:pic>
    </p:spTree>
    <p:extLst>
      <p:ext uri="{BB962C8B-B14F-4D97-AF65-F5344CB8AC3E}">
        <p14:creationId xmlns:p14="http://schemas.microsoft.com/office/powerpoint/2010/main" val="3588187552"/>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5_Title Slide Image">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1B37DB-2A57-B3BD-EA00-F8D5FB58E43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92000" cy="4957012"/>
          </a:xfrm>
          <a:prstGeom prst="rect">
            <a:avLst/>
          </a:prstGeom>
        </p:spPr>
      </p:pic>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3538082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0" name="Graphic 9">
            <a:extLst>
              <a:ext uri="{FF2B5EF4-FFF2-40B4-BE49-F238E27FC236}">
                <a16:creationId xmlns:a16="http://schemas.microsoft.com/office/drawing/2014/main" id="{FBE55CD8-6644-F0FF-4A49-09F7A082734B}"/>
              </a:ext>
            </a:extLst>
          </p:cNvPr>
          <p:cNvPicPr>
            <a:picLocks noChangeAspect="1"/>
          </p:cNvPicPr>
          <p:nvPr userDrawn="1"/>
        </p:nvPicPr>
        <p:blipFill>
          <a:blip r:embed="rId6">
            <a:extLst>
              <a:ext uri="{96DAC541-7B7A-43D3-8B79-37D633B846F1}">
                <asvg:svgBlip xmlns:asvg="http://schemas.microsoft.com/office/drawing/2016/SVG/main" r:embed="rId7"/>
              </a:ext>
            </a:extLst>
          </a:blip>
          <a:srcRect t="2658" b="2658"/>
          <a:stretch/>
        </p:blipFill>
        <p:spPr>
          <a:xfrm>
            <a:off x="564598" y="5579841"/>
            <a:ext cx="1471952" cy="602999"/>
          </a:xfrm>
          <a:prstGeom prst="rect">
            <a:avLst/>
          </a:prstGeom>
        </p:spPr>
      </p:pic>
      <p:sp>
        <p:nvSpPr>
          <p:cNvPr id="5" name="Subtitle 2">
            <a:extLst>
              <a:ext uri="{FF2B5EF4-FFF2-40B4-BE49-F238E27FC236}">
                <a16:creationId xmlns:a16="http://schemas.microsoft.com/office/drawing/2014/main" id="{9462CA82-7991-7C44-9C73-41BF483319C9}"/>
              </a:ext>
            </a:extLst>
          </p:cNvPr>
          <p:cNvSpPr>
            <a:spLocks noGrp="1"/>
          </p:cNvSpPr>
          <p:nvPr>
            <p:ph type="subTitle" idx="1" hasCustomPrompt="1"/>
          </p:nvPr>
        </p:nvSpPr>
        <p:spPr>
          <a:xfrm>
            <a:off x="3619097" y="6108025"/>
            <a:ext cx="7632835" cy="626364"/>
          </a:xfrm>
        </p:spPr>
        <p:txBody>
          <a:bodyPr/>
          <a:lstStyle>
            <a:lvl1pPr marL="0" indent="0" algn="l">
              <a:spcBef>
                <a:spcPts val="0"/>
              </a:spcBef>
              <a:buNone/>
              <a:defRPr sz="18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Title 1">
            <a:extLst>
              <a:ext uri="{FF2B5EF4-FFF2-40B4-BE49-F238E27FC236}">
                <a16:creationId xmlns:a16="http://schemas.microsoft.com/office/drawing/2014/main" id="{D409C4F8-F994-7AE6-9EA7-6613E4D4BB5A}"/>
              </a:ext>
            </a:extLst>
          </p:cNvPr>
          <p:cNvSpPr>
            <a:spLocks noGrp="1"/>
          </p:cNvSpPr>
          <p:nvPr>
            <p:ph type="ctrTitle" hasCustomPrompt="1"/>
          </p:nvPr>
        </p:nvSpPr>
        <p:spPr>
          <a:xfrm>
            <a:off x="3619097" y="4447833"/>
            <a:ext cx="7632835" cy="1567689"/>
          </a:xfrm>
        </p:spPr>
        <p:txBody>
          <a:bodyPr vert="horz" anchor="t"/>
          <a:lstStyle>
            <a:lvl1pPr algn="l">
              <a:defRPr sz="5200">
                <a:solidFill>
                  <a:schemeClr val="accent5"/>
                </a:solidFill>
              </a:defRPr>
            </a:lvl1pPr>
          </a:lstStyle>
          <a:p>
            <a:r>
              <a:rPr lang="en-US" dirty="0"/>
              <a:t>Click to add  </a:t>
            </a:r>
            <a:br>
              <a:rPr lang="en-US" dirty="0"/>
            </a:br>
            <a:r>
              <a:rPr lang="en-US" dirty="0"/>
              <a:t>presentation title</a:t>
            </a:r>
          </a:p>
        </p:txBody>
      </p:sp>
    </p:spTree>
    <p:extLst>
      <p:ext uri="{BB962C8B-B14F-4D97-AF65-F5344CB8AC3E}">
        <p14:creationId xmlns:p14="http://schemas.microsoft.com/office/powerpoint/2010/main" val="700967022"/>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7_Title Slide Image">
    <p:bg>
      <p:bgPr>
        <a:solidFill>
          <a:schemeClr val="accent4"/>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1B37DB-2A57-B3BD-EA00-F8D5FB58E43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92000" cy="4957012"/>
          </a:xfrm>
          <a:prstGeom prst="rect">
            <a:avLst/>
          </a:prstGeom>
        </p:spPr>
      </p:pic>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3538082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 name="Graphic 1">
            <a:extLst>
              <a:ext uri="{FF2B5EF4-FFF2-40B4-BE49-F238E27FC236}">
                <a16:creationId xmlns:a16="http://schemas.microsoft.com/office/drawing/2014/main" id="{FCAA4854-2EF8-D014-F310-A6456752A08A}"/>
              </a:ext>
            </a:extLst>
          </p:cNvPr>
          <p:cNvPicPr>
            <a:picLocks noChangeAspect="1"/>
          </p:cNvPicPr>
          <p:nvPr userDrawn="1"/>
        </p:nvPicPr>
        <p:blipFill>
          <a:blip r:embed="rId6">
            <a:extLst>
              <a:ext uri="{96DAC541-7B7A-43D3-8B79-37D633B846F1}">
                <asvg:svgBlip xmlns:asvg="http://schemas.microsoft.com/office/drawing/2016/SVG/main" r:embed="rId7"/>
              </a:ext>
            </a:extLst>
          </a:blip>
          <a:srcRect t="2658" b="2658"/>
          <a:stretch/>
        </p:blipFill>
        <p:spPr>
          <a:xfrm>
            <a:off x="564598" y="5579841"/>
            <a:ext cx="1471952" cy="602999"/>
          </a:xfrm>
          <a:prstGeom prst="rect">
            <a:avLst/>
          </a:prstGeom>
        </p:spPr>
      </p:pic>
      <p:pic>
        <p:nvPicPr>
          <p:cNvPr id="3" name="Picture 2">
            <a:extLst>
              <a:ext uri="{FF2B5EF4-FFF2-40B4-BE49-F238E27FC236}">
                <a16:creationId xmlns:a16="http://schemas.microsoft.com/office/drawing/2014/main" id="{519A132F-FF05-16B3-1394-3A23C4C499B9}"/>
              </a:ext>
            </a:extLst>
          </p:cNvPr>
          <p:cNvPicPr>
            <a:picLocks noChangeAspect="1"/>
          </p:cNvPicPr>
          <p:nvPr userDrawn="1"/>
        </p:nvPicPr>
        <p:blipFill rotWithShape="1">
          <a:blip r:embed="rId8" cstate="print">
            <a:alphaModFix amt="5000"/>
            <a:extLst>
              <a:ext uri="{28A0092B-C50C-407E-A947-70E740481C1C}">
                <a14:useLocalDpi xmlns:a14="http://schemas.microsoft.com/office/drawing/2010/main"/>
              </a:ext>
            </a:extLst>
          </a:blip>
          <a:srcRect l="-1" t="7569" r="63" b="29166"/>
          <a:stretch/>
        </p:blipFill>
        <p:spPr>
          <a:xfrm>
            <a:off x="6508376" y="4957012"/>
            <a:ext cx="5004854" cy="1900988"/>
          </a:xfrm>
          <a:prstGeom prst="rect">
            <a:avLst/>
          </a:prstGeom>
        </p:spPr>
      </p:pic>
      <p:sp>
        <p:nvSpPr>
          <p:cNvPr id="5" name="Subtitle 2">
            <a:extLst>
              <a:ext uri="{FF2B5EF4-FFF2-40B4-BE49-F238E27FC236}">
                <a16:creationId xmlns:a16="http://schemas.microsoft.com/office/drawing/2014/main" id="{9462CA82-7991-7C44-9C73-41BF483319C9}"/>
              </a:ext>
            </a:extLst>
          </p:cNvPr>
          <p:cNvSpPr>
            <a:spLocks noGrp="1"/>
          </p:cNvSpPr>
          <p:nvPr>
            <p:ph type="subTitle" idx="1" hasCustomPrompt="1"/>
          </p:nvPr>
        </p:nvSpPr>
        <p:spPr>
          <a:xfrm>
            <a:off x="3619097" y="6108025"/>
            <a:ext cx="7632835" cy="626364"/>
          </a:xfrm>
        </p:spPr>
        <p:txBody>
          <a:bodyPr/>
          <a:lstStyle>
            <a:lvl1pPr marL="0" indent="0" algn="l">
              <a:spcBef>
                <a:spcPts val="0"/>
              </a:spcBef>
              <a:buNone/>
              <a:defRPr sz="18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Title 1">
            <a:extLst>
              <a:ext uri="{FF2B5EF4-FFF2-40B4-BE49-F238E27FC236}">
                <a16:creationId xmlns:a16="http://schemas.microsoft.com/office/drawing/2014/main" id="{D409C4F8-F994-7AE6-9EA7-6613E4D4BB5A}"/>
              </a:ext>
            </a:extLst>
          </p:cNvPr>
          <p:cNvSpPr>
            <a:spLocks noGrp="1"/>
          </p:cNvSpPr>
          <p:nvPr>
            <p:ph type="ctrTitle" hasCustomPrompt="1"/>
          </p:nvPr>
        </p:nvSpPr>
        <p:spPr>
          <a:xfrm>
            <a:off x="3619097" y="4447833"/>
            <a:ext cx="7632835" cy="1567689"/>
          </a:xfrm>
        </p:spPr>
        <p:txBody>
          <a:bodyPr vert="horz" anchor="t"/>
          <a:lstStyle>
            <a:lvl1pPr algn="l">
              <a:defRPr sz="5200">
                <a:solidFill>
                  <a:schemeClr val="bg1"/>
                </a:solidFill>
              </a:defRPr>
            </a:lvl1pPr>
          </a:lstStyle>
          <a:p>
            <a:r>
              <a:rPr lang="en-US" dirty="0"/>
              <a:t>Click to add  </a:t>
            </a:r>
            <a:br>
              <a:rPr lang="en-US" dirty="0"/>
            </a:br>
            <a:r>
              <a:rPr lang="en-US" dirty="0"/>
              <a:t>presentation title</a:t>
            </a:r>
          </a:p>
        </p:txBody>
      </p:sp>
    </p:spTree>
    <p:extLst>
      <p:ext uri="{BB962C8B-B14F-4D97-AF65-F5344CB8AC3E}">
        <p14:creationId xmlns:p14="http://schemas.microsoft.com/office/powerpoint/2010/main" val="407555398"/>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8_Title Slide Image">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1B37DB-2A57-B3BD-EA00-F8D5FB58E43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1900988"/>
            <a:ext cx="12192000" cy="4957012"/>
          </a:xfrm>
          <a:prstGeom prst="rect">
            <a:avLst/>
          </a:prstGeom>
        </p:spPr>
      </p:pic>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3538082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Subtitle 2">
            <a:extLst>
              <a:ext uri="{FF2B5EF4-FFF2-40B4-BE49-F238E27FC236}">
                <a16:creationId xmlns:a16="http://schemas.microsoft.com/office/drawing/2014/main" id="{9462CA82-7991-7C44-9C73-41BF483319C9}"/>
              </a:ext>
            </a:extLst>
          </p:cNvPr>
          <p:cNvSpPr>
            <a:spLocks noGrp="1"/>
          </p:cNvSpPr>
          <p:nvPr>
            <p:ph type="subTitle" idx="1" hasCustomPrompt="1"/>
          </p:nvPr>
        </p:nvSpPr>
        <p:spPr>
          <a:xfrm>
            <a:off x="739543" y="1179383"/>
            <a:ext cx="7632835" cy="626364"/>
          </a:xfrm>
        </p:spPr>
        <p:txBody>
          <a:bodyPr/>
          <a:lstStyle>
            <a:lvl1pPr marL="0" indent="0" algn="l">
              <a:spcBef>
                <a:spcPts val="0"/>
              </a:spcBef>
              <a:buNone/>
              <a:defRPr sz="18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Title 1">
            <a:extLst>
              <a:ext uri="{FF2B5EF4-FFF2-40B4-BE49-F238E27FC236}">
                <a16:creationId xmlns:a16="http://schemas.microsoft.com/office/drawing/2014/main" id="{D409C4F8-F994-7AE6-9EA7-6613E4D4BB5A}"/>
              </a:ext>
            </a:extLst>
          </p:cNvPr>
          <p:cNvSpPr>
            <a:spLocks noGrp="1"/>
          </p:cNvSpPr>
          <p:nvPr>
            <p:ph type="ctrTitle" hasCustomPrompt="1"/>
          </p:nvPr>
        </p:nvSpPr>
        <p:spPr>
          <a:xfrm>
            <a:off x="739543" y="394637"/>
            <a:ext cx="10539663" cy="702644"/>
          </a:xfrm>
        </p:spPr>
        <p:txBody>
          <a:bodyPr vert="horz" anchor="t"/>
          <a:lstStyle>
            <a:lvl1pPr algn="l">
              <a:defRPr sz="5200">
                <a:solidFill>
                  <a:schemeClr val="accent5"/>
                </a:solidFill>
              </a:defRPr>
            </a:lvl1pPr>
          </a:lstStyle>
          <a:p>
            <a:r>
              <a:rPr lang="en-US" dirty="0"/>
              <a:t>Click to add presentation title</a:t>
            </a:r>
          </a:p>
        </p:txBody>
      </p:sp>
      <p:pic>
        <p:nvPicPr>
          <p:cNvPr id="3" name="Graphic 2">
            <a:extLst>
              <a:ext uri="{FF2B5EF4-FFF2-40B4-BE49-F238E27FC236}">
                <a16:creationId xmlns:a16="http://schemas.microsoft.com/office/drawing/2014/main" id="{8B181612-D2E3-21F6-D1D2-0AA083463C34}"/>
              </a:ext>
            </a:extLst>
          </p:cNvPr>
          <p:cNvPicPr>
            <a:picLocks noChangeAspect="1"/>
          </p:cNvPicPr>
          <p:nvPr userDrawn="1"/>
        </p:nvPicPr>
        <p:blipFill>
          <a:blip r:embed="rId6">
            <a:extLst>
              <a:ext uri="{96DAC541-7B7A-43D3-8B79-37D633B846F1}">
                <asvg:svgBlip xmlns:asvg="http://schemas.microsoft.com/office/drawing/2016/SVG/main" r:embed="rId7"/>
              </a:ext>
            </a:extLst>
          </a:blip>
          <a:srcRect t="2658" b="2658"/>
          <a:stretch/>
        </p:blipFill>
        <p:spPr>
          <a:xfrm>
            <a:off x="10016170" y="644074"/>
            <a:ext cx="1471952" cy="602999"/>
          </a:xfrm>
          <a:prstGeom prst="rect">
            <a:avLst/>
          </a:prstGeom>
        </p:spPr>
      </p:pic>
    </p:spTree>
    <p:extLst>
      <p:ext uri="{BB962C8B-B14F-4D97-AF65-F5344CB8AC3E}">
        <p14:creationId xmlns:p14="http://schemas.microsoft.com/office/powerpoint/2010/main" val="2324949587"/>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Title Slide Image">
    <p:bg>
      <p:bgPr>
        <a:solidFill>
          <a:schemeClr val="accent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2B2ACC-0069-89FF-B4AC-C6DDE08B099C}"/>
              </a:ext>
            </a:extLst>
          </p:cNvPr>
          <p:cNvPicPr>
            <a:picLocks noChangeAspect="1"/>
          </p:cNvPicPr>
          <p:nvPr userDrawn="1"/>
        </p:nvPicPr>
        <p:blipFill rotWithShape="1">
          <a:blip r:embed="rId3" cstate="print">
            <a:alphaModFix amt="5000"/>
            <a:extLst>
              <a:ext uri="{28A0092B-C50C-407E-A947-70E740481C1C}">
                <a14:useLocalDpi xmlns:a14="http://schemas.microsoft.com/office/drawing/2010/main"/>
              </a:ext>
            </a:extLst>
          </a:blip>
          <a:srcRect r="22101"/>
          <a:stretch/>
        </p:blipFill>
        <p:spPr>
          <a:xfrm>
            <a:off x="-2239713" y="1061468"/>
            <a:ext cx="8468230" cy="6522486"/>
          </a:xfrm>
          <a:prstGeom prst="rect">
            <a:avLst/>
          </a:prstGeom>
        </p:spPr>
      </p:pic>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3538082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Subtitle 2">
            <a:extLst>
              <a:ext uri="{FF2B5EF4-FFF2-40B4-BE49-F238E27FC236}">
                <a16:creationId xmlns:a16="http://schemas.microsoft.com/office/drawing/2014/main" id="{9462CA82-7991-7C44-9C73-41BF483319C9}"/>
              </a:ext>
            </a:extLst>
          </p:cNvPr>
          <p:cNvSpPr>
            <a:spLocks noGrp="1"/>
          </p:cNvSpPr>
          <p:nvPr>
            <p:ph type="subTitle" idx="1" hasCustomPrompt="1"/>
          </p:nvPr>
        </p:nvSpPr>
        <p:spPr>
          <a:xfrm>
            <a:off x="413874" y="4517136"/>
            <a:ext cx="5265019" cy="626364"/>
          </a:xfrm>
        </p:spPr>
        <p:txBody>
          <a:bodyPr/>
          <a:lstStyle>
            <a:lvl1pPr marL="0" indent="0" algn="l">
              <a:spcBef>
                <a:spcPts val="0"/>
              </a:spcBef>
              <a:buNone/>
              <a:defRPr sz="18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Title 1">
            <a:extLst>
              <a:ext uri="{FF2B5EF4-FFF2-40B4-BE49-F238E27FC236}">
                <a16:creationId xmlns:a16="http://schemas.microsoft.com/office/drawing/2014/main" id="{D409C4F8-F994-7AE6-9EA7-6613E4D4BB5A}"/>
              </a:ext>
            </a:extLst>
          </p:cNvPr>
          <p:cNvSpPr>
            <a:spLocks noGrp="1"/>
          </p:cNvSpPr>
          <p:nvPr>
            <p:ph type="ctrTitle" hasCustomPrompt="1"/>
          </p:nvPr>
        </p:nvSpPr>
        <p:spPr>
          <a:xfrm>
            <a:off x="413875" y="2724911"/>
            <a:ext cx="5265020" cy="1567689"/>
          </a:xfrm>
        </p:spPr>
        <p:txBody>
          <a:bodyPr vert="horz" anchor="t"/>
          <a:lstStyle>
            <a:lvl1pPr algn="l">
              <a:defRPr sz="5200">
                <a:solidFill>
                  <a:schemeClr val="bg1"/>
                </a:solidFill>
              </a:defRPr>
            </a:lvl1pPr>
          </a:lstStyle>
          <a:p>
            <a:r>
              <a:rPr lang="en-US" dirty="0"/>
              <a:t>Click to add  </a:t>
            </a:r>
            <a:br>
              <a:rPr lang="en-US" dirty="0"/>
            </a:br>
            <a:r>
              <a:rPr lang="en-US" dirty="0"/>
              <a:t>presentation title</a:t>
            </a:r>
          </a:p>
        </p:txBody>
      </p:sp>
      <p:pic>
        <p:nvPicPr>
          <p:cNvPr id="4" name="Graphic 3">
            <a:extLst>
              <a:ext uri="{FF2B5EF4-FFF2-40B4-BE49-F238E27FC236}">
                <a16:creationId xmlns:a16="http://schemas.microsoft.com/office/drawing/2014/main" id="{9D6A38D9-37E7-81AA-7A62-0E7AFE79C134}"/>
              </a:ext>
            </a:extLst>
          </p:cNvPr>
          <p:cNvPicPr>
            <a:picLocks noChangeAspect="1"/>
          </p:cNvPicPr>
          <p:nvPr userDrawn="1"/>
        </p:nvPicPr>
        <p:blipFill>
          <a:blip r:embed="rId6">
            <a:extLst>
              <a:ext uri="{96DAC541-7B7A-43D3-8B79-37D633B846F1}">
                <asvg:svgBlip xmlns:asvg="http://schemas.microsoft.com/office/drawing/2016/SVG/main" r:embed="rId7"/>
              </a:ext>
            </a:extLst>
          </a:blip>
          <a:srcRect t="2658" b="2658"/>
          <a:stretch/>
        </p:blipFill>
        <p:spPr>
          <a:xfrm>
            <a:off x="406657" y="458469"/>
            <a:ext cx="1471952" cy="602999"/>
          </a:xfrm>
          <a:prstGeom prst="rect">
            <a:avLst/>
          </a:prstGeom>
        </p:spPr>
      </p:pic>
      <p:pic>
        <p:nvPicPr>
          <p:cNvPr id="8" name="Picture Placeholder 13">
            <a:extLst>
              <a:ext uri="{FF2B5EF4-FFF2-40B4-BE49-F238E27FC236}">
                <a16:creationId xmlns:a16="http://schemas.microsoft.com/office/drawing/2014/main" id="{D540D1D1-CA7D-C8A9-D239-CF5C40AEC7C9}"/>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6096000" y="784"/>
            <a:ext cx="6095999" cy="6857216"/>
          </a:xfrm>
          <a:prstGeom prst="rect">
            <a:avLst/>
          </a:prstGeom>
        </p:spPr>
      </p:pic>
    </p:spTree>
    <p:extLst>
      <p:ext uri="{BB962C8B-B14F-4D97-AF65-F5344CB8AC3E}">
        <p14:creationId xmlns:p14="http://schemas.microsoft.com/office/powerpoint/2010/main" val="742102909"/>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Light Blue">
    <p:bg>
      <p:bgPr>
        <a:solidFill>
          <a:srgbClr val="D2D4DB"/>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6710D8F-0C63-AC41-AED8-7250F0DC1BE5}"/>
              </a:ext>
            </a:extLst>
          </p:cNvPr>
          <p:cNvGraphicFramePr>
            <a:graphicFrameLocks noChangeAspect="1"/>
          </p:cNvGraphicFramePr>
          <p:nvPr>
            <p:custDataLst>
              <p:tags r:id="rId1"/>
            </p:custDataLst>
            <p:extLst>
              <p:ext uri="{D42A27DB-BD31-4B8C-83A1-F6EECF244321}">
                <p14:modId xmlns:p14="http://schemas.microsoft.com/office/powerpoint/2010/main" val="53497053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F6710D8F-0C63-AC41-AED8-7250F0DC1BE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p>
            <a:r>
              <a:rPr lang="en-US" dirty="0"/>
              <a:t>Click to edit master title style</a:t>
            </a:r>
          </a:p>
        </p:txBody>
      </p:sp>
      <p:sp>
        <p:nvSpPr>
          <p:cNvPr id="8" name="Text Placeholder 4">
            <a:extLst>
              <a:ext uri="{FF2B5EF4-FFF2-40B4-BE49-F238E27FC236}">
                <a16:creationId xmlns:a16="http://schemas.microsoft.com/office/drawing/2014/main" id="{3E72A170-D4CA-78E9-DEDB-E274A1E5F391}"/>
              </a:ext>
            </a:extLst>
          </p:cNvPr>
          <p:cNvSpPr>
            <a:spLocks noGrp="1"/>
          </p:cNvSpPr>
          <p:nvPr>
            <p:ph type="body" sz="quarter" idx="10"/>
          </p:nvPr>
        </p:nvSpPr>
        <p:spPr>
          <a:xfrm>
            <a:off x="457200" y="1694049"/>
            <a:ext cx="11280775"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3">
            <a:extLst>
              <a:ext uri="{FF2B5EF4-FFF2-40B4-BE49-F238E27FC236}">
                <a16:creationId xmlns:a16="http://schemas.microsoft.com/office/drawing/2014/main" id="{48F15AAC-4062-D7DB-E39D-B42E8B6E323E}"/>
              </a:ext>
            </a:extLst>
          </p:cNvPr>
          <p:cNvSpPr>
            <a:spLocks noGrp="1"/>
          </p:cNvSpPr>
          <p:nvPr>
            <p:ph type="body" sz="half" idx="2" hasCustomPrompt="1"/>
          </p:nvPr>
        </p:nvSpPr>
        <p:spPr>
          <a:xfrm>
            <a:off x="1541462" y="6223000"/>
            <a:ext cx="9126537" cy="362279"/>
          </a:xfrm>
        </p:spPr>
        <p:txBody>
          <a:bodyPr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3819993153"/>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6710D8F-0C63-AC41-AED8-7250F0DC1BE5}"/>
              </a:ext>
            </a:extLst>
          </p:cNvPr>
          <p:cNvGraphicFramePr>
            <a:graphicFrameLocks noChangeAspect="1"/>
          </p:cNvGraphicFramePr>
          <p:nvPr>
            <p:custDataLst>
              <p:tags r:id="rId1"/>
            </p:custDataLst>
            <p:extLst>
              <p:ext uri="{D42A27DB-BD31-4B8C-83A1-F6EECF244321}">
                <p14:modId xmlns:p14="http://schemas.microsoft.com/office/powerpoint/2010/main" val="107084303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F6710D8F-0C63-AC41-AED8-7250F0DC1BE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p>
            <a:r>
              <a:rPr lang="en-US" dirty="0"/>
              <a:t>Click to edit master title style</a:t>
            </a:r>
          </a:p>
        </p:txBody>
      </p:sp>
      <p:sp>
        <p:nvSpPr>
          <p:cNvPr id="5" name="Text Placeholder 4">
            <a:extLst>
              <a:ext uri="{FF2B5EF4-FFF2-40B4-BE49-F238E27FC236}">
                <a16:creationId xmlns:a16="http://schemas.microsoft.com/office/drawing/2014/main" id="{C53641C5-53EA-5639-53E5-637EA83D4796}"/>
              </a:ext>
            </a:extLst>
          </p:cNvPr>
          <p:cNvSpPr>
            <a:spLocks noGrp="1"/>
          </p:cNvSpPr>
          <p:nvPr>
            <p:ph type="body" sz="quarter" idx="10"/>
          </p:nvPr>
        </p:nvSpPr>
        <p:spPr>
          <a:xfrm>
            <a:off x="457200" y="1694049"/>
            <a:ext cx="11280775" cy="43130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3">
            <a:extLst>
              <a:ext uri="{FF2B5EF4-FFF2-40B4-BE49-F238E27FC236}">
                <a16:creationId xmlns:a16="http://schemas.microsoft.com/office/drawing/2014/main" id="{2670474E-A895-B903-A952-A33D7903278C}"/>
              </a:ext>
            </a:extLst>
          </p:cNvPr>
          <p:cNvSpPr>
            <a:spLocks noGrp="1"/>
          </p:cNvSpPr>
          <p:nvPr>
            <p:ph type="body" sz="half" idx="2" hasCustomPrompt="1"/>
          </p:nvPr>
        </p:nvSpPr>
        <p:spPr>
          <a:xfrm>
            <a:off x="1541462" y="6223000"/>
            <a:ext cx="9126537" cy="362279"/>
          </a:xfrm>
        </p:spPr>
        <p:txBody>
          <a:bodyPr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2516595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4/14/2026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129015-9D1D-AF82-9582-A346C1CBD63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1163926" cy="6858000"/>
          </a:xfrm>
          <a:prstGeom prst="rect">
            <a:avLst/>
          </a:prstGeom>
        </p:spPr>
      </p:pic>
      <p:graphicFrame>
        <p:nvGraphicFramePr>
          <p:cNvPr id="6" name="Object 5" hidden="1">
            <a:extLst>
              <a:ext uri="{FF2B5EF4-FFF2-40B4-BE49-F238E27FC236}">
                <a16:creationId xmlns:a16="http://schemas.microsoft.com/office/drawing/2014/main" id="{F6710D8F-0C63-AC41-AED8-7250F0DC1BE5}"/>
              </a:ext>
            </a:extLst>
          </p:cNvPr>
          <p:cNvGraphicFramePr>
            <a:graphicFrameLocks noChangeAspect="1"/>
          </p:cNvGraphicFramePr>
          <p:nvPr>
            <p:custDataLst>
              <p:tags r:id="rId1"/>
            </p:custDataLst>
            <p:extLst>
              <p:ext uri="{D42A27DB-BD31-4B8C-83A1-F6EECF244321}">
                <p14:modId xmlns:p14="http://schemas.microsoft.com/office/powerpoint/2010/main" val="107084303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F6710D8F-0C63-AC41-AED8-7250F0DC1BE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a:xfrm>
            <a:off x="5049910" y="381508"/>
            <a:ext cx="6673379" cy="822960"/>
          </a:xfrm>
        </p:spPr>
        <p:txBody>
          <a:bodyPr vert="horz"/>
          <a:lstStyle/>
          <a:p>
            <a:r>
              <a:rPr lang="en-US" dirty="0"/>
              <a:t>Click to edit master title style</a:t>
            </a:r>
          </a:p>
        </p:txBody>
      </p:sp>
      <p:sp>
        <p:nvSpPr>
          <p:cNvPr id="5" name="Text Placeholder 4">
            <a:extLst>
              <a:ext uri="{FF2B5EF4-FFF2-40B4-BE49-F238E27FC236}">
                <a16:creationId xmlns:a16="http://schemas.microsoft.com/office/drawing/2014/main" id="{C53641C5-53EA-5639-53E5-637EA83D4796}"/>
              </a:ext>
            </a:extLst>
          </p:cNvPr>
          <p:cNvSpPr>
            <a:spLocks noGrp="1"/>
          </p:cNvSpPr>
          <p:nvPr>
            <p:ph type="body" sz="quarter" idx="10"/>
          </p:nvPr>
        </p:nvSpPr>
        <p:spPr>
          <a:xfrm>
            <a:off x="5049791" y="1694049"/>
            <a:ext cx="6680890" cy="43130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3">
            <a:extLst>
              <a:ext uri="{FF2B5EF4-FFF2-40B4-BE49-F238E27FC236}">
                <a16:creationId xmlns:a16="http://schemas.microsoft.com/office/drawing/2014/main" id="{2670474E-A895-B903-A952-A33D7903278C}"/>
              </a:ext>
            </a:extLst>
          </p:cNvPr>
          <p:cNvSpPr>
            <a:spLocks noGrp="1"/>
          </p:cNvSpPr>
          <p:nvPr>
            <p:ph type="body" sz="half" idx="2" hasCustomPrompt="1"/>
          </p:nvPr>
        </p:nvSpPr>
        <p:spPr>
          <a:xfrm>
            <a:off x="5070376" y="6223000"/>
            <a:ext cx="6314315" cy="362279"/>
          </a:xfrm>
        </p:spPr>
        <p:txBody>
          <a:bodyPr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pic>
        <p:nvPicPr>
          <p:cNvPr id="4" name="Graphic 3">
            <a:extLst>
              <a:ext uri="{FF2B5EF4-FFF2-40B4-BE49-F238E27FC236}">
                <a16:creationId xmlns:a16="http://schemas.microsoft.com/office/drawing/2014/main" id="{58D45E91-E4A2-CC3E-4A22-23A8037BEF3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53898" y="6185491"/>
            <a:ext cx="645145" cy="387087"/>
          </a:xfrm>
          <a:prstGeom prst="rect">
            <a:avLst/>
          </a:prstGeom>
        </p:spPr>
      </p:pic>
    </p:spTree>
    <p:extLst>
      <p:ext uri="{BB962C8B-B14F-4D97-AF65-F5344CB8AC3E}">
        <p14:creationId xmlns:p14="http://schemas.microsoft.com/office/powerpoint/2010/main" val="6629826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353889962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7237868D-9B84-AE4F-B833-8E8C7F585207}"/>
              </a:ext>
            </a:extLst>
          </p:cNvPr>
          <p:cNvSpPr>
            <a:spLocks noGrp="1"/>
          </p:cNvSpPr>
          <p:nvPr>
            <p:ph type="title" hasCustomPrompt="1"/>
          </p:nvPr>
        </p:nvSpPr>
        <p:spPr/>
        <p:txBody>
          <a:bodyPr vert="horz"/>
          <a:lstStyle/>
          <a:p>
            <a:r>
              <a:rPr lang="en-US" dirty="0"/>
              <a:t>Click to edit master title style</a:t>
            </a:r>
          </a:p>
        </p:txBody>
      </p:sp>
      <p:sp>
        <p:nvSpPr>
          <p:cNvPr id="2" name="Text Placeholder 3">
            <a:extLst>
              <a:ext uri="{FF2B5EF4-FFF2-40B4-BE49-F238E27FC236}">
                <a16:creationId xmlns:a16="http://schemas.microsoft.com/office/drawing/2014/main" id="{77DB6F2C-0C32-8719-1EBA-47B85792DD47}"/>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3" name="Text Placeholder 4">
            <a:extLst>
              <a:ext uri="{FF2B5EF4-FFF2-40B4-BE49-F238E27FC236}">
                <a16:creationId xmlns:a16="http://schemas.microsoft.com/office/drawing/2014/main" id="{3F3B20C9-B369-D2BF-DA41-92FB3B52FBD9}"/>
              </a:ext>
            </a:extLst>
          </p:cNvPr>
          <p:cNvSpPr>
            <a:spLocks noGrp="1"/>
          </p:cNvSpPr>
          <p:nvPr>
            <p:ph type="body" sz="quarter" idx="10"/>
          </p:nvPr>
        </p:nvSpPr>
        <p:spPr>
          <a:xfrm>
            <a:off x="457201" y="1694049"/>
            <a:ext cx="5519738"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4">
            <a:extLst>
              <a:ext uri="{FF2B5EF4-FFF2-40B4-BE49-F238E27FC236}">
                <a16:creationId xmlns:a16="http://schemas.microsoft.com/office/drawing/2014/main" id="{2E23163F-EBCF-A927-8196-1F1517A65977}"/>
              </a:ext>
            </a:extLst>
          </p:cNvPr>
          <p:cNvSpPr>
            <a:spLocks noGrp="1"/>
          </p:cNvSpPr>
          <p:nvPr>
            <p:ph type="body" sz="quarter" idx="13"/>
          </p:nvPr>
        </p:nvSpPr>
        <p:spPr>
          <a:xfrm>
            <a:off x="6205540" y="1694049"/>
            <a:ext cx="5538786"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253093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72134028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581CAC1E-A9D0-C348-9CA5-ACB7F2A85EDF}"/>
              </a:ext>
            </a:extLst>
          </p:cNvPr>
          <p:cNvSpPr>
            <a:spLocks noGrp="1"/>
          </p:cNvSpPr>
          <p:nvPr>
            <p:ph type="title" hasCustomPrompt="1"/>
          </p:nvPr>
        </p:nvSpPr>
        <p:spPr>
          <a:xfrm>
            <a:off x="457200" y="381508"/>
            <a:ext cx="11274552" cy="822960"/>
          </a:xfrm>
        </p:spPr>
        <p:txBody>
          <a:bodyPr vert="horz"/>
          <a:lstStyle/>
          <a:p>
            <a:r>
              <a:rPr lang="en-US" dirty="0"/>
              <a:t>Click to edit master title style</a:t>
            </a:r>
          </a:p>
        </p:txBody>
      </p:sp>
      <p:sp>
        <p:nvSpPr>
          <p:cNvPr id="2" name="Text Placeholder 3">
            <a:extLst>
              <a:ext uri="{FF2B5EF4-FFF2-40B4-BE49-F238E27FC236}">
                <a16:creationId xmlns:a16="http://schemas.microsoft.com/office/drawing/2014/main" id="{C6824E04-A382-7990-7704-E778C1112AF7}"/>
              </a:ext>
            </a:extLst>
          </p:cNvPr>
          <p:cNvSpPr>
            <a:spLocks noGrp="1"/>
          </p:cNvSpPr>
          <p:nvPr>
            <p:ph type="body" sz="half" idx="2" hasCustomPrompt="1"/>
          </p:nvPr>
        </p:nvSpPr>
        <p:spPr>
          <a:xfrm>
            <a:off x="1541462" y="6223000"/>
            <a:ext cx="9126537" cy="362279"/>
          </a:xfrm>
        </p:spPr>
        <p:txBody>
          <a:bodyPr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4" name="Text Placeholder 4">
            <a:extLst>
              <a:ext uri="{FF2B5EF4-FFF2-40B4-BE49-F238E27FC236}">
                <a16:creationId xmlns:a16="http://schemas.microsoft.com/office/drawing/2014/main" id="{140795DA-7206-8CE5-D60D-0B1F627A118D}"/>
              </a:ext>
            </a:extLst>
          </p:cNvPr>
          <p:cNvSpPr>
            <a:spLocks noGrp="1"/>
          </p:cNvSpPr>
          <p:nvPr>
            <p:ph type="body" sz="quarter" idx="10" hasCustomPrompt="1"/>
          </p:nvPr>
        </p:nvSpPr>
        <p:spPr>
          <a:xfrm>
            <a:off x="457200" y="1694049"/>
            <a:ext cx="3598407" cy="4313052"/>
          </a:xfrm>
        </p:spPr>
        <p:txBody>
          <a:bodyPr/>
          <a:lstStyle/>
          <a:p>
            <a:pPr lvl="0"/>
            <a:r>
              <a:rPr lang="en-US" dirty="0"/>
              <a:t>Click to edit Master text  </a:t>
            </a:r>
          </a:p>
          <a:p>
            <a:pPr lvl="1"/>
            <a:r>
              <a:rPr lang="en-US" dirty="0"/>
              <a:t>Second level</a:t>
            </a:r>
          </a:p>
          <a:p>
            <a:pPr lvl="2"/>
            <a:r>
              <a:rPr lang="en-US" dirty="0"/>
              <a:t>Third level</a:t>
            </a:r>
          </a:p>
          <a:p>
            <a:pPr lvl="3"/>
            <a:r>
              <a:rPr lang="en-US" dirty="0"/>
              <a:t>Fourth level</a:t>
            </a:r>
          </a:p>
        </p:txBody>
      </p:sp>
      <p:sp>
        <p:nvSpPr>
          <p:cNvPr id="6" name="Text Placeholder 4">
            <a:extLst>
              <a:ext uri="{FF2B5EF4-FFF2-40B4-BE49-F238E27FC236}">
                <a16:creationId xmlns:a16="http://schemas.microsoft.com/office/drawing/2014/main" id="{019484B5-3C53-0072-0BFF-31DFCF66F5D3}"/>
              </a:ext>
            </a:extLst>
          </p:cNvPr>
          <p:cNvSpPr>
            <a:spLocks noGrp="1"/>
          </p:cNvSpPr>
          <p:nvPr>
            <p:ph type="body" sz="quarter" idx="15" hasCustomPrompt="1"/>
          </p:nvPr>
        </p:nvSpPr>
        <p:spPr>
          <a:xfrm>
            <a:off x="4306842" y="1694049"/>
            <a:ext cx="3598407" cy="4313052"/>
          </a:xfrm>
        </p:spPr>
        <p:txBody>
          <a:bodyPr/>
          <a:lstStyle/>
          <a:p>
            <a:pPr lvl="0"/>
            <a:r>
              <a:rPr lang="en-US" dirty="0"/>
              <a:t>Click to edit Master text  </a:t>
            </a:r>
          </a:p>
          <a:p>
            <a:pPr lvl="1"/>
            <a:r>
              <a:rPr lang="en-US" dirty="0"/>
              <a:t>Second level</a:t>
            </a:r>
          </a:p>
          <a:p>
            <a:pPr lvl="2"/>
            <a:r>
              <a:rPr lang="en-US" dirty="0"/>
              <a:t>Third level</a:t>
            </a:r>
          </a:p>
          <a:p>
            <a:pPr lvl="3"/>
            <a:r>
              <a:rPr lang="en-US" dirty="0"/>
              <a:t>Fourth level</a:t>
            </a:r>
          </a:p>
        </p:txBody>
      </p:sp>
      <p:sp>
        <p:nvSpPr>
          <p:cNvPr id="7" name="Text Placeholder 4">
            <a:extLst>
              <a:ext uri="{FF2B5EF4-FFF2-40B4-BE49-F238E27FC236}">
                <a16:creationId xmlns:a16="http://schemas.microsoft.com/office/drawing/2014/main" id="{2B21EDEF-84B2-0FC7-3254-94077CB2707A}"/>
              </a:ext>
            </a:extLst>
          </p:cNvPr>
          <p:cNvSpPr>
            <a:spLocks noGrp="1"/>
          </p:cNvSpPr>
          <p:nvPr>
            <p:ph type="body" sz="quarter" idx="16" hasCustomPrompt="1"/>
          </p:nvPr>
        </p:nvSpPr>
        <p:spPr>
          <a:xfrm>
            <a:off x="8133346" y="1694049"/>
            <a:ext cx="3598407" cy="4313052"/>
          </a:xfrm>
        </p:spPr>
        <p:txBody>
          <a:bodyPr/>
          <a:lstStyle/>
          <a:p>
            <a:pPr lvl="0"/>
            <a:r>
              <a:rPr lang="en-US" dirty="0"/>
              <a:t>Click to edit Master text  </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489738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31675106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8E4186CE-9B9E-5841-BFD2-4B0A423A8DC0}"/>
              </a:ext>
            </a:extLst>
          </p:cNvPr>
          <p:cNvSpPr>
            <a:spLocks noGrp="1"/>
          </p:cNvSpPr>
          <p:nvPr>
            <p:ph type="title" hasCustomPrompt="1"/>
          </p:nvPr>
        </p:nvSpPr>
        <p:spPr>
          <a:xfrm>
            <a:off x="457200" y="381508"/>
            <a:ext cx="11274552" cy="822960"/>
          </a:xfrm>
        </p:spPr>
        <p:txBody>
          <a:bodyPr vert="horz"/>
          <a:lstStyle/>
          <a:p>
            <a:r>
              <a:rPr lang="en-US" dirty="0"/>
              <a:t>Click to edit master title style</a:t>
            </a:r>
          </a:p>
        </p:txBody>
      </p:sp>
      <p:sp>
        <p:nvSpPr>
          <p:cNvPr id="2" name="Text Placeholder 3">
            <a:extLst>
              <a:ext uri="{FF2B5EF4-FFF2-40B4-BE49-F238E27FC236}">
                <a16:creationId xmlns:a16="http://schemas.microsoft.com/office/drawing/2014/main" id="{CD296512-B89C-BC5B-2C06-37FE9FDBB2E7}"/>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3" name="Text Placeholder 4">
            <a:extLst>
              <a:ext uri="{FF2B5EF4-FFF2-40B4-BE49-F238E27FC236}">
                <a16:creationId xmlns:a16="http://schemas.microsoft.com/office/drawing/2014/main" id="{D3B323AB-CC02-FFA5-AC50-4BF82A4D083A}"/>
              </a:ext>
            </a:extLst>
          </p:cNvPr>
          <p:cNvSpPr>
            <a:spLocks noGrp="1"/>
          </p:cNvSpPr>
          <p:nvPr>
            <p:ph type="body" sz="quarter" idx="10"/>
          </p:nvPr>
        </p:nvSpPr>
        <p:spPr>
          <a:xfrm>
            <a:off x="457200" y="1694049"/>
            <a:ext cx="2659453" cy="4313052"/>
          </a:xfrm>
        </p:spPr>
        <p:txBody>
          <a:bodyPr/>
          <a:lstStyle>
            <a:lvl1pPr>
              <a:defRPr sz="1600"/>
            </a:lvl1pPr>
            <a:lvl2pPr marL="122238" indent="-122238">
              <a:spcBef>
                <a:spcPts val="1400"/>
              </a:spcBef>
              <a:tabLst/>
              <a:defRPr sz="1500"/>
            </a:lvl2pPr>
            <a:lvl3pPr marL="234950" indent="-112713">
              <a:spcBef>
                <a:spcPts val="800"/>
              </a:spcBef>
              <a:tabLst/>
              <a:defRPr sz="1100"/>
            </a:lvl3pPr>
            <a:lvl4pPr marL="347663" indent="-112713">
              <a:spcBef>
                <a:spcPts val="600"/>
              </a:spcBef>
              <a:tabLst/>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23C7515E-AF6C-53E9-93F3-CB91EC2BD54E}"/>
              </a:ext>
            </a:extLst>
          </p:cNvPr>
          <p:cNvSpPr>
            <a:spLocks noGrp="1"/>
          </p:cNvSpPr>
          <p:nvPr>
            <p:ph type="body" sz="quarter" idx="20"/>
          </p:nvPr>
        </p:nvSpPr>
        <p:spPr>
          <a:xfrm>
            <a:off x="3332891" y="1694049"/>
            <a:ext cx="2659453" cy="4313052"/>
          </a:xfrm>
        </p:spPr>
        <p:txBody>
          <a:bodyPr/>
          <a:lstStyle>
            <a:lvl1pPr>
              <a:defRPr sz="1600"/>
            </a:lvl1pPr>
            <a:lvl2pPr marL="122238" indent="-122238">
              <a:spcBef>
                <a:spcPts val="1400"/>
              </a:spcBef>
              <a:tabLst/>
              <a:defRPr sz="1500"/>
            </a:lvl2pPr>
            <a:lvl3pPr marL="234950" indent="-112713">
              <a:spcBef>
                <a:spcPts val="800"/>
              </a:spcBef>
              <a:tabLst/>
              <a:defRPr sz="1100"/>
            </a:lvl3pPr>
            <a:lvl4pPr marL="347663" indent="-112713">
              <a:spcBef>
                <a:spcPts val="600"/>
              </a:spcBef>
              <a:tabLst/>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4">
            <a:extLst>
              <a:ext uri="{FF2B5EF4-FFF2-40B4-BE49-F238E27FC236}">
                <a16:creationId xmlns:a16="http://schemas.microsoft.com/office/drawing/2014/main" id="{E793CC58-30D4-8153-7599-EDF0A1C2444C}"/>
              </a:ext>
            </a:extLst>
          </p:cNvPr>
          <p:cNvSpPr>
            <a:spLocks noGrp="1"/>
          </p:cNvSpPr>
          <p:nvPr>
            <p:ph type="body" sz="quarter" idx="21"/>
          </p:nvPr>
        </p:nvSpPr>
        <p:spPr>
          <a:xfrm>
            <a:off x="6208582" y="1694049"/>
            <a:ext cx="2659453" cy="4313052"/>
          </a:xfrm>
        </p:spPr>
        <p:txBody>
          <a:bodyPr/>
          <a:lstStyle>
            <a:lvl1pPr>
              <a:defRPr sz="1600"/>
            </a:lvl1pPr>
            <a:lvl2pPr marL="122238" indent="-122238">
              <a:spcBef>
                <a:spcPts val="1400"/>
              </a:spcBef>
              <a:tabLst/>
              <a:defRPr sz="1500"/>
            </a:lvl2pPr>
            <a:lvl3pPr marL="234950" indent="-112713">
              <a:spcBef>
                <a:spcPts val="800"/>
              </a:spcBef>
              <a:tabLst/>
              <a:defRPr sz="1100"/>
            </a:lvl3pPr>
            <a:lvl4pPr marL="347663" indent="-112713">
              <a:spcBef>
                <a:spcPts val="600"/>
              </a:spcBef>
              <a:tabLst/>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4">
            <a:extLst>
              <a:ext uri="{FF2B5EF4-FFF2-40B4-BE49-F238E27FC236}">
                <a16:creationId xmlns:a16="http://schemas.microsoft.com/office/drawing/2014/main" id="{CC52F8E3-0785-BBC3-F597-1CA495153B60}"/>
              </a:ext>
            </a:extLst>
          </p:cNvPr>
          <p:cNvSpPr>
            <a:spLocks noGrp="1"/>
          </p:cNvSpPr>
          <p:nvPr>
            <p:ph type="body" sz="quarter" idx="22"/>
          </p:nvPr>
        </p:nvSpPr>
        <p:spPr>
          <a:xfrm>
            <a:off x="9084273" y="1694049"/>
            <a:ext cx="2659453" cy="4313052"/>
          </a:xfrm>
        </p:spPr>
        <p:txBody>
          <a:bodyPr/>
          <a:lstStyle>
            <a:lvl1pPr>
              <a:defRPr sz="1600"/>
            </a:lvl1pPr>
            <a:lvl2pPr marL="122238" indent="-122238">
              <a:spcBef>
                <a:spcPts val="1400"/>
              </a:spcBef>
              <a:tabLst/>
              <a:defRPr sz="1500"/>
            </a:lvl2pPr>
            <a:lvl3pPr marL="234950" indent="-112713">
              <a:spcBef>
                <a:spcPts val="800"/>
              </a:spcBef>
              <a:tabLst/>
              <a:defRPr sz="1100"/>
            </a:lvl3pPr>
            <a:lvl4pPr marL="347663" indent="-112713">
              <a:spcBef>
                <a:spcPts val="600"/>
              </a:spcBef>
              <a:tabLst/>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865643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9E7F4F5-161F-BB4B-B53B-C5A851412782}"/>
              </a:ext>
            </a:extLst>
          </p:cNvPr>
          <p:cNvGraphicFramePr>
            <a:graphicFrameLocks noChangeAspect="1"/>
          </p:cNvGraphicFramePr>
          <p:nvPr>
            <p:custDataLst>
              <p:tags r:id="rId1"/>
            </p:custDataLst>
            <p:extLst>
              <p:ext uri="{D42A27DB-BD31-4B8C-83A1-F6EECF244321}">
                <p14:modId xmlns:p14="http://schemas.microsoft.com/office/powerpoint/2010/main" val="188737894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E9E7F4F5-161F-BB4B-B53B-C5A851412782}"/>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vert="horz"/>
          <a:lstStyle/>
          <a:p>
            <a:r>
              <a:rPr lang="en-US" dirty="0"/>
              <a:t>Click to edit master title style</a:t>
            </a:r>
          </a:p>
        </p:txBody>
      </p:sp>
      <p:sp>
        <p:nvSpPr>
          <p:cNvPr id="2" name="Text Placeholder 3">
            <a:extLst>
              <a:ext uri="{FF2B5EF4-FFF2-40B4-BE49-F238E27FC236}">
                <a16:creationId xmlns:a16="http://schemas.microsoft.com/office/drawing/2014/main" id="{AAA129D9-AD8E-F1B7-BD42-5B073BAA58BD}"/>
              </a:ext>
            </a:extLst>
          </p:cNvPr>
          <p:cNvSpPr>
            <a:spLocks noGrp="1"/>
          </p:cNvSpPr>
          <p:nvPr>
            <p:ph type="body" sz="half" idx="2" hasCustomPrompt="1"/>
          </p:nvPr>
        </p:nvSpPr>
        <p:spPr>
          <a:xfrm>
            <a:off x="1541462" y="6223000"/>
            <a:ext cx="9126537" cy="362279"/>
          </a:xfrm>
        </p:spPr>
        <p:txBody>
          <a:bodyPr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32897088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ur Up 1 ">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a:lstStyle/>
          <a:p>
            <a:r>
              <a:rPr lang="en-US" dirty="0"/>
              <a:t>Click to edit master title style</a:t>
            </a:r>
          </a:p>
        </p:txBody>
      </p:sp>
      <p:sp>
        <p:nvSpPr>
          <p:cNvPr id="17" name="Text Placeholder 16">
            <a:extLst>
              <a:ext uri="{FF2B5EF4-FFF2-40B4-BE49-F238E27FC236}">
                <a16:creationId xmlns:a16="http://schemas.microsoft.com/office/drawing/2014/main" id="{4849FDE5-105E-BE4B-A853-CB71E6171367}"/>
              </a:ext>
            </a:extLst>
          </p:cNvPr>
          <p:cNvSpPr>
            <a:spLocks noGrp="1"/>
          </p:cNvSpPr>
          <p:nvPr>
            <p:ph type="body" sz="quarter" idx="10" hasCustomPrompt="1"/>
          </p:nvPr>
        </p:nvSpPr>
        <p:spPr>
          <a:xfrm>
            <a:off x="811057" y="2223070"/>
            <a:ext cx="1488714" cy="983745"/>
          </a:xfrm>
        </p:spPr>
        <p:txBody>
          <a:bodyPr/>
          <a:lstStyle>
            <a:lvl1pPr>
              <a:defRPr sz="6000" b="0" i="0">
                <a:solidFill>
                  <a:schemeClr val="accent2"/>
                </a:solidFill>
                <a:latin typeface="Elevance Sans Medium" pitchFamily="2" charset="0"/>
              </a:defRPr>
            </a:lvl1pPr>
          </a:lstStyle>
          <a:p>
            <a:pPr lvl="0"/>
            <a:r>
              <a:rPr lang="en-US" dirty="0"/>
              <a:t>XX</a:t>
            </a:r>
          </a:p>
        </p:txBody>
      </p:sp>
      <p:sp>
        <p:nvSpPr>
          <p:cNvPr id="18" name="Text Placeholder 16">
            <a:extLst>
              <a:ext uri="{FF2B5EF4-FFF2-40B4-BE49-F238E27FC236}">
                <a16:creationId xmlns:a16="http://schemas.microsoft.com/office/drawing/2014/main" id="{F206106F-2A33-A745-A741-D61DB0867B45}"/>
              </a:ext>
            </a:extLst>
          </p:cNvPr>
          <p:cNvSpPr>
            <a:spLocks noGrp="1"/>
          </p:cNvSpPr>
          <p:nvPr>
            <p:ph type="body" sz="quarter" idx="11" hasCustomPrompt="1"/>
          </p:nvPr>
        </p:nvSpPr>
        <p:spPr>
          <a:xfrm>
            <a:off x="6530539" y="2223070"/>
            <a:ext cx="1529349" cy="983745"/>
          </a:xfrm>
        </p:spPr>
        <p:txBody>
          <a:bodyPr/>
          <a:lstStyle>
            <a:lvl1pPr>
              <a:defRPr sz="6000" b="0" i="0">
                <a:solidFill>
                  <a:schemeClr val="accent2"/>
                </a:solidFill>
                <a:latin typeface="Elevance Sans Medium" pitchFamily="2" charset="0"/>
              </a:defRPr>
            </a:lvl1pPr>
          </a:lstStyle>
          <a:p>
            <a:pPr lvl="0"/>
            <a:r>
              <a:rPr lang="en-US" dirty="0"/>
              <a:t>XX</a:t>
            </a:r>
          </a:p>
        </p:txBody>
      </p:sp>
      <p:sp>
        <p:nvSpPr>
          <p:cNvPr id="19" name="Text Placeholder 16">
            <a:extLst>
              <a:ext uri="{FF2B5EF4-FFF2-40B4-BE49-F238E27FC236}">
                <a16:creationId xmlns:a16="http://schemas.microsoft.com/office/drawing/2014/main" id="{A8E7582B-02F1-674F-A5A3-E9BC144DBB50}"/>
              </a:ext>
            </a:extLst>
          </p:cNvPr>
          <p:cNvSpPr>
            <a:spLocks noGrp="1"/>
          </p:cNvSpPr>
          <p:nvPr>
            <p:ph type="body" sz="quarter" idx="12" hasCustomPrompt="1"/>
          </p:nvPr>
        </p:nvSpPr>
        <p:spPr>
          <a:xfrm>
            <a:off x="811056" y="4343522"/>
            <a:ext cx="1529349" cy="983745"/>
          </a:xfrm>
        </p:spPr>
        <p:txBody>
          <a:bodyPr/>
          <a:lstStyle>
            <a:lvl1pPr>
              <a:defRPr sz="6000" b="0" i="0">
                <a:solidFill>
                  <a:schemeClr val="accent2"/>
                </a:solidFill>
                <a:latin typeface="Elevance Sans Medium" pitchFamily="2" charset="0"/>
              </a:defRPr>
            </a:lvl1pPr>
          </a:lstStyle>
          <a:p>
            <a:pPr lvl="0"/>
            <a:r>
              <a:rPr lang="en-US" dirty="0"/>
              <a:t>XX</a:t>
            </a:r>
          </a:p>
        </p:txBody>
      </p:sp>
      <p:sp>
        <p:nvSpPr>
          <p:cNvPr id="20" name="Text Placeholder 16">
            <a:extLst>
              <a:ext uri="{FF2B5EF4-FFF2-40B4-BE49-F238E27FC236}">
                <a16:creationId xmlns:a16="http://schemas.microsoft.com/office/drawing/2014/main" id="{5BDF288F-53B9-154C-9319-69499F536D3F}"/>
              </a:ext>
            </a:extLst>
          </p:cNvPr>
          <p:cNvSpPr>
            <a:spLocks noGrp="1"/>
          </p:cNvSpPr>
          <p:nvPr>
            <p:ph type="body" sz="quarter" idx="13" hasCustomPrompt="1"/>
          </p:nvPr>
        </p:nvSpPr>
        <p:spPr>
          <a:xfrm>
            <a:off x="6530539" y="4343522"/>
            <a:ext cx="1529349" cy="983745"/>
          </a:xfrm>
        </p:spPr>
        <p:txBody>
          <a:bodyPr/>
          <a:lstStyle>
            <a:lvl1pPr>
              <a:defRPr sz="6000" b="0" i="0">
                <a:solidFill>
                  <a:schemeClr val="accent2"/>
                </a:solidFill>
                <a:latin typeface="Elevance Sans Medium" pitchFamily="2" charset="0"/>
              </a:defRPr>
            </a:lvl1pPr>
          </a:lstStyle>
          <a:p>
            <a:pPr lvl="0"/>
            <a:r>
              <a:rPr lang="en-US" dirty="0"/>
              <a:t>XX</a:t>
            </a:r>
          </a:p>
        </p:txBody>
      </p:sp>
      <p:sp>
        <p:nvSpPr>
          <p:cNvPr id="22" name="Text Placeholder 21">
            <a:extLst>
              <a:ext uri="{FF2B5EF4-FFF2-40B4-BE49-F238E27FC236}">
                <a16:creationId xmlns:a16="http://schemas.microsoft.com/office/drawing/2014/main" id="{7AF18322-8B69-3541-84FE-64063D8B6169}"/>
              </a:ext>
            </a:extLst>
          </p:cNvPr>
          <p:cNvSpPr>
            <a:spLocks noGrp="1"/>
          </p:cNvSpPr>
          <p:nvPr>
            <p:ph type="body" sz="quarter" idx="14"/>
          </p:nvPr>
        </p:nvSpPr>
        <p:spPr>
          <a:xfrm>
            <a:off x="2299770" y="2317355"/>
            <a:ext cx="3273131" cy="833490"/>
          </a:xfrm>
        </p:spPr>
        <p:txBody>
          <a:bodyPr/>
          <a:lstStyle>
            <a:lvl1pPr>
              <a:spcBef>
                <a:spcPts val="0"/>
              </a:spcBef>
              <a:defRPr sz="1400"/>
            </a:lvl1pPr>
            <a:lvl2pPr marL="122238" indent="-122238">
              <a:spcBef>
                <a:spcPts val="0"/>
              </a:spcBef>
              <a:tabLst/>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3" name="Text Placeholder 21">
            <a:extLst>
              <a:ext uri="{FF2B5EF4-FFF2-40B4-BE49-F238E27FC236}">
                <a16:creationId xmlns:a16="http://schemas.microsoft.com/office/drawing/2014/main" id="{57A54F8C-EE30-B641-981C-F41296996185}"/>
              </a:ext>
            </a:extLst>
          </p:cNvPr>
          <p:cNvSpPr>
            <a:spLocks noGrp="1"/>
          </p:cNvSpPr>
          <p:nvPr>
            <p:ph type="body" sz="quarter" idx="15"/>
          </p:nvPr>
        </p:nvSpPr>
        <p:spPr>
          <a:xfrm>
            <a:off x="8059088" y="2307195"/>
            <a:ext cx="3273131" cy="833490"/>
          </a:xfrm>
        </p:spPr>
        <p:txBody>
          <a:bodyPr/>
          <a:lstStyle>
            <a:lvl1pPr>
              <a:spcBef>
                <a:spcPts val="0"/>
              </a:spcBef>
              <a:defRPr sz="1400"/>
            </a:lvl1pPr>
            <a:lvl2pPr marL="122238" indent="-122238">
              <a:spcBef>
                <a:spcPts val="0"/>
              </a:spcBef>
              <a:tabLst/>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4" name="Text Placeholder 21">
            <a:extLst>
              <a:ext uri="{FF2B5EF4-FFF2-40B4-BE49-F238E27FC236}">
                <a16:creationId xmlns:a16="http://schemas.microsoft.com/office/drawing/2014/main" id="{E20B307F-7584-6E44-A9BF-B92167B86D1E}"/>
              </a:ext>
            </a:extLst>
          </p:cNvPr>
          <p:cNvSpPr>
            <a:spLocks noGrp="1"/>
          </p:cNvSpPr>
          <p:nvPr>
            <p:ph type="body" sz="quarter" idx="16"/>
          </p:nvPr>
        </p:nvSpPr>
        <p:spPr>
          <a:xfrm>
            <a:off x="2352049" y="4413901"/>
            <a:ext cx="3273131" cy="833490"/>
          </a:xfrm>
        </p:spPr>
        <p:txBody>
          <a:bodyPr/>
          <a:lstStyle>
            <a:lvl1pPr>
              <a:spcBef>
                <a:spcPts val="0"/>
              </a:spcBef>
              <a:defRPr sz="1400"/>
            </a:lvl1pPr>
            <a:lvl2pPr marL="122238" indent="-122238">
              <a:spcBef>
                <a:spcPts val="0"/>
              </a:spcBef>
              <a:tabLst/>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5" name="Text Placeholder 21">
            <a:extLst>
              <a:ext uri="{FF2B5EF4-FFF2-40B4-BE49-F238E27FC236}">
                <a16:creationId xmlns:a16="http://schemas.microsoft.com/office/drawing/2014/main" id="{243BEEFB-1A86-4945-8F20-66E3C9ADFBC7}"/>
              </a:ext>
            </a:extLst>
          </p:cNvPr>
          <p:cNvSpPr>
            <a:spLocks noGrp="1"/>
          </p:cNvSpPr>
          <p:nvPr>
            <p:ph type="body" sz="quarter" idx="17"/>
          </p:nvPr>
        </p:nvSpPr>
        <p:spPr>
          <a:xfrm>
            <a:off x="8058757" y="4413901"/>
            <a:ext cx="3273131" cy="833490"/>
          </a:xfrm>
        </p:spPr>
        <p:txBody>
          <a:bodyPr/>
          <a:lstStyle>
            <a:lvl1pPr>
              <a:spcBef>
                <a:spcPts val="0"/>
              </a:spcBef>
              <a:defRPr sz="1400"/>
            </a:lvl1pPr>
            <a:lvl2pPr marL="122238" indent="-122238">
              <a:spcBef>
                <a:spcPts val="0"/>
              </a:spcBef>
              <a:tabLst/>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cxnSp>
        <p:nvCxnSpPr>
          <p:cNvPr id="21" name="Straight Connector 20">
            <a:extLst>
              <a:ext uri="{FF2B5EF4-FFF2-40B4-BE49-F238E27FC236}">
                <a16:creationId xmlns:a16="http://schemas.microsoft.com/office/drawing/2014/main" id="{69A01586-C323-3C10-2869-84273E1E51F4}"/>
              </a:ext>
            </a:extLst>
          </p:cNvPr>
          <p:cNvCxnSpPr>
            <a:cxnSpLocks/>
          </p:cNvCxnSpPr>
          <p:nvPr userDrawn="1"/>
        </p:nvCxnSpPr>
        <p:spPr>
          <a:xfrm>
            <a:off x="6126203" y="1677410"/>
            <a:ext cx="0" cy="18711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64725B1-E8C0-569D-4348-B8D2BD93E706}"/>
              </a:ext>
            </a:extLst>
          </p:cNvPr>
          <p:cNvCxnSpPr>
            <a:cxnSpLocks/>
          </p:cNvCxnSpPr>
          <p:nvPr userDrawn="1"/>
        </p:nvCxnSpPr>
        <p:spPr>
          <a:xfrm>
            <a:off x="6126203" y="4014884"/>
            <a:ext cx="0" cy="18711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6A2C62-5D88-C3DE-4315-E65A4B935E80}"/>
              </a:ext>
            </a:extLst>
          </p:cNvPr>
          <p:cNvCxnSpPr/>
          <p:nvPr userDrawn="1"/>
        </p:nvCxnSpPr>
        <p:spPr>
          <a:xfrm flipH="1">
            <a:off x="483870" y="3781741"/>
            <a:ext cx="54591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CC2A1FA-D053-73D2-E592-CF302142BFC1}"/>
              </a:ext>
            </a:extLst>
          </p:cNvPr>
          <p:cNvCxnSpPr/>
          <p:nvPr userDrawn="1"/>
        </p:nvCxnSpPr>
        <p:spPr>
          <a:xfrm flipH="1">
            <a:off x="6309387" y="3781741"/>
            <a:ext cx="54591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 Placeholder 3">
            <a:extLst>
              <a:ext uri="{FF2B5EF4-FFF2-40B4-BE49-F238E27FC236}">
                <a16:creationId xmlns:a16="http://schemas.microsoft.com/office/drawing/2014/main" id="{366A173A-8AFC-6BA8-71A6-FDDB9C533F41}"/>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25047300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ur Up 2">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F675797-F0AF-7D47-B826-B1C69AB2E373}"/>
              </a:ext>
            </a:extLst>
          </p:cNvPr>
          <p:cNvSpPr>
            <a:spLocks noGrp="1"/>
          </p:cNvSpPr>
          <p:nvPr>
            <p:ph type="body" sz="quarter" idx="18"/>
          </p:nvPr>
        </p:nvSpPr>
        <p:spPr>
          <a:xfrm>
            <a:off x="457200" y="1737622"/>
            <a:ext cx="5605272" cy="2092698"/>
          </a:xfrm>
          <a:solidFill>
            <a:srgbClr val="D2D4DB"/>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3" name="Text Placeholder 4">
            <a:extLst>
              <a:ext uri="{FF2B5EF4-FFF2-40B4-BE49-F238E27FC236}">
                <a16:creationId xmlns:a16="http://schemas.microsoft.com/office/drawing/2014/main" id="{7F6EDBC3-168B-CF46-BFC4-E8C95CFB3499}"/>
              </a:ext>
            </a:extLst>
          </p:cNvPr>
          <p:cNvSpPr>
            <a:spLocks noGrp="1"/>
          </p:cNvSpPr>
          <p:nvPr>
            <p:ph type="body" sz="quarter" idx="19"/>
          </p:nvPr>
        </p:nvSpPr>
        <p:spPr>
          <a:xfrm>
            <a:off x="6126480" y="1737622"/>
            <a:ext cx="5605272" cy="2092698"/>
          </a:xfrm>
          <a:solidFill>
            <a:srgbClr val="D2D4DB"/>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4" name="Text Placeholder 4">
            <a:extLst>
              <a:ext uri="{FF2B5EF4-FFF2-40B4-BE49-F238E27FC236}">
                <a16:creationId xmlns:a16="http://schemas.microsoft.com/office/drawing/2014/main" id="{0CE2A664-C16E-5147-9B30-8AD5A22398E3}"/>
              </a:ext>
            </a:extLst>
          </p:cNvPr>
          <p:cNvSpPr>
            <a:spLocks noGrp="1"/>
          </p:cNvSpPr>
          <p:nvPr>
            <p:ph type="body" sz="quarter" idx="20"/>
          </p:nvPr>
        </p:nvSpPr>
        <p:spPr>
          <a:xfrm>
            <a:off x="457200" y="3905766"/>
            <a:ext cx="5605272" cy="2092698"/>
          </a:xfrm>
          <a:solidFill>
            <a:srgbClr val="D2D4DB"/>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5" name="Text Placeholder 4">
            <a:extLst>
              <a:ext uri="{FF2B5EF4-FFF2-40B4-BE49-F238E27FC236}">
                <a16:creationId xmlns:a16="http://schemas.microsoft.com/office/drawing/2014/main" id="{61CE08F7-4DC1-5549-B0ED-CCB370F612C8}"/>
              </a:ext>
            </a:extLst>
          </p:cNvPr>
          <p:cNvSpPr>
            <a:spLocks noGrp="1"/>
          </p:cNvSpPr>
          <p:nvPr>
            <p:ph type="body" sz="quarter" idx="21"/>
          </p:nvPr>
        </p:nvSpPr>
        <p:spPr>
          <a:xfrm>
            <a:off x="6126480" y="3905766"/>
            <a:ext cx="5605272" cy="2092698"/>
          </a:xfrm>
          <a:solidFill>
            <a:srgbClr val="D2D4DB"/>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23" name="Text Placeholder 21">
            <a:extLst>
              <a:ext uri="{FF2B5EF4-FFF2-40B4-BE49-F238E27FC236}">
                <a16:creationId xmlns:a16="http://schemas.microsoft.com/office/drawing/2014/main" id="{57A54F8C-EE30-B641-981C-F41296996185}"/>
              </a:ext>
            </a:extLst>
          </p:cNvPr>
          <p:cNvSpPr>
            <a:spLocks noGrp="1"/>
          </p:cNvSpPr>
          <p:nvPr>
            <p:ph type="body" sz="quarter" idx="15"/>
          </p:nvPr>
        </p:nvSpPr>
        <p:spPr>
          <a:xfrm>
            <a:off x="6690868" y="2311643"/>
            <a:ext cx="4183320" cy="1049059"/>
          </a:xfrm>
        </p:spPr>
        <p:txBody>
          <a:bodyPr/>
          <a:lstStyle>
            <a:lvl1pPr>
              <a:spcBef>
                <a:spcPts val="0"/>
              </a:spcBef>
              <a:defRPr sz="1600">
                <a:solidFill>
                  <a:schemeClr val="accent2"/>
                </a:solidFill>
              </a:defRPr>
            </a:lvl1pPr>
            <a:lvl2pPr marL="173038" indent="-173038">
              <a:spcBef>
                <a:spcPts val="0"/>
              </a:spcBef>
              <a:tabLst/>
              <a:defRPr sz="16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2" name="Text Placeholder 21">
            <a:extLst>
              <a:ext uri="{FF2B5EF4-FFF2-40B4-BE49-F238E27FC236}">
                <a16:creationId xmlns:a16="http://schemas.microsoft.com/office/drawing/2014/main" id="{7AF18322-8B69-3541-84FE-64063D8B6169}"/>
              </a:ext>
            </a:extLst>
          </p:cNvPr>
          <p:cNvSpPr>
            <a:spLocks noGrp="1"/>
          </p:cNvSpPr>
          <p:nvPr>
            <p:ph type="body" sz="quarter" idx="14"/>
          </p:nvPr>
        </p:nvSpPr>
        <p:spPr>
          <a:xfrm>
            <a:off x="997498" y="2311643"/>
            <a:ext cx="4183320" cy="1049059"/>
          </a:xfrm>
        </p:spPr>
        <p:txBody>
          <a:bodyPr/>
          <a:lstStyle>
            <a:lvl1pPr>
              <a:spcBef>
                <a:spcPts val="0"/>
              </a:spcBef>
              <a:defRPr sz="1600">
                <a:solidFill>
                  <a:schemeClr val="accent2"/>
                </a:solidFill>
              </a:defRPr>
            </a:lvl1pPr>
            <a:lvl2pPr marL="173038" indent="-173038">
              <a:spcBef>
                <a:spcPts val="0"/>
              </a:spcBef>
              <a:tabLst/>
              <a:defRPr sz="16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4" name="Text Placeholder 21">
            <a:extLst>
              <a:ext uri="{FF2B5EF4-FFF2-40B4-BE49-F238E27FC236}">
                <a16:creationId xmlns:a16="http://schemas.microsoft.com/office/drawing/2014/main" id="{E20B307F-7584-6E44-A9BF-B92167B86D1E}"/>
              </a:ext>
            </a:extLst>
          </p:cNvPr>
          <p:cNvSpPr>
            <a:spLocks noGrp="1"/>
          </p:cNvSpPr>
          <p:nvPr>
            <p:ph type="body" sz="quarter" idx="16"/>
          </p:nvPr>
        </p:nvSpPr>
        <p:spPr>
          <a:xfrm>
            <a:off x="997498" y="4471056"/>
            <a:ext cx="4183320" cy="1049059"/>
          </a:xfrm>
        </p:spPr>
        <p:txBody>
          <a:bodyPr/>
          <a:lstStyle>
            <a:lvl1pPr>
              <a:spcBef>
                <a:spcPts val="0"/>
              </a:spcBef>
              <a:defRPr sz="1600">
                <a:solidFill>
                  <a:schemeClr val="accent2"/>
                </a:solidFill>
              </a:defRPr>
            </a:lvl1pPr>
            <a:lvl2pPr marL="173038" indent="-173038">
              <a:spcBef>
                <a:spcPts val="0"/>
              </a:spcBef>
              <a:tabLst/>
              <a:defRPr sz="16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5" name="Text Placeholder 21">
            <a:extLst>
              <a:ext uri="{FF2B5EF4-FFF2-40B4-BE49-F238E27FC236}">
                <a16:creationId xmlns:a16="http://schemas.microsoft.com/office/drawing/2014/main" id="{243BEEFB-1A86-4945-8F20-66E3C9ADFBC7}"/>
              </a:ext>
            </a:extLst>
          </p:cNvPr>
          <p:cNvSpPr>
            <a:spLocks noGrp="1"/>
          </p:cNvSpPr>
          <p:nvPr>
            <p:ph type="body" sz="quarter" idx="17"/>
          </p:nvPr>
        </p:nvSpPr>
        <p:spPr>
          <a:xfrm>
            <a:off x="6690868" y="4471056"/>
            <a:ext cx="4183320" cy="1049059"/>
          </a:xfrm>
        </p:spPr>
        <p:txBody>
          <a:bodyPr/>
          <a:lstStyle>
            <a:lvl1pPr>
              <a:spcBef>
                <a:spcPts val="0"/>
              </a:spcBef>
              <a:defRPr sz="1600">
                <a:solidFill>
                  <a:schemeClr val="accent2"/>
                </a:solidFill>
              </a:defRPr>
            </a:lvl1pPr>
            <a:lvl2pPr marL="173038" indent="-173038">
              <a:spcBef>
                <a:spcPts val="0"/>
              </a:spcBef>
              <a:tabLst/>
              <a:defRPr sz="16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a:lstStyle/>
          <a:p>
            <a:r>
              <a:rPr lang="en-US" dirty="0"/>
              <a:t>Click to edit master title style</a:t>
            </a:r>
          </a:p>
        </p:txBody>
      </p:sp>
      <p:sp>
        <p:nvSpPr>
          <p:cNvPr id="2" name="Text Placeholder 3">
            <a:extLst>
              <a:ext uri="{FF2B5EF4-FFF2-40B4-BE49-F238E27FC236}">
                <a16:creationId xmlns:a16="http://schemas.microsoft.com/office/drawing/2014/main" id="{8FE965EB-CA25-A3A7-6070-E08E57C0A748}"/>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17543254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Four Up 3">
    <p:spTree>
      <p:nvGrpSpPr>
        <p:cNvPr id="1" name=""/>
        <p:cNvGrpSpPr/>
        <p:nvPr/>
      </p:nvGrpSpPr>
      <p:grpSpPr>
        <a:xfrm>
          <a:off x="0" y="0"/>
          <a:ext cx="0" cy="0"/>
          <a:chOff x="0" y="0"/>
          <a:chExt cx="0" cy="0"/>
        </a:xfrm>
      </p:grpSpPr>
      <p:sp>
        <p:nvSpPr>
          <p:cNvPr id="37" name="Text Placeholder 4">
            <a:extLst>
              <a:ext uri="{FF2B5EF4-FFF2-40B4-BE49-F238E27FC236}">
                <a16:creationId xmlns:a16="http://schemas.microsoft.com/office/drawing/2014/main" id="{875F6157-AD74-F941-B422-398794332098}"/>
              </a:ext>
            </a:extLst>
          </p:cNvPr>
          <p:cNvSpPr>
            <a:spLocks noGrp="1"/>
          </p:cNvSpPr>
          <p:nvPr>
            <p:ph type="body" sz="quarter" idx="19"/>
          </p:nvPr>
        </p:nvSpPr>
        <p:spPr>
          <a:xfrm>
            <a:off x="4684391" y="1737621"/>
            <a:ext cx="2327987" cy="4269479"/>
          </a:xfrm>
          <a:solidFill>
            <a:schemeClr val="bg2"/>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8" name="Text Placeholder 4">
            <a:extLst>
              <a:ext uri="{FF2B5EF4-FFF2-40B4-BE49-F238E27FC236}">
                <a16:creationId xmlns:a16="http://schemas.microsoft.com/office/drawing/2014/main" id="{0B9D8E76-D2A2-5648-B2DB-A62CD2D6A61B}"/>
              </a:ext>
            </a:extLst>
          </p:cNvPr>
          <p:cNvSpPr>
            <a:spLocks noGrp="1"/>
          </p:cNvSpPr>
          <p:nvPr>
            <p:ph type="body" sz="quarter" idx="20"/>
          </p:nvPr>
        </p:nvSpPr>
        <p:spPr>
          <a:xfrm>
            <a:off x="7044077" y="1737621"/>
            <a:ext cx="2327987" cy="4269479"/>
          </a:xfrm>
          <a:solidFill>
            <a:schemeClr val="bg2"/>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9" name="Text Placeholder 4">
            <a:extLst>
              <a:ext uri="{FF2B5EF4-FFF2-40B4-BE49-F238E27FC236}">
                <a16:creationId xmlns:a16="http://schemas.microsoft.com/office/drawing/2014/main" id="{20492DC6-9657-A84D-AA7B-58D54CBB7A2A}"/>
              </a:ext>
            </a:extLst>
          </p:cNvPr>
          <p:cNvSpPr>
            <a:spLocks noGrp="1"/>
          </p:cNvSpPr>
          <p:nvPr>
            <p:ph type="body" sz="quarter" idx="21"/>
          </p:nvPr>
        </p:nvSpPr>
        <p:spPr>
          <a:xfrm>
            <a:off x="9403763" y="1737621"/>
            <a:ext cx="2327987" cy="4269479"/>
          </a:xfrm>
          <a:solidFill>
            <a:schemeClr val="bg2"/>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43" name="Text Placeholder 7">
            <a:extLst>
              <a:ext uri="{FF2B5EF4-FFF2-40B4-BE49-F238E27FC236}">
                <a16:creationId xmlns:a16="http://schemas.microsoft.com/office/drawing/2014/main" id="{7C67F79F-A16B-8F48-A460-2D06F52DCC63}"/>
              </a:ext>
            </a:extLst>
          </p:cNvPr>
          <p:cNvSpPr>
            <a:spLocks noGrp="1"/>
          </p:cNvSpPr>
          <p:nvPr>
            <p:ph type="body" sz="quarter" idx="27"/>
          </p:nvPr>
        </p:nvSpPr>
        <p:spPr>
          <a:xfrm>
            <a:off x="7275725" y="2629502"/>
            <a:ext cx="1802369" cy="2976168"/>
          </a:xfrm>
        </p:spPr>
        <p:txBody>
          <a:bodyPr/>
          <a:lstStyle>
            <a:lvl1pPr>
              <a:defRPr sz="1400" b="0" i="0">
                <a:solidFill>
                  <a:schemeClr val="tx2"/>
                </a:solidFill>
                <a:latin typeface="Elevance Sans" pitchFamily="2" charset="77"/>
              </a:defRPr>
            </a:lvl1pPr>
          </a:lstStyle>
          <a:p>
            <a:pPr lvl="0"/>
            <a:r>
              <a:rPr lang="en-US"/>
              <a:t>Click to edit Master text styles</a:t>
            </a:r>
          </a:p>
        </p:txBody>
      </p:sp>
      <p:sp>
        <p:nvSpPr>
          <p:cNvPr id="8" name="Text Placeholder 7">
            <a:extLst>
              <a:ext uri="{FF2B5EF4-FFF2-40B4-BE49-F238E27FC236}">
                <a16:creationId xmlns:a16="http://schemas.microsoft.com/office/drawing/2014/main" id="{4C09F171-D2FC-724F-A2F1-83AC74A0C414}"/>
              </a:ext>
            </a:extLst>
          </p:cNvPr>
          <p:cNvSpPr>
            <a:spLocks noGrp="1"/>
          </p:cNvSpPr>
          <p:nvPr>
            <p:ph type="body" sz="quarter" idx="26"/>
          </p:nvPr>
        </p:nvSpPr>
        <p:spPr>
          <a:xfrm>
            <a:off x="4939795" y="2629502"/>
            <a:ext cx="1802369" cy="2976168"/>
          </a:xfrm>
        </p:spPr>
        <p:txBody>
          <a:bodyPr/>
          <a:lstStyle>
            <a:lvl1pPr>
              <a:defRPr sz="1400" b="0" i="0">
                <a:solidFill>
                  <a:schemeClr val="tx2"/>
                </a:solidFill>
                <a:latin typeface="Elevance Sans" pitchFamily="2" charset="77"/>
              </a:defRPr>
            </a:lvl1pPr>
          </a:lstStyle>
          <a:p>
            <a:pPr lvl="0"/>
            <a:r>
              <a:rPr lang="en-US"/>
              <a:t>Click to edit Master text styles</a:t>
            </a:r>
          </a:p>
        </p:txBody>
      </p:sp>
      <p:sp>
        <p:nvSpPr>
          <p:cNvPr id="44" name="Text Placeholder 7">
            <a:extLst>
              <a:ext uri="{FF2B5EF4-FFF2-40B4-BE49-F238E27FC236}">
                <a16:creationId xmlns:a16="http://schemas.microsoft.com/office/drawing/2014/main" id="{0886DACC-8B94-1049-99F5-38D402063D40}"/>
              </a:ext>
            </a:extLst>
          </p:cNvPr>
          <p:cNvSpPr>
            <a:spLocks noGrp="1"/>
          </p:cNvSpPr>
          <p:nvPr>
            <p:ph type="body" sz="quarter" idx="28"/>
          </p:nvPr>
        </p:nvSpPr>
        <p:spPr>
          <a:xfrm>
            <a:off x="9642278" y="2629502"/>
            <a:ext cx="1802369" cy="2976168"/>
          </a:xfrm>
        </p:spPr>
        <p:txBody>
          <a:bodyPr/>
          <a:lstStyle>
            <a:lvl1pPr>
              <a:defRPr sz="1400" b="0" i="0">
                <a:solidFill>
                  <a:schemeClr val="tx2"/>
                </a:solidFill>
                <a:latin typeface="Elevance Sans"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7FDE759B-B6F2-3D4A-9BFA-89DFE2644693}"/>
              </a:ext>
            </a:extLst>
          </p:cNvPr>
          <p:cNvSpPr>
            <a:spLocks noGrp="1"/>
          </p:cNvSpPr>
          <p:nvPr>
            <p:ph type="body" sz="quarter" idx="18"/>
          </p:nvPr>
        </p:nvSpPr>
        <p:spPr>
          <a:xfrm>
            <a:off x="457200" y="1737621"/>
            <a:ext cx="4195492" cy="4269479"/>
          </a:xfrm>
          <a:solidFill>
            <a:schemeClr val="bg2"/>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6" name="Text Placeholder 5">
            <a:extLst>
              <a:ext uri="{FF2B5EF4-FFF2-40B4-BE49-F238E27FC236}">
                <a16:creationId xmlns:a16="http://schemas.microsoft.com/office/drawing/2014/main" id="{113370B3-825E-D34B-8FDF-7533F97F3B0F}"/>
              </a:ext>
            </a:extLst>
          </p:cNvPr>
          <p:cNvSpPr>
            <a:spLocks noGrp="1"/>
          </p:cNvSpPr>
          <p:nvPr>
            <p:ph type="body" sz="quarter" idx="22" hasCustomPrompt="1"/>
          </p:nvPr>
        </p:nvSpPr>
        <p:spPr>
          <a:xfrm>
            <a:off x="755601" y="1948308"/>
            <a:ext cx="1652266" cy="268434"/>
          </a:xfrm>
        </p:spPr>
        <p:txBody>
          <a:bodyPr/>
          <a:lstStyle>
            <a:lvl1pPr>
              <a:defRPr sz="1500">
                <a:solidFill>
                  <a:schemeClr val="tx1"/>
                </a:solidFill>
              </a:defRPr>
            </a:lvl1pPr>
          </a:lstStyle>
          <a:p>
            <a:pPr lvl="0"/>
            <a:r>
              <a:rPr lang="en-US" dirty="0"/>
              <a:t>Subtitle text</a:t>
            </a:r>
          </a:p>
        </p:txBody>
      </p:sp>
      <p:sp>
        <p:nvSpPr>
          <p:cNvPr id="40" name="Text Placeholder 5">
            <a:extLst>
              <a:ext uri="{FF2B5EF4-FFF2-40B4-BE49-F238E27FC236}">
                <a16:creationId xmlns:a16="http://schemas.microsoft.com/office/drawing/2014/main" id="{5E27056C-29C0-2045-816E-9E902F2F596B}"/>
              </a:ext>
            </a:extLst>
          </p:cNvPr>
          <p:cNvSpPr>
            <a:spLocks noGrp="1"/>
          </p:cNvSpPr>
          <p:nvPr>
            <p:ph type="body" sz="quarter" idx="23" hasCustomPrompt="1"/>
          </p:nvPr>
        </p:nvSpPr>
        <p:spPr>
          <a:xfrm>
            <a:off x="4909237" y="1948308"/>
            <a:ext cx="1652266" cy="268434"/>
          </a:xfrm>
        </p:spPr>
        <p:txBody>
          <a:bodyPr/>
          <a:lstStyle>
            <a:lvl1pPr>
              <a:defRPr sz="1500">
                <a:solidFill>
                  <a:schemeClr val="accent2"/>
                </a:solidFill>
              </a:defRPr>
            </a:lvl1pPr>
          </a:lstStyle>
          <a:p>
            <a:pPr lvl="0"/>
            <a:r>
              <a:rPr lang="en-US" dirty="0"/>
              <a:t>Subtitle text</a:t>
            </a:r>
          </a:p>
        </p:txBody>
      </p:sp>
      <p:sp>
        <p:nvSpPr>
          <p:cNvPr id="41" name="Text Placeholder 5">
            <a:extLst>
              <a:ext uri="{FF2B5EF4-FFF2-40B4-BE49-F238E27FC236}">
                <a16:creationId xmlns:a16="http://schemas.microsoft.com/office/drawing/2014/main" id="{50958210-96E8-1E49-B317-7E8680A7B0A7}"/>
              </a:ext>
            </a:extLst>
          </p:cNvPr>
          <p:cNvSpPr>
            <a:spLocks noGrp="1"/>
          </p:cNvSpPr>
          <p:nvPr>
            <p:ph type="body" sz="quarter" idx="24" hasCustomPrompt="1"/>
          </p:nvPr>
        </p:nvSpPr>
        <p:spPr>
          <a:xfrm>
            <a:off x="7275725" y="1948308"/>
            <a:ext cx="1652266" cy="268434"/>
          </a:xfrm>
        </p:spPr>
        <p:txBody>
          <a:bodyPr/>
          <a:lstStyle>
            <a:lvl1pPr>
              <a:defRPr sz="1500">
                <a:solidFill>
                  <a:schemeClr val="accent2"/>
                </a:solidFill>
              </a:defRPr>
            </a:lvl1pPr>
          </a:lstStyle>
          <a:p>
            <a:pPr lvl="0"/>
            <a:r>
              <a:rPr lang="en-US" dirty="0"/>
              <a:t>Subtitle text</a:t>
            </a:r>
          </a:p>
        </p:txBody>
      </p:sp>
      <p:sp>
        <p:nvSpPr>
          <p:cNvPr id="42" name="Text Placeholder 5">
            <a:extLst>
              <a:ext uri="{FF2B5EF4-FFF2-40B4-BE49-F238E27FC236}">
                <a16:creationId xmlns:a16="http://schemas.microsoft.com/office/drawing/2014/main" id="{9EF4BB56-4511-4D4B-B1CE-7496C1BDBE62}"/>
              </a:ext>
            </a:extLst>
          </p:cNvPr>
          <p:cNvSpPr>
            <a:spLocks noGrp="1"/>
          </p:cNvSpPr>
          <p:nvPr>
            <p:ph type="body" sz="quarter" idx="25" hasCustomPrompt="1"/>
          </p:nvPr>
        </p:nvSpPr>
        <p:spPr>
          <a:xfrm>
            <a:off x="9642278" y="1948308"/>
            <a:ext cx="1652266" cy="268434"/>
          </a:xfrm>
        </p:spPr>
        <p:txBody>
          <a:bodyPr/>
          <a:lstStyle>
            <a:lvl1pPr>
              <a:defRPr sz="1500">
                <a:solidFill>
                  <a:schemeClr val="accent2"/>
                </a:solidFill>
              </a:defRPr>
            </a:lvl1pPr>
          </a:lstStyle>
          <a:p>
            <a:pPr lvl="0"/>
            <a:r>
              <a:rPr lang="en-US" dirty="0"/>
              <a:t>Subtitle text</a:t>
            </a:r>
          </a:p>
        </p:txBody>
      </p:sp>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a:lstStyle>
            <a:lvl1pPr>
              <a:defRPr>
                <a:solidFill>
                  <a:schemeClr val="accent1"/>
                </a:solidFill>
              </a:defRPr>
            </a:lvl1pPr>
          </a:lstStyle>
          <a:p>
            <a:r>
              <a:rPr lang="en-US" dirty="0"/>
              <a:t>Click to edit master title style</a:t>
            </a:r>
          </a:p>
        </p:txBody>
      </p:sp>
      <p:sp>
        <p:nvSpPr>
          <p:cNvPr id="45" name="Text Placeholder 7">
            <a:extLst>
              <a:ext uri="{FF2B5EF4-FFF2-40B4-BE49-F238E27FC236}">
                <a16:creationId xmlns:a16="http://schemas.microsoft.com/office/drawing/2014/main" id="{AA5D0AF0-14B5-FB4C-9A3D-38570A770590}"/>
              </a:ext>
            </a:extLst>
          </p:cNvPr>
          <p:cNvSpPr>
            <a:spLocks noGrp="1"/>
          </p:cNvSpPr>
          <p:nvPr>
            <p:ph type="body" sz="quarter" idx="29"/>
          </p:nvPr>
        </p:nvSpPr>
        <p:spPr>
          <a:xfrm>
            <a:off x="2183241" y="2691503"/>
            <a:ext cx="2230936" cy="439148"/>
          </a:xfrm>
        </p:spPr>
        <p:txBody>
          <a:bodyPr/>
          <a:lstStyle>
            <a:lvl1pPr>
              <a:defRPr sz="1400" b="0" i="0">
                <a:solidFill>
                  <a:schemeClr val="accent1"/>
                </a:solidFill>
                <a:latin typeface="Elevance Sans" pitchFamily="2" charset="77"/>
              </a:defRPr>
            </a:lvl1pPr>
          </a:lstStyle>
          <a:p>
            <a:pPr lvl="0"/>
            <a:r>
              <a:rPr lang="en-US"/>
              <a:t>Click to edit Master text styles</a:t>
            </a:r>
          </a:p>
        </p:txBody>
      </p:sp>
      <p:sp>
        <p:nvSpPr>
          <p:cNvPr id="46" name="Text Placeholder 7">
            <a:extLst>
              <a:ext uri="{FF2B5EF4-FFF2-40B4-BE49-F238E27FC236}">
                <a16:creationId xmlns:a16="http://schemas.microsoft.com/office/drawing/2014/main" id="{CEDDFC23-987F-D649-AC0A-8278DC76612B}"/>
              </a:ext>
            </a:extLst>
          </p:cNvPr>
          <p:cNvSpPr>
            <a:spLocks noGrp="1"/>
          </p:cNvSpPr>
          <p:nvPr>
            <p:ph type="body" sz="quarter" idx="30"/>
          </p:nvPr>
        </p:nvSpPr>
        <p:spPr>
          <a:xfrm>
            <a:off x="2183241" y="3548490"/>
            <a:ext cx="2230936" cy="439148"/>
          </a:xfrm>
        </p:spPr>
        <p:txBody>
          <a:bodyPr/>
          <a:lstStyle>
            <a:lvl1pPr>
              <a:defRPr sz="1400" b="0" i="0">
                <a:solidFill>
                  <a:schemeClr val="accent1"/>
                </a:solidFill>
                <a:latin typeface="Elevance Sans" pitchFamily="2" charset="77"/>
              </a:defRPr>
            </a:lvl1pPr>
          </a:lstStyle>
          <a:p>
            <a:pPr lvl="0"/>
            <a:r>
              <a:rPr lang="en-US"/>
              <a:t>Click to edit Master text styles</a:t>
            </a:r>
          </a:p>
        </p:txBody>
      </p:sp>
      <p:sp>
        <p:nvSpPr>
          <p:cNvPr id="47" name="Text Placeholder 7">
            <a:extLst>
              <a:ext uri="{FF2B5EF4-FFF2-40B4-BE49-F238E27FC236}">
                <a16:creationId xmlns:a16="http://schemas.microsoft.com/office/drawing/2014/main" id="{5F06E18E-6C35-ED44-B0A1-A45465982C84}"/>
              </a:ext>
            </a:extLst>
          </p:cNvPr>
          <p:cNvSpPr>
            <a:spLocks noGrp="1"/>
          </p:cNvSpPr>
          <p:nvPr>
            <p:ph type="body" sz="quarter" idx="31"/>
          </p:nvPr>
        </p:nvSpPr>
        <p:spPr>
          <a:xfrm>
            <a:off x="2183241" y="4405478"/>
            <a:ext cx="2230936" cy="439148"/>
          </a:xfrm>
        </p:spPr>
        <p:txBody>
          <a:bodyPr/>
          <a:lstStyle>
            <a:lvl1pPr>
              <a:defRPr sz="1400" b="0" i="0">
                <a:solidFill>
                  <a:schemeClr val="accent1"/>
                </a:solidFill>
                <a:latin typeface="Elevance Sans" pitchFamily="2" charset="77"/>
              </a:defRPr>
            </a:lvl1pPr>
          </a:lstStyle>
          <a:p>
            <a:pPr lvl="0"/>
            <a:r>
              <a:rPr lang="en-US"/>
              <a:t>Click to edit Master text styles</a:t>
            </a:r>
          </a:p>
        </p:txBody>
      </p:sp>
      <p:sp>
        <p:nvSpPr>
          <p:cNvPr id="48" name="Text Placeholder 16">
            <a:extLst>
              <a:ext uri="{FF2B5EF4-FFF2-40B4-BE49-F238E27FC236}">
                <a16:creationId xmlns:a16="http://schemas.microsoft.com/office/drawing/2014/main" id="{466C3108-2271-4849-AC8B-AE3CAA394027}"/>
              </a:ext>
            </a:extLst>
          </p:cNvPr>
          <p:cNvSpPr>
            <a:spLocks noGrp="1"/>
          </p:cNvSpPr>
          <p:nvPr>
            <p:ph type="body" sz="quarter" idx="10" hasCustomPrompt="1"/>
          </p:nvPr>
        </p:nvSpPr>
        <p:spPr>
          <a:xfrm>
            <a:off x="755600" y="2653748"/>
            <a:ext cx="1395941" cy="561942"/>
          </a:xfrm>
        </p:spPr>
        <p:txBody>
          <a:bodyPr anchor="ctr" anchorCtr="0"/>
          <a:lstStyle>
            <a:lvl1pPr>
              <a:defRPr sz="5500" b="0" i="0">
                <a:solidFill>
                  <a:schemeClr val="accent2"/>
                </a:solidFill>
                <a:latin typeface="Elevance Sans Medium" pitchFamily="2" charset="0"/>
              </a:defRPr>
            </a:lvl1pPr>
          </a:lstStyle>
          <a:p>
            <a:pPr lvl="0"/>
            <a:r>
              <a:rPr lang="en-US" dirty="0"/>
              <a:t>XX</a:t>
            </a:r>
          </a:p>
        </p:txBody>
      </p:sp>
      <p:sp>
        <p:nvSpPr>
          <p:cNvPr id="49" name="Text Placeholder 16">
            <a:extLst>
              <a:ext uri="{FF2B5EF4-FFF2-40B4-BE49-F238E27FC236}">
                <a16:creationId xmlns:a16="http://schemas.microsoft.com/office/drawing/2014/main" id="{D5A9143D-7150-AC42-B40F-D5C4B2E4E85B}"/>
              </a:ext>
            </a:extLst>
          </p:cNvPr>
          <p:cNvSpPr>
            <a:spLocks noGrp="1"/>
          </p:cNvSpPr>
          <p:nvPr>
            <p:ph type="body" sz="quarter" idx="32" hasCustomPrompt="1"/>
          </p:nvPr>
        </p:nvSpPr>
        <p:spPr>
          <a:xfrm>
            <a:off x="755600" y="3513481"/>
            <a:ext cx="1395941" cy="561942"/>
          </a:xfrm>
        </p:spPr>
        <p:txBody>
          <a:bodyPr anchor="ctr" anchorCtr="0"/>
          <a:lstStyle>
            <a:lvl1pPr>
              <a:defRPr sz="5500" b="0" i="0">
                <a:solidFill>
                  <a:schemeClr val="accent2"/>
                </a:solidFill>
                <a:latin typeface="Elevance Sans Medium" pitchFamily="2" charset="0"/>
              </a:defRPr>
            </a:lvl1pPr>
          </a:lstStyle>
          <a:p>
            <a:pPr lvl="0"/>
            <a:r>
              <a:rPr lang="en-US" dirty="0"/>
              <a:t>XX</a:t>
            </a:r>
          </a:p>
        </p:txBody>
      </p:sp>
      <p:sp>
        <p:nvSpPr>
          <p:cNvPr id="50" name="Text Placeholder 16">
            <a:extLst>
              <a:ext uri="{FF2B5EF4-FFF2-40B4-BE49-F238E27FC236}">
                <a16:creationId xmlns:a16="http://schemas.microsoft.com/office/drawing/2014/main" id="{7DA7978D-E906-C942-B91D-81151851337D}"/>
              </a:ext>
            </a:extLst>
          </p:cNvPr>
          <p:cNvSpPr>
            <a:spLocks noGrp="1"/>
          </p:cNvSpPr>
          <p:nvPr>
            <p:ph type="body" sz="quarter" idx="33" hasCustomPrompt="1"/>
          </p:nvPr>
        </p:nvSpPr>
        <p:spPr>
          <a:xfrm>
            <a:off x="755600" y="4373214"/>
            <a:ext cx="1395941" cy="561942"/>
          </a:xfrm>
        </p:spPr>
        <p:txBody>
          <a:bodyPr anchor="ctr" anchorCtr="0"/>
          <a:lstStyle>
            <a:lvl1pPr>
              <a:defRPr sz="5500" b="0" i="0">
                <a:solidFill>
                  <a:schemeClr val="accent2"/>
                </a:solidFill>
                <a:latin typeface="Elevance Sans Medium" pitchFamily="2" charset="0"/>
              </a:defRPr>
            </a:lvl1pPr>
          </a:lstStyle>
          <a:p>
            <a:pPr lvl="0"/>
            <a:r>
              <a:rPr lang="en-US" dirty="0"/>
              <a:t>XX</a:t>
            </a:r>
          </a:p>
        </p:txBody>
      </p:sp>
      <p:sp>
        <p:nvSpPr>
          <p:cNvPr id="2" name="Text Placeholder 3">
            <a:extLst>
              <a:ext uri="{FF2B5EF4-FFF2-40B4-BE49-F238E27FC236}">
                <a16:creationId xmlns:a16="http://schemas.microsoft.com/office/drawing/2014/main" id="{9102C507-0405-6B4F-CD08-98B98D26AC60}"/>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28845521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Only Navy">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5644E3C-95C1-A641-AFC4-EDEB7317DD78}"/>
              </a:ext>
            </a:extLst>
          </p:cNvPr>
          <p:cNvGraphicFramePr>
            <a:graphicFrameLocks noChangeAspect="1"/>
          </p:cNvGraphicFramePr>
          <p:nvPr>
            <p:custDataLst>
              <p:tags r:id="rId1"/>
            </p:custDataLst>
            <p:extLst>
              <p:ext uri="{D42A27DB-BD31-4B8C-83A1-F6EECF244321}">
                <p14:modId xmlns:p14="http://schemas.microsoft.com/office/powerpoint/2010/main" val="269445815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05644E3C-95C1-A641-AFC4-EDEB7317DD7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vert="horz"/>
          <a:lstStyle>
            <a:lvl1pPr>
              <a:defRPr>
                <a:solidFill>
                  <a:schemeClr val="tx1"/>
                </a:solidFill>
              </a:defRPr>
            </a:lvl1pPr>
          </a:lstStyle>
          <a:p>
            <a:r>
              <a:rPr lang="en-US" dirty="0"/>
              <a:t>Click to edit master title style</a:t>
            </a:r>
          </a:p>
        </p:txBody>
      </p:sp>
      <p:sp>
        <p:nvSpPr>
          <p:cNvPr id="10" name="TextBox 9">
            <a:extLst>
              <a:ext uri="{FF2B5EF4-FFF2-40B4-BE49-F238E27FC236}">
                <a16:creationId xmlns:a16="http://schemas.microsoft.com/office/drawing/2014/main" id="{3F52A6E3-1A05-78FB-1BCB-B5D767470D9E}"/>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1"/>
                </a:solidFill>
              </a:rPr>
              <a:pPr algn="r"/>
              <a:t>‹#›</a:t>
            </a:fld>
            <a:endParaRPr lang="en-US" sz="900" dirty="0">
              <a:solidFill>
                <a:schemeClr val="tx1"/>
              </a:solidFill>
            </a:endParaRPr>
          </a:p>
        </p:txBody>
      </p:sp>
      <p:sp>
        <p:nvSpPr>
          <p:cNvPr id="2" name="Text Placeholder 3">
            <a:extLst>
              <a:ext uri="{FF2B5EF4-FFF2-40B4-BE49-F238E27FC236}">
                <a16:creationId xmlns:a16="http://schemas.microsoft.com/office/drawing/2014/main" id="{D5A66358-BFFF-BAB1-7C6E-17EAFF679950}"/>
              </a:ext>
            </a:extLst>
          </p:cNvPr>
          <p:cNvSpPr>
            <a:spLocks noGrp="1"/>
          </p:cNvSpPr>
          <p:nvPr>
            <p:ph type="body" sz="half" idx="2" hasCustomPrompt="1"/>
          </p:nvPr>
        </p:nvSpPr>
        <p:spPr>
          <a:xfrm>
            <a:off x="1541462" y="6210300"/>
            <a:ext cx="9126537" cy="362279"/>
          </a:xfrm>
        </p:spPr>
        <p:txBody>
          <a:bodyPr anchor="b" anchorCtr="0"/>
          <a:lstStyle>
            <a:lvl1pPr marL="0" indent="0" algn="l">
              <a:buNone/>
              <a:defRPr sz="9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pic>
        <p:nvPicPr>
          <p:cNvPr id="5" name="Graphic 4">
            <a:extLst>
              <a:ext uri="{FF2B5EF4-FFF2-40B4-BE49-F238E27FC236}">
                <a16:creationId xmlns:a16="http://schemas.microsoft.com/office/drawing/2014/main" id="{647F87A6-6359-658F-CECC-46EECAC0AF8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53898" y="6185491"/>
            <a:ext cx="645145" cy="387087"/>
          </a:xfrm>
          <a:prstGeom prst="rect">
            <a:avLst/>
          </a:prstGeom>
        </p:spPr>
      </p:pic>
    </p:spTree>
    <p:extLst>
      <p:ext uri="{BB962C8B-B14F-4D97-AF65-F5344CB8AC3E}">
        <p14:creationId xmlns:p14="http://schemas.microsoft.com/office/powerpoint/2010/main" val="3786395696"/>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Title Only Navy">
    <p:bg>
      <p:bgPr>
        <a:solidFill>
          <a:schemeClr val="accent4"/>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5644E3C-95C1-A641-AFC4-EDEB7317DD78}"/>
              </a:ext>
            </a:extLst>
          </p:cNvPr>
          <p:cNvGraphicFramePr>
            <a:graphicFrameLocks noChangeAspect="1"/>
          </p:cNvGraphicFramePr>
          <p:nvPr>
            <p:custDataLst>
              <p:tags r:id="rId1"/>
            </p:custDataLst>
            <p:extLst>
              <p:ext uri="{D42A27DB-BD31-4B8C-83A1-F6EECF244321}">
                <p14:modId xmlns:p14="http://schemas.microsoft.com/office/powerpoint/2010/main" val="269445815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05644E3C-95C1-A641-AFC4-EDEB7317DD7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vert="horz"/>
          <a:lstStyle>
            <a:lvl1pPr>
              <a:defRPr>
                <a:solidFill>
                  <a:schemeClr val="bg1"/>
                </a:solidFill>
              </a:defRPr>
            </a:lvl1pPr>
          </a:lstStyle>
          <a:p>
            <a:r>
              <a:rPr lang="en-US" dirty="0"/>
              <a:t>Click to edit master title style</a:t>
            </a:r>
          </a:p>
        </p:txBody>
      </p:sp>
      <p:sp>
        <p:nvSpPr>
          <p:cNvPr id="10" name="TextBox 9">
            <a:extLst>
              <a:ext uri="{FF2B5EF4-FFF2-40B4-BE49-F238E27FC236}">
                <a16:creationId xmlns:a16="http://schemas.microsoft.com/office/drawing/2014/main" id="{3F52A6E3-1A05-78FB-1BCB-B5D767470D9E}"/>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1"/>
                </a:solidFill>
              </a:rPr>
              <a:pPr algn="r"/>
              <a:t>‹#›</a:t>
            </a:fld>
            <a:endParaRPr lang="en-US" sz="900" dirty="0">
              <a:solidFill>
                <a:schemeClr val="tx1"/>
              </a:solidFill>
            </a:endParaRPr>
          </a:p>
        </p:txBody>
      </p:sp>
      <p:sp>
        <p:nvSpPr>
          <p:cNvPr id="2" name="Text Placeholder 3">
            <a:extLst>
              <a:ext uri="{FF2B5EF4-FFF2-40B4-BE49-F238E27FC236}">
                <a16:creationId xmlns:a16="http://schemas.microsoft.com/office/drawing/2014/main" id="{D5A66358-BFFF-BAB1-7C6E-17EAFF679950}"/>
              </a:ext>
            </a:extLst>
          </p:cNvPr>
          <p:cNvSpPr>
            <a:spLocks noGrp="1"/>
          </p:cNvSpPr>
          <p:nvPr>
            <p:ph type="body" sz="half" idx="2" hasCustomPrompt="1"/>
          </p:nvPr>
        </p:nvSpPr>
        <p:spPr>
          <a:xfrm>
            <a:off x="1541462" y="6210300"/>
            <a:ext cx="9126537" cy="362279"/>
          </a:xfrm>
        </p:spPr>
        <p:txBody>
          <a:bodyPr anchor="b" anchorCtr="0"/>
          <a:lstStyle>
            <a:lvl1pPr marL="0" indent="0" algn="l">
              <a:buNone/>
              <a:defRPr sz="9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pic>
        <p:nvPicPr>
          <p:cNvPr id="5" name="Graphic 4">
            <a:extLst>
              <a:ext uri="{FF2B5EF4-FFF2-40B4-BE49-F238E27FC236}">
                <a16:creationId xmlns:a16="http://schemas.microsoft.com/office/drawing/2014/main" id="{647F87A6-6359-658F-CECC-46EECAC0AF8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53898" y="6185491"/>
            <a:ext cx="645145" cy="387087"/>
          </a:xfrm>
          <a:prstGeom prst="rect">
            <a:avLst/>
          </a:prstGeom>
        </p:spPr>
      </p:pic>
    </p:spTree>
    <p:extLst>
      <p:ext uri="{BB962C8B-B14F-4D97-AF65-F5344CB8AC3E}">
        <p14:creationId xmlns:p14="http://schemas.microsoft.com/office/powerpoint/2010/main" val="709665770"/>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4/14/2026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109359476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6D864AB1-FA21-E948-BBC5-87E7C74C69C3}"/>
              </a:ext>
            </a:extLst>
          </p:cNvPr>
          <p:cNvSpPr>
            <a:spLocks noGrp="1"/>
          </p:cNvSpPr>
          <p:nvPr>
            <p:ph type="body" sz="quarter" idx="11"/>
          </p:nvPr>
        </p:nvSpPr>
        <p:spPr>
          <a:xfrm>
            <a:off x="457199" y="1691640"/>
            <a:ext cx="2651125" cy="4315460"/>
          </a:xfrm>
        </p:spPr>
        <p:txBody>
          <a:bodyPr/>
          <a:lstStyle>
            <a:lvl1pPr marL="0" indent="0">
              <a:lnSpc>
                <a:spcPct val="120000"/>
              </a:lnSpc>
              <a:buNone/>
              <a:defRPr sz="1400">
                <a:latin typeface="+mn-lt"/>
              </a:defRPr>
            </a:lvl1pPr>
          </a:lstStyle>
          <a:p>
            <a:pPr lvl="0"/>
            <a:r>
              <a:rPr lang="en-US"/>
              <a:t>Click to edit Master text styles</a:t>
            </a:r>
          </a:p>
        </p:txBody>
      </p:sp>
      <p:sp>
        <p:nvSpPr>
          <p:cNvPr id="15" name="Table Placeholder 14">
            <a:extLst>
              <a:ext uri="{FF2B5EF4-FFF2-40B4-BE49-F238E27FC236}">
                <a16:creationId xmlns:a16="http://schemas.microsoft.com/office/drawing/2014/main" id="{A26E02A6-FCD4-2349-A224-1CAE40B3C672}"/>
              </a:ext>
            </a:extLst>
          </p:cNvPr>
          <p:cNvSpPr>
            <a:spLocks noGrp="1"/>
          </p:cNvSpPr>
          <p:nvPr>
            <p:ph type="tbl" sz="quarter" idx="12"/>
          </p:nvPr>
        </p:nvSpPr>
        <p:spPr>
          <a:xfrm>
            <a:off x="3336925" y="1691641"/>
            <a:ext cx="8397875" cy="4315460"/>
          </a:xfrm>
        </p:spPr>
        <p:txBody>
          <a:bodyPr/>
          <a:lstStyle>
            <a:lvl1pPr marL="0" indent="0">
              <a:buNone/>
              <a:defRPr sz="1400">
                <a:latin typeface="+mn-lt"/>
              </a:defRPr>
            </a:lvl1pPr>
          </a:lstStyle>
          <a:p>
            <a:r>
              <a:rPr lang="en-US"/>
              <a:t>Click icon to add table</a:t>
            </a:r>
            <a:endParaRPr lang="en-US" dirty="0"/>
          </a:p>
        </p:txBody>
      </p:sp>
      <p:sp>
        <p:nvSpPr>
          <p:cNvPr id="3" name="Title 2">
            <a:extLst>
              <a:ext uri="{FF2B5EF4-FFF2-40B4-BE49-F238E27FC236}">
                <a16:creationId xmlns:a16="http://schemas.microsoft.com/office/drawing/2014/main" id="{323086E9-DD46-BF44-9FB9-ECD66EB7820F}"/>
              </a:ext>
            </a:extLst>
          </p:cNvPr>
          <p:cNvSpPr>
            <a:spLocks noGrp="1"/>
          </p:cNvSpPr>
          <p:nvPr>
            <p:ph type="title" hasCustomPrompt="1"/>
          </p:nvPr>
        </p:nvSpPr>
        <p:spPr/>
        <p:txBody>
          <a:bodyPr vert="horz"/>
          <a:lstStyle/>
          <a:p>
            <a:r>
              <a:rPr lang="en-US" dirty="0"/>
              <a:t>Click to edit master title style</a:t>
            </a:r>
          </a:p>
        </p:txBody>
      </p:sp>
      <p:sp>
        <p:nvSpPr>
          <p:cNvPr id="2" name="Text Placeholder 3">
            <a:extLst>
              <a:ext uri="{FF2B5EF4-FFF2-40B4-BE49-F238E27FC236}">
                <a16:creationId xmlns:a16="http://schemas.microsoft.com/office/drawing/2014/main" id="{885F0E55-C64E-9331-E356-8CC281F6DC96}"/>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7081408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1CF09F14-2FC9-9865-0476-B4344F6DB8BF}"/>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8672227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329810220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6D864AB1-FA21-E948-BBC5-87E7C74C69C3}"/>
              </a:ext>
            </a:extLst>
          </p:cNvPr>
          <p:cNvSpPr>
            <a:spLocks noGrp="1"/>
          </p:cNvSpPr>
          <p:nvPr>
            <p:ph type="body" sz="quarter" idx="11"/>
          </p:nvPr>
        </p:nvSpPr>
        <p:spPr>
          <a:xfrm>
            <a:off x="457200" y="1691640"/>
            <a:ext cx="2651124" cy="4315460"/>
          </a:xfrm>
        </p:spPr>
        <p:txBody>
          <a:bodyPr/>
          <a:lstStyle>
            <a:lvl1pPr marL="0" indent="0">
              <a:lnSpc>
                <a:spcPct val="120000"/>
              </a:lnSpc>
              <a:buNone/>
              <a:defRPr sz="1400">
                <a:latin typeface="+mn-lt"/>
              </a:defRPr>
            </a:lvl1pPr>
          </a:lstStyle>
          <a:p>
            <a:pPr lvl="0"/>
            <a:r>
              <a:rPr lang="en-US"/>
              <a:t>Click to edit Master text styles</a:t>
            </a:r>
          </a:p>
        </p:txBody>
      </p:sp>
      <p:sp>
        <p:nvSpPr>
          <p:cNvPr id="5" name="Picture Placeholder 4">
            <a:extLst>
              <a:ext uri="{FF2B5EF4-FFF2-40B4-BE49-F238E27FC236}">
                <a16:creationId xmlns:a16="http://schemas.microsoft.com/office/drawing/2014/main" id="{2D6B9CC2-0A93-824B-8784-1E187A641DF1}"/>
              </a:ext>
            </a:extLst>
          </p:cNvPr>
          <p:cNvSpPr>
            <a:spLocks noGrp="1"/>
          </p:cNvSpPr>
          <p:nvPr>
            <p:ph type="pic" sz="quarter" idx="13"/>
          </p:nvPr>
        </p:nvSpPr>
        <p:spPr>
          <a:xfrm>
            <a:off x="3336925" y="0"/>
            <a:ext cx="8855075" cy="6858000"/>
          </a:xfrm>
          <a:solidFill>
            <a:schemeClr val="bg1">
              <a:lumMod val="95000"/>
            </a:schemeClr>
          </a:solidFill>
        </p:spPr>
        <p:txBody>
          <a:bodyPr/>
          <a:lstStyle>
            <a:lvl1pPr marL="0" indent="0">
              <a:buNone/>
              <a:defRPr sz="1200"/>
            </a:lvl1pPr>
          </a:lstStyle>
          <a:p>
            <a:r>
              <a:rPr lang="en-US"/>
              <a:t>Click icon to add picture</a:t>
            </a:r>
            <a:endParaRPr lang="en-US" dirty="0"/>
          </a:p>
        </p:txBody>
      </p:sp>
      <p:sp>
        <p:nvSpPr>
          <p:cNvPr id="3" name="Title 2">
            <a:extLst>
              <a:ext uri="{FF2B5EF4-FFF2-40B4-BE49-F238E27FC236}">
                <a16:creationId xmlns:a16="http://schemas.microsoft.com/office/drawing/2014/main" id="{4D84F6E5-E352-B74C-8251-2905A2D26949}"/>
              </a:ext>
            </a:extLst>
          </p:cNvPr>
          <p:cNvSpPr>
            <a:spLocks noGrp="1"/>
          </p:cNvSpPr>
          <p:nvPr>
            <p:ph type="title" hasCustomPrompt="1"/>
          </p:nvPr>
        </p:nvSpPr>
        <p:spPr>
          <a:xfrm>
            <a:off x="457199" y="381508"/>
            <a:ext cx="2651125" cy="822960"/>
          </a:xfrm>
        </p:spPr>
        <p:txBody>
          <a:bodyPr vert="horz"/>
          <a:lstStyle/>
          <a:p>
            <a:r>
              <a:rPr lang="en-US" dirty="0"/>
              <a:t>Click to add title</a:t>
            </a:r>
          </a:p>
        </p:txBody>
      </p:sp>
      <p:sp>
        <p:nvSpPr>
          <p:cNvPr id="10" name="TextBox 9">
            <a:extLst>
              <a:ext uri="{FF2B5EF4-FFF2-40B4-BE49-F238E27FC236}">
                <a16:creationId xmlns:a16="http://schemas.microsoft.com/office/drawing/2014/main" id="{60864EF5-AE8C-428C-EC31-2FBBDAB9CCBB}"/>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dirty="0">
              <a:solidFill>
                <a:schemeClr val="bg1"/>
              </a:solidFill>
            </a:endParaRPr>
          </a:p>
        </p:txBody>
      </p:sp>
      <p:sp>
        <p:nvSpPr>
          <p:cNvPr id="2" name="Text Placeholder 3">
            <a:extLst>
              <a:ext uri="{FF2B5EF4-FFF2-40B4-BE49-F238E27FC236}">
                <a16:creationId xmlns:a16="http://schemas.microsoft.com/office/drawing/2014/main" id="{E398383D-79CC-41B2-A5D7-BBC3FD3E14B6}"/>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26811826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Spl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481F15-58C8-BB47-847B-AFEF12FCE234}"/>
              </a:ext>
            </a:extLst>
          </p:cNvPr>
          <p:cNvSpPr/>
          <p:nvPr/>
        </p:nvSpPr>
        <p:spPr>
          <a:xfrm>
            <a:off x="6095999" y="0"/>
            <a:ext cx="6096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318366961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E5107B16-D40D-4D49-AC9F-081161A30D41}"/>
              </a:ext>
            </a:extLst>
          </p:cNvPr>
          <p:cNvSpPr>
            <a:spLocks noGrp="1"/>
          </p:cNvSpPr>
          <p:nvPr>
            <p:ph type="title" hasCustomPrompt="1"/>
          </p:nvPr>
        </p:nvSpPr>
        <p:spPr>
          <a:xfrm>
            <a:off x="457200" y="381508"/>
            <a:ext cx="5334000" cy="822960"/>
          </a:xfrm>
        </p:spPr>
        <p:txBody>
          <a:bodyPr vert="horz"/>
          <a:lstStyle/>
          <a:p>
            <a:r>
              <a:rPr lang="en-US" dirty="0"/>
              <a:t>Click to add title</a:t>
            </a:r>
          </a:p>
        </p:txBody>
      </p:sp>
      <p:sp>
        <p:nvSpPr>
          <p:cNvPr id="12" name="Text Placeholder 6">
            <a:extLst>
              <a:ext uri="{FF2B5EF4-FFF2-40B4-BE49-F238E27FC236}">
                <a16:creationId xmlns:a16="http://schemas.microsoft.com/office/drawing/2014/main" id="{4EAEA45E-475B-2CA3-C777-E91F508F8682}"/>
              </a:ext>
            </a:extLst>
          </p:cNvPr>
          <p:cNvSpPr>
            <a:spLocks noGrp="1"/>
          </p:cNvSpPr>
          <p:nvPr>
            <p:ph type="body" sz="quarter" idx="16"/>
          </p:nvPr>
        </p:nvSpPr>
        <p:spPr>
          <a:xfrm>
            <a:off x="457200" y="1691639"/>
            <a:ext cx="5334000" cy="4315459"/>
          </a:xfrm>
        </p:spPr>
        <p:txBody>
          <a:bodyPr/>
          <a:lstStyle>
            <a:lvl1pPr>
              <a:lnSpc>
                <a:spcPct val="120000"/>
              </a:lnSpc>
              <a:spcBef>
                <a:spcPts val="1600"/>
              </a:spcBef>
              <a:defRPr sz="1600">
                <a:solidFill>
                  <a:schemeClr val="accent2"/>
                </a:solidFill>
                <a:latin typeface="+mj-lt"/>
              </a:defRPr>
            </a:lvl1pPr>
            <a:lvl2pPr>
              <a:lnSpc>
                <a:spcPct val="120000"/>
              </a:lnSpc>
              <a:spcBef>
                <a:spcPts val="800"/>
              </a:spcBef>
              <a:defRPr sz="1600">
                <a:latin typeface="+mn-lt"/>
              </a:defRPr>
            </a:lvl2pPr>
            <a:lvl3pPr>
              <a:lnSpc>
                <a:spcPct val="120000"/>
              </a:lnSpc>
              <a:spcBef>
                <a:spcPts val="800"/>
              </a:spcBef>
              <a:defRPr sz="1600">
                <a:latin typeface="+mn-lt"/>
              </a:defRPr>
            </a:lvl3pPr>
          </a:lstStyle>
          <a:p>
            <a:pPr lvl="0"/>
            <a:r>
              <a:rPr lang="en-US"/>
              <a:t>Click to edit Master text styles</a:t>
            </a:r>
          </a:p>
          <a:p>
            <a:pPr lvl="1"/>
            <a:r>
              <a:rPr lang="en-US"/>
              <a:t>Second level</a:t>
            </a:r>
          </a:p>
          <a:p>
            <a:pPr lvl="2"/>
            <a:r>
              <a:rPr lang="en-US"/>
              <a:t>Third level</a:t>
            </a:r>
          </a:p>
        </p:txBody>
      </p:sp>
      <p:sp>
        <p:nvSpPr>
          <p:cNvPr id="2" name="Text Placeholder 3">
            <a:extLst>
              <a:ext uri="{FF2B5EF4-FFF2-40B4-BE49-F238E27FC236}">
                <a16:creationId xmlns:a16="http://schemas.microsoft.com/office/drawing/2014/main" id="{7EC0F6C5-9047-29C5-85F8-5749457B1736}"/>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5" name="TextBox 4">
            <a:extLst>
              <a:ext uri="{FF2B5EF4-FFF2-40B4-BE49-F238E27FC236}">
                <a16:creationId xmlns:a16="http://schemas.microsoft.com/office/drawing/2014/main" id="{9D12531D-CC2E-08B6-2059-7A5570013DB1}"/>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dirty="0">
              <a:solidFill>
                <a:schemeClr val="bg1"/>
              </a:solidFill>
            </a:endParaRPr>
          </a:p>
        </p:txBody>
      </p:sp>
    </p:spTree>
    <p:extLst>
      <p:ext uri="{BB962C8B-B14F-4D97-AF65-F5344CB8AC3E}">
        <p14:creationId xmlns:p14="http://schemas.microsoft.com/office/powerpoint/2010/main" val="24038421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in Supergraphic">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44922629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4D84F6E5-E352-B74C-8251-2905A2D26949}"/>
              </a:ext>
            </a:extLst>
          </p:cNvPr>
          <p:cNvSpPr>
            <a:spLocks noGrp="1"/>
          </p:cNvSpPr>
          <p:nvPr>
            <p:ph type="title" hasCustomPrompt="1"/>
          </p:nvPr>
        </p:nvSpPr>
        <p:spPr>
          <a:xfrm>
            <a:off x="457201" y="381508"/>
            <a:ext cx="5334000" cy="822960"/>
          </a:xfrm>
        </p:spPr>
        <p:txBody>
          <a:bodyPr vert="horz"/>
          <a:lstStyle>
            <a:lvl1pPr algn="l">
              <a:defRPr sz="2800">
                <a:solidFill>
                  <a:schemeClr val="tx1"/>
                </a:solidFill>
              </a:defRPr>
            </a:lvl1pPr>
          </a:lstStyle>
          <a:p>
            <a:r>
              <a:rPr lang="en-US" dirty="0"/>
              <a:t>Click to add title</a:t>
            </a:r>
          </a:p>
        </p:txBody>
      </p:sp>
      <p:sp>
        <p:nvSpPr>
          <p:cNvPr id="2" name="Text Placeholder 3">
            <a:extLst>
              <a:ext uri="{FF2B5EF4-FFF2-40B4-BE49-F238E27FC236}">
                <a16:creationId xmlns:a16="http://schemas.microsoft.com/office/drawing/2014/main" id="{C4A15428-7925-B972-5733-FEB123BECCED}"/>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4" name="Rectangle 3">
            <a:extLst>
              <a:ext uri="{FF2B5EF4-FFF2-40B4-BE49-F238E27FC236}">
                <a16:creationId xmlns:a16="http://schemas.microsoft.com/office/drawing/2014/main" id="{54CE44DB-FF1A-C84B-1C17-E91E6DEC32BD}"/>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22">
            <a:extLst>
              <a:ext uri="{FF2B5EF4-FFF2-40B4-BE49-F238E27FC236}">
                <a16:creationId xmlns:a16="http://schemas.microsoft.com/office/drawing/2014/main" id="{EB65A56B-2A1A-011C-BA1B-D12C11084978}"/>
              </a:ext>
            </a:extLst>
          </p:cNvPr>
          <p:cNvSpPr>
            <a:spLocks noGrp="1"/>
          </p:cNvSpPr>
          <p:nvPr>
            <p:ph type="pic" sz="quarter" idx="19" hasCustomPrompt="1"/>
          </p:nvPr>
        </p:nvSpPr>
        <p:spPr>
          <a:xfrm>
            <a:off x="6665120" y="2346325"/>
            <a:ext cx="731837" cy="731276"/>
          </a:xfrm>
        </p:spPr>
        <p:txBody>
          <a:bodyPr/>
          <a:lstStyle>
            <a:lvl1pPr algn="ctr">
              <a:defRPr sz="1000">
                <a:solidFill>
                  <a:schemeClr val="tx2"/>
                </a:solidFill>
              </a:defRPr>
            </a:lvl1pPr>
          </a:lstStyle>
          <a:p>
            <a:r>
              <a:rPr lang="en-US" dirty="0"/>
              <a:t>icon</a:t>
            </a:r>
          </a:p>
        </p:txBody>
      </p:sp>
      <p:sp>
        <p:nvSpPr>
          <p:cNvPr id="7" name="Text Placeholder 5">
            <a:extLst>
              <a:ext uri="{FF2B5EF4-FFF2-40B4-BE49-F238E27FC236}">
                <a16:creationId xmlns:a16="http://schemas.microsoft.com/office/drawing/2014/main" id="{BB7B29EA-DFA6-8969-657A-0077D38157F3}"/>
              </a:ext>
            </a:extLst>
          </p:cNvPr>
          <p:cNvSpPr>
            <a:spLocks noGrp="1"/>
          </p:cNvSpPr>
          <p:nvPr>
            <p:ph type="body" sz="quarter" idx="15"/>
          </p:nvPr>
        </p:nvSpPr>
        <p:spPr>
          <a:xfrm>
            <a:off x="6773863" y="1722462"/>
            <a:ext cx="4249737" cy="316103"/>
          </a:xfrm>
        </p:spPr>
        <p:txBody>
          <a:bodyPr/>
          <a:lstStyle>
            <a:lvl1pPr>
              <a:defRPr sz="1600">
                <a:solidFill>
                  <a:schemeClr val="bg1"/>
                </a:solidFill>
              </a:defRPr>
            </a:lvl1pPr>
          </a:lstStyle>
          <a:p>
            <a:pPr lvl="0"/>
            <a:r>
              <a:rPr lang="en-US"/>
              <a:t>Click to edit Master text styles</a:t>
            </a:r>
          </a:p>
        </p:txBody>
      </p:sp>
      <p:sp>
        <p:nvSpPr>
          <p:cNvPr id="9" name="Text Placeholder 18">
            <a:extLst>
              <a:ext uri="{FF2B5EF4-FFF2-40B4-BE49-F238E27FC236}">
                <a16:creationId xmlns:a16="http://schemas.microsoft.com/office/drawing/2014/main" id="{6EA5A251-AD1B-3EC4-0DBC-E980ABEBAB2F}"/>
              </a:ext>
            </a:extLst>
          </p:cNvPr>
          <p:cNvSpPr>
            <a:spLocks noGrp="1"/>
          </p:cNvSpPr>
          <p:nvPr>
            <p:ph type="body" sz="quarter" idx="16"/>
          </p:nvPr>
        </p:nvSpPr>
        <p:spPr>
          <a:xfrm>
            <a:off x="7915275" y="2354336"/>
            <a:ext cx="3818526" cy="723265"/>
          </a:xfrm>
        </p:spPr>
        <p:txBody>
          <a:bodyPr/>
          <a:lstStyle>
            <a:lvl1pPr>
              <a:lnSpc>
                <a:spcPct val="120000"/>
              </a:lnSpc>
              <a:defRPr sz="1200" b="0" i="0">
                <a:solidFill>
                  <a:schemeClr val="bg1"/>
                </a:solidFill>
                <a:latin typeface="Elevance Sans" pitchFamily="2" charset="0"/>
              </a:defRPr>
            </a:lvl1pPr>
          </a:lstStyle>
          <a:p>
            <a:pPr lvl="0"/>
            <a:r>
              <a:rPr lang="en-US"/>
              <a:t>Click to edit Master text styles</a:t>
            </a:r>
          </a:p>
        </p:txBody>
      </p:sp>
      <p:sp>
        <p:nvSpPr>
          <p:cNvPr id="10" name="Text Placeholder 18">
            <a:extLst>
              <a:ext uri="{FF2B5EF4-FFF2-40B4-BE49-F238E27FC236}">
                <a16:creationId xmlns:a16="http://schemas.microsoft.com/office/drawing/2014/main" id="{C9F83342-02B7-9A3C-D6F8-888066D90FFD}"/>
              </a:ext>
            </a:extLst>
          </p:cNvPr>
          <p:cNvSpPr>
            <a:spLocks noGrp="1"/>
          </p:cNvSpPr>
          <p:nvPr>
            <p:ph type="body" sz="quarter" idx="17"/>
          </p:nvPr>
        </p:nvSpPr>
        <p:spPr>
          <a:xfrm>
            <a:off x="7915275" y="3736210"/>
            <a:ext cx="3818526" cy="723265"/>
          </a:xfrm>
        </p:spPr>
        <p:txBody>
          <a:bodyPr/>
          <a:lstStyle>
            <a:lvl1pPr>
              <a:lnSpc>
                <a:spcPct val="120000"/>
              </a:lnSpc>
              <a:defRPr sz="1200" b="0" i="0">
                <a:solidFill>
                  <a:schemeClr val="bg1"/>
                </a:solidFill>
                <a:latin typeface="Elevance Sans" pitchFamily="2" charset="0"/>
              </a:defRPr>
            </a:lvl1pPr>
          </a:lstStyle>
          <a:p>
            <a:pPr lvl="0"/>
            <a:r>
              <a:rPr lang="en-US"/>
              <a:t>Click to edit Master text styles</a:t>
            </a:r>
          </a:p>
        </p:txBody>
      </p:sp>
      <p:sp>
        <p:nvSpPr>
          <p:cNvPr id="11" name="Text Placeholder 18">
            <a:extLst>
              <a:ext uri="{FF2B5EF4-FFF2-40B4-BE49-F238E27FC236}">
                <a16:creationId xmlns:a16="http://schemas.microsoft.com/office/drawing/2014/main" id="{C1AF969A-4463-71A2-A737-7A33983363ED}"/>
              </a:ext>
            </a:extLst>
          </p:cNvPr>
          <p:cNvSpPr>
            <a:spLocks noGrp="1"/>
          </p:cNvSpPr>
          <p:nvPr>
            <p:ph type="body" sz="quarter" idx="18"/>
          </p:nvPr>
        </p:nvSpPr>
        <p:spPr>
          <a:xfrm>
            <a:off x="7915275" y="5118084"/>
            <a:ext cx="3818526" cy="723265"/>
          </a:xfrm>
        </p:spPr>
        <p:txBody>
          <a:bodyPr/>
          <a:lstStyle>
            <a:lvl1pPr>
              <a:lnSpc>
                <a:spcPct val="120000"/>
              </a:lnSpc>
              <a:defRPr sz="1200" b="0" i="0">
                <a:solidFill>
                  <a:schemeClr val="bg1"/>
                </a:solidFill>
                <a:latin typeface="Elevance Sans" pitchFamily="2" charset="0"/>
              </a:defRPr>
            </a:lvl1pPr>
          </a:lstStyle>
          <a:p>
            <a:pPr lvl="0"/>
            <a:r>
              <a:rPr lang="en-US"/>
              <a:t>Click to edit Master text styles</a:t>
            </a:r>
          </a:p>
        </p:txBody>
      </p:sp>
      <p:sp>
        <p:nvSpPr>
          <p:cNvPr id="13" name="Picture Placeholder 22">
            <a:extLst>
              <a:ext uri="{FF2B5EF4-FFF2-40B4-BE49-F238E27FC236}">
                <a16:creationId xmlns:a16="http://schemas.microsoft.com/office/drawing/2014/main" id="{367B42AF-083D-E001-3F3D-965E0E7E0C7B}"/>
              </a:ext>
            </a:extLst>
          </p:cNvPr>
          <p:cNvSpPr>
            <a:spLocks noGrp="1"/>
          </p:cNvSpPr>
          <p:nvPr>
            <p:ph type="pic" sz="quarter" idx="20" hasCustomPrompt="1"/>
          </p:nvPr>
        </p:nvSpPr>
        <p:spPr>
          <a:xfrm>
            <a:off x="6665120" y="3736210"/>
            <a:ext cx="731837" cy="731276"/>
          </a:xfrm>
        </p:spPr>
        <p:txBody>
          <a:bodyPr/>
          <a:lstStyle>
            <a:lvl1pPr algn="ctr">
              <a:defRPr sz="1000">
                <a:solidFill>
                  <a:schemeClr val="tx2"/>
                </a:solidFill>
              </a:defRPr>
            </a:lvl1pPr>
          </a:lstStyle>
          <a:p>
            <a:r>
              <a:rPr lang="en-US" dirty="0"/>
              <a:t>icon</a:t>
            </a:r>
          </a:p>
        </p:txBody>
      </p:sp>
      <p:sp>
        <p:nvSpPr>
          <p:cNvPr id="14" name="Picture Placeholder 22">
            <a:extLst>
              <a:ext uri="{FF2B5EF4-FFF2-40B4-BE49-F238E27FC236}">
                <a16:creationId xmlns:a16="http://schemas.microsoft.com/office/drawing/2014/main" id="{47DA8C77-0526-98DE-DF7B-7BE1831CE8AD}"/>
              </a:ext>
            </a:extLst>
          </p:cNvPr>
          <p:cNvSpPr>
            <a:spLocks noGrp="1"/>
          </p:cNvSpPr>
          <p:nvPr>
            <p:ph type="pic" sz="quarter" idx="21" hasCustomPrompt="1"/>
          </p:nvPr>
        </p:nvSpPr>
        <p:spPr>
          <a:xfrm>
            <a:off x="6665120" y="5118084"/>
            <a:ext cx="731837" cy="731276"/>
          </a:xfrm>
        </p:spPr>
        <p:txBody>
          <a:bodyPr/>
          <a:lstStyle>
            <a:lvl1pPr algn="ctr">
              <a:defRPr sz="1000">
                <a:solidFill>
                  <a:schemeClr val="tx2"/>
                </a:solidFill>
              </a:defRPr>
            </a:lvl1pPr>
          </a:lstStyle>
          <a:p>
            <a:r>
              <a:rPr lang="en-US" dirty="0"/>
              <a:t>icon</a:t>
            </a:r>
          </a:p>
        </p:txBody>
      </p:sp>
      <p:sp>
        <p:nvSpPr>
          <p:cNvPr id="15" name="Text Placeholder 6">
            <a:extLst>
              <a:ext uri="{FF2B5EF4-FFF2-40B4-BE49-F238E27FC236}">
                <a16:creationId xmlns:a16="http://schemas.microsoft.com/office/drawing/2014/main" id="{F6E6759D-C7AF-10D0-DB7F-CC66D74BAC0F}"/>
              </a:ext>
            </a:extLst>
          </p:cNvPr>
          <p:cNvSpPr>
            <a:spLocks noGrp="1"/>
          </p:cNvSpPr>
          <p:nvPr>
            <p:ph type="body" sz="quarter" idx="23"/>
          </p:nvPr>
        </p:nvSpPr>
        <p:spPr>
          <a:xfrm>
            <a:off x="457200" y="1691639"/>
            <a:ext cx="5334000" cy="4315459"/>
          </a:xfrm>
        </p:spPr>
        <p:txBody>
          <a:bodyPr/>
          <a:lstStyle>
            <a:lvl1pPr>
              <a:lnSpc>
                <a:spcPct val="120000"/>
              </a:lnSpc>
              <a:spcBef>
                <a:spcPts val="1600"/>
              </a:spcBef>
              <a:defRPr sz="1600">
                <a:solidFill>
                  <a:schemeClr val="accent2"/>
                </a:solidFill>
                <a:latin typeface="+mj-lt"/>
              </a:defRPr>
            </a:lvl1pPr>
            <a:lvl2pPr>
              <a:lnSpc>
                <a:spcPct val="120000"/>
              </a:lnSpc>
              <a:spcBef>
                <a:spcPts val="800"/>
              </a:spcBef>
              <a:defRPr sz="1600">
                <a:latin typeface="+mn-lt"/>
              </a:defRPr>
            </a:lvl2pPr>
            <a:lvl3pPr>
              <a:lnSpc>
                <a:spcPct val="120000"/>
              </a:lnSpc>
              <a:spcBef>
                <a:spcPts val="800"/>
              </a:spcBef>
              <a:defRPr sz="1600">
                <a:latin typeface="+mn-lt"/>
              </a:defRPr>
            </a:lvl3pPr>
          </a:lstStyle>
          <a:p>
            <a:pPr lvl="0"/>
            <a:r>
              <a:rPr lang="en-US"/>
              <a:t>Click to edit Master text styles</a:t>
            </a:r>
          </a:p>
          <a:p>
            <a:pPr lvl="1"/>
            <a:r>
              <a:rPr lang="en-US"/>
              <a:t>Second level</a:t>
            </a:r>
          </a:p>
          <a:p>
            <a:pPr lvl="2"/>
            <a:r>
              <a:rPr lang="en-US"/>
              <a:t>Third level</a:t>
            </a:r>
          </a:p>
        </p:txBody>
      </p:sp>
      <p:sp>
        <p:nvSpPr>
          <p:cNvPr id="16" name="TextBox 15">
            <a:extLst>
              <a:ext uri="{FF2B5EF4-FFF2-40B4-BE49-F238E27FC236}">
                <a16:creationId xmlns:a16="http://schemas.microsoft.com/office/drawing/2014/main" id="{FC535DFE-9B75-7183-600D-6DCF4599B83A}"/>
              </a:ext>
            </a:extLst>
          </p:cNvPr>
          <p:cNvSpPr txBox="1"/>
          <p:nvPr userDrawn="1"/>
        </p:nvSpPr>
        <p:spPr>
          <a:xfrm>
            <a:off x="11358961" y="644424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dirty="0">
              <a:solidFill>
                <a:schemeClr val="bg1"/>
              </a:solidFill>
            </a:endParaRPr>
          </a:p>
        </p:txBody>
      </p:sp>
      <p:sp>
        <p:nvSpPr>
          <p:cNvPr id="17" name="Text Placeholder 3">
            <a:extLst>
              <a:ext uri="{FF2B5EF4-FFF2-40B4-BE49-F238E27FC236}">
                <a16:creationId xmlns:a16="http://schemas.microsoft.com/office/drawing/2014/main" id="{5D9FA10D-ECB6-CF5A-C1AE-9F5075A88689}"/>
              </a:ext>
            </a:extLst>
          </p:cNvPr>
          <p:cNvSpPr>
            <a:spLocks noGrp="1"/>
          </p:cNvSpPr>
          <p:nvPr>
            <p:ph type="body" sz="half" idx="24"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25766552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Imag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327839320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Picture Placeholder 4">
            <a:extLst>
              <a:ext uri="{FF2B5EF4-FFF2-40B4-BE49-F238E27FC236}">
                <a16:creationId xmlns:a16="http://schemas.microsoft.com/office/drawing/2014/main" id="{2D6B9CC2-0A93-824B-8784-1E187A641DF1}"/>
              </a:ext>
            </a:extLst>
          </p:cNvPr>
          <p:cNvSpPr>
            <a:spLocks noGrp="1"/>
          </p:cNvSpPr>
          <p:nvPr>
            <p:ph type="pic" sz="quarter" idx="13"/>
          </p:nvPr>
        </p:nvSpPr>
        <p:spPr>
          <a:xfrm>
            <a:off x="6096000" y="0"/>
            <a:ext cx="6096000" cy="6858000"/>
          </a:xfrm>
          <a:solidFill>
            <a:schemeClr val="bg1">
              <a:lumMod val="95000"/>
            </a:schemeClr>
          </a:solidFill>
        </p:spPr>
        <p:txBody>
          <a:bodyPr/>
          <a:lstStyle>
            <a:lvl1pPr marL="0" indent="0">
              <a:buNone/>
              <a:defRPr sz="1200"/>
            </a:lvl1pPr>
          </a:lstStyle>
          <a:p>
            <a:r>
              <a:rPr lang="en-US"/>
              <a:t>Click icon to add picture</a:t>
            </a:r>
            <a:endParaRPr lang="en-US" dirty="0"/>
          </a:p>
        </p:txBody>
      </p:sp>
      <p:sp>
        <p:nvSpPr>
          <p:cNvPr id="3" name="Title 2">
            <a:extLst>
              <a:ext uri="{FF2B5EF4-FFF2-40B4-BE49-F238E27FC236}">
                <a16:creationId xmlns:a16="http://schemas.microsoft.com/office/drawing/2014/main" id="{F0D6646E-C578-A14A-A853-62114E9D76C2}"/>
              </a:ext>
            </a:extLst>
          </p:cNvPr>
          <p:cNvSpPr>
            <a:spLocks noGrp="1"/>
          </p:cNvSpPr>
          <p:nvPr>
            <p:ph type="title" hasCustomPrompt="1"/>
          </p:nvPr>
        </p:nvSpPr>
        <p:spPr>
          <a:xfrm>
            <a:off x="457200" y="381508"/>
            <a:ext cx="5334000" cy="822960"/>
          </a:xfrm>
        </p:spPr>
        <p:txBody>
          <a:bodyPr vert="horz"/>
          <a:lstStyle/>
          <a:p>
            <a:r>
              <a:rPr lang="en-US" dirty="0"/>
              <a:t>Click to add title</a:t>
            </a:r>
          </a:p>
        </p:txBody>
      </p:sp>
      <p:sp>
        <p:nvSpPr>
          <p:cNvPr id="12" name="TextBox 11">
            <a:extLst>
              <a:ext uri="{FF2B5EF4-FFF2-40B4-BE49-F238E27FC236}">
                <a16:creationId xmlns:a16="http://schemas.microsoft.com/office/drawing/2014/main" id="{A4BEDACD-4053-BB2B-9720-6D9F54A66AFD}"/>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dirty="0">
              <a:solidFill>
                <a:schemeClr val="bg1"/>
              </a:solidFill>
            </a:endParaRPr>
          </a:p>
        </p:txBody>
      </p:sp>
      <p:sp>
        <p:nvSpPr>
          <p:cNvPr id="7" name="Text Placeholder 6">
            <a:extLst>
              <a:ext uri="{FF2B5EF4-FFF2-40B4-BE49-F238E27FC236}">
                <a16:creationId xmlns:a16="http://schemas.microsoft.com/office/drawing/2014/main" id="{44872689-A2A5-FF6F-2051-C14BE1A409AE}"/>
              </a:ext>
            </a:extLst>
          </p:cNvPr>
          <p:cNvSpPr>
            <a:spLocks noGrp="1"/>
          </p:cNvSpPr>
          <p:nvPr>
            <p:ph type="body" sz="quarter" idx="16"/>
          </p:nvPr>
        </p:nvSpPr>
        <p:spPr>
          <a:xfrm>
            <a:off x="457200" y="1691639"/>
            <a:ext cx="5334000" cy="4315459"/>
          </a:xfrm>
        </p:spPr>
        <p:txBody>
          <a:bodyPr/>
          <a:lstStyle>
            <a:lvl1pPr>
              <a:lnSpc>
                <a:spcPct val="120000"/>
              </a:lnSpc>
              <a:spcBef>
                <a:spcPts val="1600"/>
              </a:spcBef>
              <a:defRPr sz="1600">
                <a:solidFill>
                  <a:schemeClr val="accent2"/>
                </a:solidFill>
                <a:latin typeface="+mj-lt"/>
              </a:defRPr>
            </a:lvl1pPr>
            <a:lvl2pPr>
              <a:lnSpc>
                <a:spcPct val="120000"/>
              </a:lnSpc>
              <a:spcBef>
                <a:spcPts val="800"/>
              </a:spcBef>
              <a:defRPr sz="1600">
                <a:latin typeface="+mn-lt"/>
              </a:defRPr>
            </a:lvl2pPr>
            <a:lvl3pPr>
              <a:lnSpc>
                <a:spcPct val="120000"/>
              </a:lnSpc>
              <a:spcBef>
                <a:spcPts val="800"/>
              </a:spcBef>
              <a:defRPr sz="1600">
                <a:latin typeface="+mn-lt"/>
              </a:defRPr>
            </a:lvl3pPr>
          </a:lstStyle>
          <a:p>
            <a:pPr lvl="0"/>
            <a:r>
              <a:rPr lang="en-US"/>
              <a:t>Click to 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9A3DD820-FA3E-CB8B-3484-09CFD66DBA52}"/>
              </a:ext>
            </a:extLst>
          </p:cNvPr>
          <p:cNvSpPr txBox="1"/>
          <p:nvPr userDrawn="1"/>
        </p:nvSpPr>
        <p:spPr>
          <a:xfrm>
            <a:off x="11358961" y="644424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dirty="0">
              <a:solidFill>
                <a:schemeClr val="tx2"/>
              </a:solidFill>
            </a:endParaRPr>
          </a:p>
        </p:txBody>
      </p:sp>
      <p:sp>
        <p:nvSpPr>
          <p:cNvPr id="2" name="Text Placeholder 3">
            <a:extLst>
              <a:ext uri="{FF2B5EF4-FFF2-40B4-BE49-F238E27FC236}">
                <a16:creationId xmlns:a16="http://schemas.microsoft.com/office/drawing/2014/main" id="{42D900D0-8B30-2104-DA39-5C25ABF2F04B}"/>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10496837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 Image Pale Blue">
    <p:bg>
      <p:bgPr>
        <a:solidFill>
          <a:srgbClr val="D2D4DB"/>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85491552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Picture Placeholder 4">
            <a:extLst>
              <a:ext uri="{FF2B5EF4-FFF2-40B4-BE49-F238E27FC236}">
                <a16:creationId xmlns:a16="http://schemas.microsoft.com/office/drawing/2014/main" id="{2D6B9CC2-0A93-824B-8784-1E187A641DF1}"/>
              </a:ext>
            </a:extLst>
          </p:cNvPr>
          <p:cNvSpPr>
            <a:spLocks noGrp="1"/>
          </p:cNvSpPr>
          <p:nvPr>
            <p:ph type="pic" sz="quarter" idx="13"/>
          </p:nvPr>
        </p:nvSpPr>
        <p:spPr>
          <a:xfrm>
            <a:off x="6096000" y="0"/>
            <a:ext cx="6096000" cy="6858000"/>
          </a:xfrm>
          <a:solidFill>
            <a:schemeClr val="bg1">
              <a:lumMod val="95000"/>
            </a:schemeClr>
          </a:solidFill>
        </p:spPr>
        <p:txBody>
          <a:bodyPr/>
          <a:lstStyle>
            <a:lvl1pPr marL="0" indent="0">
              <a:buNone/>
              <a:defRPr sz="1200"/>
            </a:lvl1pPr>
          </a:lstStyle>
          <a:p>
            <a:r>
              <a:rPr lang="en-US"/>
              <a:t>Click icon to add picture</a:t>
            </a:r>
            <a:endParaRPr lang="en-US" dirty="0"/>
          </a:p>
        </p:txBody>
      </p:sp>
      <p:sp>
        <p:nvSpPr>
          <p:cNvPr id="3" name="Title 2">
            <a:extLst>
              <a:ext uri="{FF2B5EF4-FFF2-40B4-BE49-F238E27FC236}">
                <a16:creationId xmlns:a16="http://schemas.microsoft.com/office/drawing/2014/main" id="{F0D6646E-C578-A14A-A853-62114E9D76C2}"/>
              </a:ext>
            </a:extLst>
          </p:cNvPr>
          <p:cNvSpPr>
            <a:spLocks noGrp="1"/>
          </p:cNvSpPr>
          <p:nvPr>
            <p:ph type="title" hasCustomPrompt="1"/>
          </p:nvPr>
        </p:nvSpPr>
        <p:spPr>
          <a:xfrm>
            <a:off x="457200" y="381508"/>
            <a:ext cx="5334000" cy="822960"/>
          </a:xfrm>
        </p:spPr>
        <p:txBody>
          <a:bodyPr vert="horz"/>
          <a:lstStyle/>
          <a:p>
            <a:r>
              <a:rPr lang="en-US" dirty="0"/>
              <a:t>Click to add title</a:t>
            </a:r>
          </a:p>
        </p:txBody>
      </p:sp>
      <p:sp>
        <p:nvSpPr>
          <p:cNvPr id="11" name="TextBox 10">
            <a:extLst>
              <a:ext uri="{FF2B5EF4-FFF2-40B4-BE49-F238E27FC236}">
                <a16:creationId xmlns:a16="http://schemas.microsoft.com/office/drawing/2014/main" id="{2504D7F1-AAE7-B3F1-EDA1-404506793E61}"/>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dirty="0">
              <a:solidFill>
                <a:schemeClr val="bg1"/>
              </a:solidFill>
            </a:endParaRPr>
          </a:p>
        </p:txBody>
      </p:sp>
      <p:sp>
        <p:nvSpPr>
          <p:cNvPr id="12" name="Text Placeholder 6">
            <a:extLst>
              <a:ext uri="{FF2B5EF4-FFF2-40B4-BE49-F238E27FC236}">
                <a16:creationId xmlns:a16="http://schemas.microsoft.com/office/drawing/2014/main" id="{6E1C65A7-E02C-A9F4-5431-AF8BE3E262BD}"/>
              </a:ext>
            </a:extLst>
          </p:cNvPr>
          <p:cNvSpPr>
            <a:spLocks noGrp="1"/>
          </p:cNvSpPr>
          <p:nvPr>
            <p:ph type="body" sz="quarter" idx="16"/>
          </p:nvPr>
        </p:nvSpPr>
        <p:spPr>
          <a:xfrm>
            <a:off x="457200" y="1691639"/>
            <a:ext cx="5334000" cy="4315459"/>
          </a:xfrm>
        </p:spPr>
        <p:txBody>
          <a:bodyPr/>
          <a:lstStyle>
            <a:lvl1pPr>
              <a:lnSpc>
                <a:spcPct val="120000"/>
              </a:lnSpc>
              <a:spcBef>
                <a:spcPts val="1600"/>
              </a:spcBef>
              <a:defRPr sz="1600">
                <a:solidFill>
                  <a:schemeClr val="accent2"/>
                </a:solidFill>
                <a:latin typeface="+mj-lt"/>
              </a:defRPr>
            </a:lvl1pPr>
            <a:lvl2pPr>
              <a:lnSpc>
                <a:spcPct val="120000"/>
              </a:lnSpc>
              <a:spcBef>
                <a:spcPts val="800"/>
              </a:spcBef>
              <a:defRPr sz="1600">
                <a:latin typeface="+mn-lt"/>
              </a:defRPr>
            </a:lvl2pPr>
            <a:lvl3pPr>
              <a:lnSpc>
                <a:spcPct val="120000"/>
              </a:lnSpc>
              <a:spcBef>
                <a:spcPts val="800"/>
              </a:spcBef>
              <a:defRPr sz="1600">
                <a:latin typeface="+mn-lt"/>
              </a:defRPr>
            </a:lvl3pPr>
          </a:lstStyle>
          <a:p>
            <a:pPr lvl="0"/>
            <a:r>
              <a:rPr lang="en-US"/>
              <a:t>Click to edit Master text styles</a:t>
            </a:r>
          </a:p>
          <a:p>
            <a:pPr lvl="1"/>
            <a:r>
              <a:rPr lang="en-US"/>
              <a:t>Second level</a:t>
            </a:r>
          </a:p>
          <a:p>
            <a:pPr lvl="2"/>
            <a:r>
              <a:rPr lang="en-US"/>
              <a:t>Third level</a:t>
            </a:r>
          </a:p>
        </p:txBody>
      </p:sp>
      <p:sp>
        <p:nvSpPr>
          <p:cNvPr id="2" name="Text Placeholder 3">
            <a:extLst>
              <a:ext uri="{FF2B5EF4-FFF2-40B4-BE49-F238E27FC236}">
                <a16:creationId xmlns:a16="http://schemas.microsoft.com/office/drawing/2014/main" id="{89140C36-1E21-C010-5B81-5E8A5381BC03}"/>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13357994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wo Column Spl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481F15-58C8-BB47-847B-AFEF12FCE234}"/>
              </a:ext>
            </a:extLst>
          </p:cNvPr>
          <p:cNvSpPr/>
          <p:nvPr userDrawn="1"/>
        </p:nvSpPr>
        <p:spPr>
          <a:xfrm>
            <a:off x="6096000" y="0"/>
            <a:ext cx="6096000" cy="6858000"/>
          </a:xfrm>
          <a:prstGeom prst="rect">
            <a:avLst/>
          </a:prstGeom>
          <a:solidFill>
            <a:srgbClr val="D2D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a16="http://schemas.microsoft.com/office/drawing/2014/main" id="{C7E88C62-B078-D543-A31B-4986E3330988}"/>
              </a:ext>
            </a:extLst>
          </p:cNvPr>
          <p:cNvSpPr>
            <a:spLocks noGrp="1"/>
          </p:cNvSpPr>
          <p:nvPr>
            <p:ph type="pic" sz="quarter" idx="19" hasCustomPrompt="1"/>
          </p:nvPr>
        </p:nvSpPr>
        <p:spPr>
          <a:xfrm>
            <a:off x="6665120" y="2346325"/>
            <a:ext cx="731837" cy="731276"/>
          </a:xfrm>
        </p:spPr>
        <p:txBody>
          <a:bodyPr/>
          <a:lstStyle>
            <a:lvl1pPr algn="ctr">
              <a:defRPr sz="1000">
                <a:solidFill>
                  <a:schemeClr val="tx2"/>
                </a:solidFill>
              </a:defRPr>
            </a:lvl1pPr>
          </a:lstStyle>
          <a:p>
            <a:r>
              <a:rPr lang="en-US" dirty="0"/>
              <a:t>icon</a:t>
            </a:r>
          </a:p>
        </p:txBody>
      </p:sp>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27473101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E5107B16-D40D-4D49-AC9F-081161A30D41}"/>
              </a:ext>
            </a:extLst>
          </p:cNvPr>
          <p:cNvSpPr>
            <a:spLocks noGrp="1"/>
          </p:cNvSpPr>
          <p:nvPr>
            <p:ph type="title" hasCustomPrompt="1"/>
          </p:nvPr>
        </p:nvSpPr>
        <p:spPr>
          <a:xfrm>
            <a:off x="457200" y="381508"/>
            <a:ext cx="5334000" cy="822960"/>
          </a:xfrm>
        </p:spPr>
        <p:txBody>
          <a:bodyPr/>
          <a:lstStyle/>
          <a:p>
            <a:r>
              <a:rPr lang="en-US" dirty="0"/>
              <a:t>Click to add title</a:t>
            </a:r>
          </a:p>
        </p:txBody>
      </p:sp>
      <p:sp>
        <p:nvSpPr>
          <p:cNvPr id="6" name="Text Placeholder 5">
            <a:extLst>
              <a:ext uri="{FF2B5EF4-FFF2-40B4-BE49-F238E27FC236}">
                <a16:creationId xmlns:a16="http://schemas.microsoft.com/office/drawing/2014/main" id="{408DCCDA-24C3-CC42-9EEC-7C84C2FB8571}"/>
              </a:ext>
            </a:extLst>
          </p:cNvPr>
          <p:cNvSpPr>
            <a:spLocks noGrp="1"/>
          </p:cNvSpPr>
          <p:nvPr>
            <p:ph type="body" sz="quarter" idx="15"/>
          </p:nvPr>
        </p:nvSpPr>
        <p:spPr>
          <a:xfrm>
            <a:off x="6773863" y="1722462"/>
            <a:ext cx="4249737" cy="316103"/>
          </a:xfrm>
        </p:spPr>
        <p:txBody>
          <a:bodyPr/>
          <a:lstStyle>
            <a:lvl1pPr>
              <a:defRPr sz="1600">
                <a:solidFill>
                  <a:schemeClr val="accent2"/>
                </a:solidFill>
              </a:defRPr>
            </a:lvl1pPr>
          </a:lstStyle>
          <a:p>
            <a:pPr lvl="0"/>
            <a:r>
              <a:rPr lang="en-US"/>
              <a:t>Click to edit Master text styles</a:t>
            </a:r>
          </a:p>
        </p:txBody>
      </p:sp>
      <p:sp>
        <p:nvSpPr>
          <p:cNvPr id="19" name="Text Placeholder 18">
            <a:extLst>
              <a:ext uri="{FF2B5EF4-FFF2-40B4-BE49-F238E27FC236}">
                <a16:creationId xmlns:a16="http://schemas.microsoft.com/office/drawing/2014/main" id="{2628AA8C-3AA3-804C-BAC2-938EE013A99D}"/>
              </a:ext>
            </a:extLst>
          </p:cNvPr>
          <p:cNvSpPr>
            <a:spLocks noGrp="1"/>
          </p:cNvSpPr>
          <p:nvPr>
            <p:ph type="body" sz="quarter" idx="16"/>
          </p:nvPr>
        </p:nvSpPr>
        <p:spPr>
          <a:xfrm>
            <a:off x="7915275" y="2354336"/>
            <a:ext cx="3818526" cy="723265"/>
          </a:xfrm>
        </p:spPr>
        <p:txBody>
          <a:bodyPr/>
          <a:lstStyle>
            <a:lvl1pPr>
              <a:lnSpc>
                <a:spcPct val="120000"/>
              </a:lnSpc>
              <a:defRPr sz="1200" b="0" i="0">
                <a:latin typeface="Elevance Sans" pitchFamily="2" charset="0"/>
              </a:defRPr>
            </a:lvl1pPr>
          </a:lstStyle>
          <a:p>
            <a:pPr lvl="0"/>
            <a:r>
              <a:rPr lang="en-US"/>
              <a:t>Click to edit Master text styles</a:t>
            </a:r>
          </a:p>
        </p:txBody>
      </p:sp>
      <p:sp>
        <p:nvSpPr>
          <p:cNvPr id="20" name="Text Placeholder 18">
            <a:extLst>
              <a:ext uri="{FF2B5EF4-FFF2-40B4-BE49-F238E27FC236}">
                <a16:creationId xmlns:a16="http://schemas.microsoft.com/office/drawing/2014/main" id="{60BE6EBB-EB34-2242-AEBC-48C5BF2653DE}"/>
              </a:ext>
            </a:extLst>
          </p:cNvPr>
          <p:cNvSpPr>
            <a:spLocks noGrp="1"/>
          </p:cNvSpPr>
          <p:nvPr>
            <p:ph type="body" sz="quarter" idx="17"/>
          </p:nvPr>
        </p:nvSpPr>
        <p:spPr>
          <a:xfrm>
            <a:off x="7915275" y="3736210"/>
            <a:ext cx="3818526" cy="723265"/>
          </a:xfrm>
        </p:spPr>
        <p:txBody>
          <a:bodyPr/>
          <a:lstStyle>
            <a:lvl1pPr>
              <a:lnSpc>
                <a:spcPct val="120000"/>
              </a:lnSpc>
              <a:defRPr sz="1200" b="0" i="0">
                <a:latin typeface="Elevance Sans" pitchFamily="2" charset="0"/>
              </a:defRPr>
            </a:lvl1pPr>
          </a:lstStyle>
          <a:p>
            <a:pPr lvl="0"/>
            <a:r>
              <a:rPr lang="en-US"/>
              <a:t>Click to edit Master text styles</a:t>
            </a:r>
          </a:p>
        </p:txBody>
      </p:sp>
      <p:sp>
        <p:nvSpPr>
          <p:cNvPr id="21" name="Text Placeholder 18">
            <a:extLst>
              <a:ext uri="{FF2B5EF4-FFF2-40B4-BE49-F238E27FC236}">
                <a16:creationId xmlns:a16="http://schemas.microsoft.com/office/drawing/2014/main" id="{62787009-1D09-0143-B730-093388290FEE}"/>
              </a:ext>
            </a:extLst>
          </p:cNvPr>
          <p:cNvSpPr>
            <a:spLocks noGrp="1"/>
          </p:cNvSpPr>
          <p:nvPr>
            <p:ph type="body" sz="quarter" idx="18"/>
          </p:nvPr>
        </p:nvSpPr>
        <p:spPr>
          <a:xfrm>
            <a:off x="7915275" y="5118084"/>
            <a:ext cx="3818526" cy="723265"/>
          </a:xfrm>
        </p:spPr>
        <p:txBody>
          <a:bodyPr/>
          <a:lstStyle>
            <a:lvl1pPr>
              <a:lnSpc>
                <a:spcPct val="120000"/>
              </a:lnSpc>
              <a:defRPr sz="1200" b="0" i="0">
                <a:latin typeface="Elevance Sans" pitchFamily="2" charset="0"/>
              </a:defRPr>
            </a:lvl1pPr>
          </a:lstStyle>
          <a:p>
            <a:pPr lvl="0"/>
            <a:r>
              <a:rPr lang="en-US"/>
              <a:t>Click to edit Master text styles</a:t>
            </a:r>
          </a:p>
        </p:txBody>
      </p:sp>
      <p:sp>
        <p:nvSpPr>
          <p:cNvPr id="24" name="Picture Placeholder 22">
            <a:extLst>
              <a:ext uri="{FF2B5EF4-FFF2-40B4-BE49-F238E27FC236}">
                <a16:creationId xmlns:a16="http://schemas.microsoft.com/office/drawing/2014/main" id="{926707BB-0CF8-D742-A1DA-677AC916C15E}"/>
              </a:ext>
            </a:extLst>
          </p:cNvPr>
          <p:cNvSpPr>
            <a:spLocks noGrp="1"/>
          </p:cNvSpPr>
          <p:nvPr>
            <p:ph type="pic" sz="quarter" idx="20" hasCustomPrompt="1"/>
          </p:nvPr>
        </p:nvSpPr>
        <p:spPr>
          <a:xfrm>
            <a:off x="6665120" y="3736210"/>
            <a:ext cx="731837" cy="731276"/>
          </a:xfrm>
        </p:spPr>
        <p:txBody>
          <a:bodyPr/>
          <a:lstStyle>
            <a:lvl1pPr algn="ctr">
              <a:defRPr sz="1000">
                <a:solidFill>
                  <a:schemeClr val="tx2"/>
                </a:solidFill>
              </a:defRPr>
            </a:lvl1pPr>
          </a:lstStyle>
          <a:p>
            <a:r>
              <a:rPr lang="en-US" dirty="0"/>
              <a:t>icon</a:t>
            </a:r>
          </a:p>
        </p:txBody>
      </p:sp>
      <p:sp>
        <p:nvSpPr>
          <p:cNvPr id="25" name="Picture Placeholder 22">
            <a:extLst>
              <a:ext uri="{FF2B5EF4-FFF2-40B4-BE49-F238E27FC236}">
                <a16:creationId xmlns:a16="http://schemas.microsoft.com/office/drawing/2014/main" id="{F2140207-71CD-1744-B834-6438BAD46B26}"/>
              </a:ext>
            </a:extLst>
          </p:cNvPr>
          <p:cNvSpPr>
            <a:spLocks noGrp="1"/>
          </p:cNvSpPr>
          <p:nvPr>
            <p:ph type="pic" sz="quarter" idx="21" hasCustomPrompt="1"/>
          </p:nvPr>
        </p:nvSpPr>
        <p:spPr>
          <a:xfrm>
            <a:off x="6665120" y="5118084"/>
            <a:ext cx="731837" cy="731276"/>
          </a:xfrm>
        </p:spPr>
        <p:txBody>
          <a:bodyPr/>
          <a:lstStyle>
            <a:lvl1pPr algn="ctr">
              <a:defRPr sz="1000">
                <a:solidFill>
                  <a:schemeClr val="tx2"/>
                </a:solidFill>
              </a:defRPr>
            </a:lvl1pPr>
          </a:lstStyle>
          <a:p>
            <a:r>
              <a:rPr lang="en-US" dirty="0"/>
              <a:t>icon</a:t>
            </a:r>
          </a:p>
        </p:txBody>
      </p:sp>
      <p:sp>
        <p:nvSpPr>
          <p:cNvPr id="17" name="Text Placeholder 6">
            <a:extLst>
              <a:ext uri="{FF2B5EF4-FFF2-40B4-BE49-F238E27FC236}">
                <a16:creationId xmlns:a16="http://schemas.microsoft.com/office/drawing/2014/main" id="{2BB6641C-439C-7916-AA02-BD2B05BDD568}"/>
              </a:ext>
            </a:extLst>
          </p:cNvPr>
          <p:cNvSpPr>
            <a:spLocks noGrp="1"/>
          </p:cNvSpPr>
          <p:nvPr>
            <p:ph type="body" sz="quarter" idx="23"/>
          </p:nvPr>
        </p:nvSpPr>
        <p:spPr>
          <a:xfrm>
            <a:off x="457200" y="1691639"/>
            <a:ext cx="5334000" cy="4315459"/>
          </a:xfrm>
        </p:spPr>
        <p:txBody>
          <a:bodyPr/>
          <a:lstStyle>
            <a:lvl1pPr>
              <a:lnSpc>
                <a:spcPct val="120000"/>
              </a:lnSpc>
              <a:spcBef>
                <a:spcPts val="1600"/>
              </a:spcBef>
              <a:defRPr sz="1600">
                <a:solidFill>
                  <a:schemeClr val="accent2"/>
                </a:solidFill>
                <a:latin typeface="+mj-lt"/>
              </a:defRPr>
            </a:lvl1pPr>
            <a:lvl2pPr>
              <a:lnSpc>
                <a:spcPct val="120000"/>
              </a:lnSpc>
              <a:spcBef>
                <a:spcPts val="800"/>
              </a:spcBef>
              <a:defRPr sz="1600">
                <a:latin typeface="+mn-lt"/>
              </a:defRPr>
            </a:lvl2pPr>
            <a:lvl3pPr>
              <a:lnSpc>
                <a:spcPct val="120000"/>
              </a:lnSpc>
              <a:spcBef>
                <a:spcPts val="800"/>
              </a:spcBef>
              <a:defRPr sz="1600">
                <a:latin typeface="+mn-lt"/>
              </a:defRPr>
            </a:lvl3pPr>
          </a:lstStyle>
          <a:p>
            <a:pPr lvl="0"/>
            <a:r>
              <a:rPr lang="en-US"/>
              <a:t>Click to edit Master text styles</a:t>
            </a:r>
          </a:p>
          <a:p>
            <a:pPr lvl="1"/>
            <a:r>
              <a:rPr lang="en-US"/>
              <a:t>Second level</a:t>
            </a:r>
          </a:p>
          <a:p>
            <a:pPr lvl="2"/>
            <a:r>
              <a:rPr lang="en-US"/>
              <a:t>Third level</a:t>
            </a:r>
          </a:p>
        </p:txBody>
      </p:sp>
      <p:sp>
        <p:nvSpPr>
          <p:cNvPr id="18" name="TextBox 17">
            <a:extLst>
              <a:ext uri="{FF2B5EF4-FFF2-40B4-BE49-F238E27FC236}">
                <a16:creationId xmlns:a16="http://schemas.microsoft.com/office/drawing/2014/main" id="{3112C24E-4839-F173-7B73-6438F9C5F1FA}"/>
              </a:ext>
            </a:extLst>
          </p:cNvPr>
          <p:cNvSpPr txBox="1"/>
          <p:nvPr userDrawn="1"/>
        </p:nvSpPr>
        <p:spPr>
          <a:xfrm>
            <a:off x="11358961" y="644424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dirty="0">
              <a:solidFill>
                <a:schemeClr val="tx2"/>
              </a:solidFill>
            </a:endParaRPr>
          </a:p>
        </p:txBody>
      </p:sp>
      <p:sp>
        <p:nvSpPr>
          <p:cNvPr id="2" name="Text Placeholder 3">
            <a:extLst>
              <a:ext uri="{FF2B5EF4-FFF2-40B4-BE49-F238E27FC236}">
                <a16:creationId xmlns:a16="http://schemas.microsoft.com/office/drawing/2014/main" id="{A3C4B0A6-A595-8A19-3735-E85D9A67C6F4}"/>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33485741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27473101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id="{3112C24E-4839-F173-7B73-6438F9C5F1FA}"/>
              </a:ext>
            </a:extLst>
          </p:cNvPr>
          <p:cNvSpPr txBox="1"/>
          <p:nvPr userDrawn="1"/>
        </p:nvSpPr>
        <p:spPr>
          <a:xfrm>
            <a:off x="11358961" y="644424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dirty="0">
              <a:solidFill>
                <a:schemeClr val="tx2"/>
              </a:solidFill>
            </a:endParaRPr>
          </a:p>
        </p:txBody>
      </p:sp>
      <p:sp>
        <p:nvSpPr>
          <p:cNvPr id="2" name="Text Placeholder 3">
            <a:extLst>
              <a:ext uri="{FF2B5EF4-FFF2-40B4-BE49-F238E27FC236}">
                <a16:creationId xmlns:a16="http://schemas.microsoft.com/office/drawing/2014/main" id="{A3C4B0A6-A595-8A19-3735-E85D9A67C6F4}"/>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5" name="Title 4">
            <a:extLst>
              <a:ext uri="{FF2B5EF4-FFF2-40B4-BE49-F238E27FC236}">
                <a16:creationId xmlns:a16="http://schemas.microsoft.com/office/drawing/2014/main" id="{4408C2E1-4A76-FB63-97F4-F3744429A7A3}"/>
              </a:ext>
            </a:extLst>
          </p:cNvPr>
          <p:cNvSpPr>
            <a:spLocks noGrp="1"/>
          </p:cNvSpPr>
          <p:nvPr>
            <p:ph type="title"/>
          </p:nvPr>
        </p:nvSpPr>
        <p:spPr/>
        <p:txBody>
          <a:bodyPr/>
          <a:lstStyle/>
          <a:p>
            <a:r>
              <a:rPr lang="en-US"/>
              <a:t>Click to edit Master title style</a:t>
            </a:r>
          </a:p>
        </p:txBody>
      </p:sp>
      <p:sp>
        <p:nvSpPr>
          <p:cNvPr id="7" name="Text Placeholder 29">
            <a:extLst>
              <a:ext uri="{FF2B5EF4-FFF2-40B4-BE49-F238E27FC236}">
                <a16:creationId xmlns:a16="http://schemas.microsoft.com/office/drawing/2014/main" id="{2A81A337-80A2-EBFF-CCC3-3E66B9593B38}"/>
              </a:ext>
            </a:extLst>
          </p:cNvPr>
          <p:cNvSpPr>
            <a:spLocks noGrp="1"/>
          </p:cNvSpPr>
          <p:nvPr>
            <p:ph type="body" sz="quarter" idx="114"/>
          </p:nvPr>
        </p:nvSpPr>
        <p:spPr>
          <a:xfrm>
            <a:off x="10424756" y="4600319"/>
            <a:ext cx="1377384" cy="1608514"/>
          </a:xfrm>
        </p:spPr>
        <p:txBody>
          <a:bodyPr wrap="square"/>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9" name="Text Placeholder 117">
            <a:extLst>
              <a:ext uri="{FF2B5EF4-FFF2-40B4-BE49-F238E27FC236}">
                <a16:creationId xmlns:a16="http://schemas.microsoft.com/office/drawing/2014/main" id="{EE1ACF60-CA64-C3AF-39C5-E5AFDF3940C0}"/>
              </a:ext>
            </a:extLst>
          </p:cNvPr>
          <p:cNvSpPr>
            <a:spLocks noGrp="1"/>
          </p:cNvSpPr>
          <p:nvPr>
            <p:ph type="body" sz="quarter" idx="116" hasCustomPrompt="1"/>
          </p:nvPr>
        </p:nvSpPr>
        <p:spPr>
          <a:xfrm>
            <a:off x="0" y="3333400"/>
            <a:ext cx="11694145" cy="1028458"/>
          </a:xfrm>
          <a:custGeom>
            <a:avLst/>
            <a:gdLst>
              <a:gd name="connsiteX0" fmla="*/ 0 w 11548263"/>
              <a:gd name="connsiteY0" fmla="*/ 0 h 1028458"/>
              <a:gd name="connsiteX1" fmla="*/ 1327759 w 11548263"/>
              <a:gd name="connsiteY1" fmla="*/ 0 h 1028458"/>
              <a:gd name="connsiteX2" fmla="*/ 4956395 w 11548263"/>
              <a:gd name="connsiteY2" fmla="*/ 0 h 1028458"/>
              <a:gd name="connsiteX3" fmla="*/ 6028464 w 11548263"/>
              <a:gd name="connsiteY3" fmla="*/ 0 h 1028458"/>
              <a:gd name="connsiteX4" fmla="*/ 6284154 w 11548263"/>
              <a:gd name="connsiteY4" fmla="*/ 0 h 1028458"/>
              <a:gd name="connsiteX5" fmla="*/ 10984859 w 11548263"/>
              <a:gd name="connsiteY5" fmla="*/ 0 h 1028458"/>
              <a:gd name="connsiteX6" fmla="*/ 11548263 w 11548263"/>
              <a:gd name="connsiteY6" fmla="*/ 514229 h 1028458"/>
              <a:gd name="connsiteX7" fmla="*/ 10984859 w 11548263"/>
              <a:gd name="connsiteY7" fmla="*/ 1028458 h 1028458"/>
              <a:gd name="connsiteX8" fmla="*/ 6284154 w 11548263"/>
              <a:gd name="connsiteY8" fmla="*/ 1028458 h 1028458"/>
              <a:gd name="connsiteX9" fmla="*/ 6028464 w 11548263"/>
              <a:gd name="connsiteY9" fmla="*/ 1028458 h 1028458"/>
              <a:gd name="connsiteX10" fmla="*/ 4956395 w 11548263"/>
              <a:gd name="connsiteY10" fmla="*/ 1028458 h 1028458"/>
              <a:gd name="connsiteX11" fmla="*/ 1327759 w 11548263"/>
              <a:gd name="connsiteY11" fmla="*/ 1028458 h 1028458"/>
              <a:gd name="connsiteX12" fmla="*/ 0 w 11548263"/>
              <a:gd name="connsiteY12" fmla="*/ 1028458 h 1028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8263" h="1028458">
                <a:moveTo>
                  <a:pt x="0" y="0"/>
                </a:moveTo>
                <a:lnTo>
                  <a:pt x="1327759" y="0"/>
                </a:lnTo>
                <a:lnTo>
                  <a:pt x="4956395" y="0"/>
                </a:lnTo>
                <a:lnTo>
                  <a:pt x="6028464" y="0"/>
                </a:lnTo>
                <a:lnTo>
                  <a:pt x="6284154" y="0"/>
                </a:lnTo>
                <a:lnTo>
                  <a:pt x="10984859" y="0"/>
                </a:lnTo>
                <a:lnTo>
                  <a:pt x="11548263" y="514229"/>
                </a:lnTo>
                <a:lnTo>
                  <a:pt x="10984859" y="1028458"/>
                </a:lnTo>
                <a:lnTo>
                  <a:pt x="6284154" y="1028458"/>
                </a:lnTo>
                <a:lnTo>
                  <a:pt x="6028464" y="1028458"/>
                </a:lnTo>
                <a:lnTo>
                  <a:pt x="4956395" y="1028458"/>
                </a:lnTo>
                <a:lnTo>
                  <a:pt x="1327759" y="1028458"/>
                </a:lnTo>
                <a:lnTo>
                  <a:pt x="0" y="1028458"/>
                </a:lnTo>
                <a:close/>
              </a:path>
            </a:pathLst>
          </a:custGeom>
          <a:solidFill>
            <a:schemeClr val="accent1"/>
          </a:solidFill>
          <a:scene3d>
            <a:camera prst="orthographicFront"/>
            <a:lightRig rig="balanced" dir="t"/>
          </a:scene3d>
          <a:sp3d/>
        </p:spPr>
        <p:txBody>
          <a:bodyPr vert="horz" wrap="square" lIns="0" tIns="0" rIns="0" bIns="0" rtlCol="0" anchor="ctr" anchorCtr="1">
            <a:noAutofit/>
          </a:bodyPr>
          <a:lstStyle>
            <a:lvl1pPr>
              <a:defRPr lang="en-US" dirty="0">
                <a:solidFill>
                  <a:schemeClr val="tx1">
                    <a:lumMod val="75000"/>
                    <a:lumOff val="25000"/>
                    <a:alpha val="0"/>
                  </a:schemeClr>
                </a:solidFill>
              </a:defRPr>
            </a:lvl1pPr>
          </a:lstStyle>
          <a:p>
            <a:pPr lvl="0"/>
            <a:r>
              <a:rPr lang="en-US"/>
              <a:t>x\</a:t>
            </a:r>
          </a:p>
        </p:txBody>
      </p:sp>
      <p:sp>
        <p:nvSpPr>
          <p:cNvPr id="10" name="Text Placeholder 42">
            <a:extLst>
              <a:ext uri="{FF2B5EF4-FFF2-40B4-BE49-F238E27FC236}">
                <a16:creationId xmlns:a16="http://schemas.microsoft.com/office/drawing/2014/main" id="{08BC80E9-B8A5-F389-601A-6514C8864C68}"/>
              </a:ext>
            </a:extLst>
          </p:cNvPr>
          <p:cNvSpPr>
            <a:spLocks noGrp="1" noChangeAspect="1"/>
          </p:cNvSpPr>
          <p:nvPr>
            <p:ph type="body" sz="quarter" idx="31" hasCustomPrompt="1"/>
          </p:nvPr>
        </p:nvSpPr>
        <p:spPr>
          <a:xfrm>
            <a:off x="428159"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11" name="Text Placeholder 42">
            <a:extLst>
              <a:ext uri="{FF2B5EF4-FFF2-40B4-BE49-F238E27FC236}">
                <a16:creationId xmlns:a16="http://schemas.microsoft.com/office/drawing/2014/main" id="{9DB0CCC5-F8AA-8B67-F5C5-8BBCEFB37A5A}"/>
              </a:ext>
            </a:extLst>
          </p:cNvPr>
          <p:cNvSpPr>
            <a:spLocks noGrp="1" noChangeAspect="1"/>
          </p:cNvSpPr>
          <p:nvPr>
            <p:ph type="body" sz="quarter" idx="117" hasCustomPrompt="1"/>
          </p:nvPr>
        </p:nvSpPr>
        <p:spPr>
          <a:xfrm>
            <a:off x="1290771"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12" name="Text Placeholder 42">
            <a:extLst>
              <a:ext uri="{FF2B5EF4-FFF2-40B4-BE49-F238E27FC236}">
                <a16:creationId xmlns:a16="http://schemas.microsoft.com/office/drawing/2014/main" id="{2612EBAB-5C0D-4F14-A633-FF09C1F4A868}"/>
              </a:ext>
            </a:extLst>
          </p:cNvPr>
          <p:cNvSpPr>
            <a:spLocks noGrp="1" noChangeAspect="1"/>
          </p:cNvSpPr>
          <p:nvPr>
            <p:ph type="body" sz="quarter" idx="118" hasCustomPrompt="1"/>
          </p:nvPr>
        </p:nvSpPr>
        <p:spPr>
          <a:xfrm>
            <a:off x="2153383"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13" name="Text Placeholder 42">
            <a:extLst>
              <a:ext uri="{FF2B5EF4-FFF2-40B4-BE49-F238E27FC236}">
                <a16:creationId xmlns:a16="http://schemas.microsoft.com/office/drawing/2014/main" id="{DD72F268-4508-A4B9-D3D8-D1DB97FE6631}"/>
              </a:ext>
            </a:extLst>
          </p:cNvPr>
          <p:cNvSpPr>
            <a:spLocks noGrp="1" noChangeAspect="1"/>
          </p:cNvSpPr>
          <p:nvPr>
            <p:ph type="body" sz="quarter" idx="119" hasCustomPrompt="1"/>
          </p:nvPr>
        </p:nvSpPr>
        <p:spPr>
          <a:xfrm>
            <a:off x="3015995"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14" name="Text Placeholder 42">
            <a:extLst>
              <a:ext uri="{FF2B5EF4-FFF2-40B4-BE49-F238E27FC236}">
                <a16:creationId xmlns:a16="http://schemas.microsoft.com/office/drawing/2014/main" id="{90776AAB-2606-8DF9-1903-EBD7F5ACA874}"/>
              </a:ext>
            </a:extLst>
          </p:cNvPr>
          <p:cNvSpPr>
            <a:spLocks noGrp="1" noChangeAspect="1"/>
          </p:cNvSpPr>
          <p:nvPr>
            <p:ph type="body" sz="quarter" idx="120" hasCustomPrompt="1"/>
          </p:nvPr>
        </p:nvSpPr>
        <p:spPr>
          <a:xfrm>
            <a:off x="3878607"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15" name="Text Placeholder 42">
            <a:extLst>
              <a:ext uri="{FF2B5EF4-FFF2-40B4-BE49-F238E27FC236}">
                <a16:creationId xmlns:a16="http://schemas.microsoft.com/office/drawing/2014/main" id="{9BD86C3A-E08F-534C-2FBA-C58B291DD46C}"/>
              </a:ext>
            </a:extLst>
          </p:cNvPr>
          <p:cNvSpPr>
            <a:spLocks noGrp="1" noChangeAspect="1"/>
          </p:cNvSpPr>
          <p:nvPr>
            <p:ph type="body" sz="quarter" idx="121" hasCustomPrompt="1"/>
          </p:nvPr>
        </p:nvSpPr>
        <p:spPr>
          <a:xfrm>
            <a:off x="4741219"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16" name="Text Placeholder 42">
            <a:extLst>
              <a:ext uri="{FF2B5EF4-FFF2-40B4-BE49-F238E27FC236}">
                <a16:creationId xmlns:a16="http://schemas.microsoft.com/office/drawing/2014/main" id="{CCCE695F-ACE6-FEB1-9872-F1766D8D0116}"/>
              </a:ext>
            </a:extLst>
          </p:cNvPr>
          <p:cNvSpPr>
            <a:spLocks noGrp="1" noChangeAspect="1"/>
          </p:cNvSpPr>
          <p:nvPr>
            <p:ph type="body" sz="quarter" idx="122" hasCustomPrompt="1"/>
          </p:nvPr>
        </p:nvSpPr>
        <p:spPr>
          <a:xfrm>
            <a:off x="5603831"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22" name="Text Placeholder 42">
            <a:extLst>
              <a:ext uri="{FF2B5EF4-FFF2-40B4-BE49-F238E27FC236}">
                <a16:creationId xmlns:a16="http://schemas.microsoft.com/office/drawing/2014/main" id="{C105E7AC-D67F-E93D-BBF0-48197D7A2A42}"/>
              </a:ext>
            </a:extLst>
          </p:cNvPr>
          <p:cNvSpPr>
            <a:spLocks noGrp="1" noChangeAspect="1"/>
          </p:cNvSpPr>
          <p:nvPr>
            <p:ph type="body" sz="quarter" idx="123" hasCustomPrompt="1"/>
          </p:nvPr>
        </p:nvSpPr>
        <p:spPr>
          <a:xfrm>
            <a:off x="6466443"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26" name="Text Placeholder 42">
            <a:extLst>
              <a:ext uri="{FF2B5EF4-FFF2-40B4-BE49-F238E27FC236}">
                <a16:creationId xmlns:a16="http://schemas.microsoft.com/office/drawing/2014/main" id="{A26FBF75-E7B8-ECE7-52A2-F33310755DB1}"/>
              </a:ext>
            </a:extLst>
          </p:cNvPr>
          <p:cNvSpPr>
            <a:spLocks noGrp="1" noChangeAspect="1"/>
          </p:cNvSpPr>
          <p:nvPr>
            <p:ph type="body" sz="quarter" idx="124" hasCustomPrompt="1"/>
          </p:nvPr>
        </p:nvSpPr>
        <p:spPr>
          <a:xfrm>
            <a:off x="7329055"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27" name="Text Placeholder 42">
            <a:extLst>
              <a:ext uri="{FF2B5EF4-FFF2-40B4-BE49-F238E27FC236}">
                <a16:creationId xmlns:a16="http://schemas.microsoft.com/office/drawing/2014/main" id="{2E337A7D-E191-4EBE-B23D-5721EABD8B8D}"/>
              </a:ext>
            </a:extLst>
          </p:cNvPr>
          <p:cNvSpPr>
            <a:spLocks noGrp="1" noChangeAspect="1"/>
          </p:cNvSpPr>
          <p:nvPr>
            <p:ph type="body" sz="quarter" idx="125" hasCustomPrompt="1"/>
          </p:nvPr>
        </p:nvSpPr>
        <p:spPr>
          <a:xfrm>
            <a:off x="8191667"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28" name="Text Placeholder 42">
            <a:extLst>
              <a:ext uri="{FF2B5EF4-FFF2-40B4-BE49-F238E27FC236}">
                <a16:creationId xmlns:a16="http://schemas.microsoft.com/office/drawing/2014/main" id="{A850E743-2CAE-02C4-0223-1382351FE32C}"/>
              </a:ext>
            </a:extLst>
          </p:cNvPr>
          <p:cNvSpPr>
            <a:spLocks noGrp="1" noChangeAspect="1"/>
          </p:cNvSpPr>
          <p:nvPr>
            <p:ph type="body" sz="quarter" idx="126" hasCustomPrompt="1"/>
          </p:nvPr>
        </p:nvSpPr>
        <p:spPr>
          <a:xfrm>
            <a:off x="9054279"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29" name="Text Placeholder 42">
            <a:extLst>
              <a:ext uri="{FF2B5EF4-FFF2-40B4-BE49-F238E27FC236}">
                <a16:creationId xmlns:a16="http://schemas.microsoft.com/office/drawing/2014/main" id="{277AFE69-71AF-AFD8-838A-F1EDA9A5D00E}"/>
              </a:ext>
            </a:extLst>
          </p:cNvPr>
          <p:cNvSpPr>
            <a:spLocks noGrp="1" noChangeAspect="1"/>
          </p:cNvSpPr>
          <p:nvPr>
            <p:ph type="body" sz="quarter" idx="127" hasCustomPrompt="1"/>
          </p:nvPr>
        </p:nvSpPr>
        <p:spPr>
          <a:xfrm>
            <a:off x="9916886"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30" name="Text Placeholder 13">
            <a:extLst>
              <a:ext uri="{FF2B5EF4-FFF2-40B4-BE49-F238E27FC236}">
                <a16:creationId xmlns:a16="http://schemas.microsoft.com/office/drawing/2014/main" id="{CF80AE48-A535-ED7E-0791-06D151C8D2DE}"/>
              </a:ext>
            </a:extLst>
          </p:cNvPr>
          <p:cNvSpPr>
            <a:spLocks noGrp="1"/>
          </p:cNvSpPr>
          <p:nvPr>
            <p:ph type="body" sz="quarter" idx="82"/>
          </p:nvPr>
        </p:nvSpPr>
        <p:spPr>
          <a:xfrm>
            <a:off x="771929" y="1451639"/>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31" name="Text Placeholder 13">
            <a:extLst>
              <a:ext uri="{FF2B5EF4-FFF2-40B4-BE49-F238E27FC236}">
                <a16:creationId xmlns:a16="http://schemas.microsoft.com/office/drawing/2014/main" id="{F00A30E1-3222-1519-B919-70E785C820B0}"/>
              </a:ext>
            </a:extLst>
          </p:cNvPr>
          <p:cNvSpPr>
            <a:spLocks noGrp="1"/>
          </p:cNvSpPr>
          <p:nvPr>
            <p:ph type="body" sz="quarter" idx="128"/>
          </p:nvPr>
        </p:nvSpPr>
        <p:spPr>
          <a:xfrm>
            <a:off x="1634541" y="4007647"/>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32" name="Text Placeholder 13">
            <a:extLst>
              <a:ext uri="{FF2B5EF4-FFF2-40B4-BE49-F238E27FC236}">
                <a16:creationId xmlns:a16="http://schemas.microsoft.com/office/drawing/2014/main" id="{6F40BF36-E39C-E266-6824-725E433AA959}"/>
              </a:ext>
            </a:extLst>
          </p:cNvPr>
          <p:cNvSpPr>
            <a:spLocks noGrp="1"/>
          </p:cNvSpPr>
          <p:nvPr>
            <p:ph type="body" sz="quarter" idx="129"/>
          </p:nvPr>
        </p:nvSpPr>
        <p:spPr>
          <a:xfrm>
            <a:off x="2497153" y="1451639"/>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33" name="Text Placeholder 13">
            <a:extLst>
              <a:ext uri="{FF2B5EF4-FFF2-40B4-BE49-F238E27FC236}">
                <a16:creationId xmlns:a16="http://schemas.microsoft.com/office/drawing/2014/main" id="{9D2587DE-97EB-7037-F183-8C31F491E2D8}"/>
              </a:ext>
            </a:extLst>
          </p:cNvPr>
          <p:cNvSpPr>
            <a:spLocks noGrp="1"/>
          </p:cNvSpPr>
          <p:nvPr>
            <p:ph type="body" sz="quarter" idx="130"/>
          </p:nvPr>
        </p:nvSpPr>
        <p:spPr>
          <a:xfrm>
            <a:off x="3359765" y="4007647"/>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34" name="Text Placeholder 13">
            <a:extLst>
              <a:ext uri="{FF2B5EF4-FFF2-40B4-BE49-F238E27FC236}">
                <a16:creationId xmlns:a16="http://schemas.microsoft.com/office/drawing/2014/main" id="{B3D8D304-669E-D1C6-58B6-6CE29B7B057A}"/>
              </a:ext>
            </a:extLst>
          </p:cNvPr>
          <p:cNvSpPr>
            <a:spLocks noGrp="1"/>
          </p:cNvSpPr>
          <p:nvPr>
            <p:ph type="body" sz="quarter" idx="131"/>
          </p:nvPr>
        </p:nvSpPr>
        <p:spPr>
          <a:xfrm>
            <a:off x="4222377" y="1451639"/>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35" name="Text Placeholder 13">
            <a:extLst>
              <a:ext uri="{FF2B5EF4-FFF2-40B4-BE49-F238E27FC236}">
                <a16:creationId xmlns:a16="http://schemas.microsoft.com/office/drawing/2014/main" id="{AD284570-86E8-AF82-A40B-4431AC61A2FC}"/>
              </a:ext>
            </a:extLst>
          </p:cNvPr>
          <p:cNvSpPr>
            <a:spLocks noGrp="1"/>
          </p:cNvSpPr>
          <p:nvPr>
            <p:ph type="body" sz="quarter" idx="132"/>
          </p:nvPr>
        </p:nvSpPr>
        <p:spPr>
          <a:xfrm>
            <a:off x="5084989" y="4007647"/>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36" name="Text Placeholder 13">
            <a:extLst>
              <a:ext uri="{FF2B5EF4-FFF2-40B4-BE49-F238E27FC236}">
                <a16:creationId xmlns:a16="http://schemas.microsoft.com/office/drawing/2014/main" id="{DCE6FE26-C951-3CC9-397E-458BD23CEE14}"/>
              </a:ext>
            </a:extLst>
          </p:cNvPr>
          <p:cNvSpPr>
            <a:spLocks noGrp="1"/>
          </p:cNvSpPr>
          <p:nvPr>
            <p:ph type="body" sz="quarter" idx="133"/>
          </p:nvPr>
        </p:nvSpPr>
        <p:spPr>
          <a:xfrm>
            <a:off x="5947601" y="1451639"/>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37" name="Text Placeholder 13">
            <a:extLst>
              <a:ext uri="{FF2B5EF4-FFF2-40B4-BE49-F238E27FC236}">
                <a16:creationId xmlns:a16="http://schemas.microsoft.com/office/drawing/2014/main" id="{A04E2615-ED1F-0615-8C8D-E7235BF587CD}"/>
              </a:ext>
            </a:extLst>
          </p:cNvPr>
          <p:cNvSpPr>
            <a:spLocks noGrp="1"/>
          </p:cNvSpPr>
          <p:nvPr>
            <p:ph type="body" sz="quarter" idx="134"/>
          </p:nvPr>
        </p:nvSpPr>
        <p:spPr>
          <a:xfrm>
            <a:off x="6810213" y="4007647"/>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38" name="Text Placeholder 13">
            <a:extLst>
              <a:ext uri="{FF2B5EF4-FFF2-40B4-BE49-F238E27FC236}">
                <a16:creationId xmlns:a16="http://schemas.microsoft.com/office/drawing/2014/main" id="{66254BD0-FAEC-25AB-F2A4-30B59E74B097}"/>
              </a:ext>
            </a:extLst>
          </p:cNvPr>
          <p:cNvSpPr>
            <a:spLocks noGrp="1"/>
          </p:cNvSpPr>
          <p:nvPr>
            <p:ph type="body" sz="quarter" idx="135"/>
          </p:nvPr>
        </p:nvSpPr>
        <p:spPr>
          <a:xfrm>
            <a:off x="7672825" y="1451639"/>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39" name="Text Placeholder 13">
            <a:extLst>
              <a:ext uri="{FF2B5EF4-FFF2-40B4-BE49-F238E27FC236}">
                <a16:creationId xmlns:a16="http://schemas.microsoft.com/office/drawing/2014/main" id="{E9C46CB0-40E0-C42E-734A-18E089D289AC}"/>
              </a:ext>
            </a:extLst>
          </p:cNvPr>
          <p:cNvSpPr>
            <a:spLocks noGrp="1"/>
          </p:cNvSpPr>
          <p:nvPr>
            <p:ph type="body" sz="quarter" idx="136"/>
          </p:nvPr>
        </p:nvSpPr>
        <p:spPr>
          <a:xfrm>
            <a:off x="8535437" y="4007647"/>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40" name="Text Placeholder 13">
            <a:extLst>
              <a:ext uri="{FF2B5EF4-FFF2-40B4-BE49-F238E27FC236}">
                <a16:creationId xmlns:a16="http://schemas.microsoft.com/office/drawing/2014/main" id="{1623CA50-87F6-A302-44A8-E59F077827EA}"/>
              </a:ext>
            </a:extLst>
          </p:cNvPr>
          <p:cNvSpPr>
            <a:spLocks noGrp="1"/>
          </p:cNvSpPr>
          <p:nvPr>
            <p:ph type="body" sz="quarter" idx="137"/>
          </p:nvPr>
        </p:nvSpPr>
        <p:spPr>
          <a:xfrm>
            <a:off x="9398049" y="1451639"/>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41" name="Text Placeholder 13">
            <a:extLst>
              <a:ext uri="{FF2B5EF4-FFF2-40B4-BE49-F238E27FC236}">
                <a16:creationId xmlns:a16="http://schemas.microsoft.com/office/drawing/2014/main" id="{E89B3809-6E3C-A921-D0A7-84CCCD7F4875}"/>
              </a:ext>
            </a:extLst>
          </p:cNvPr>
          <p:cNvSpPr>
            <a:spLocks noGrp="1"/>
          </p:cNvSpPr>
          <p:nvPr>
            <p:ph type="body" sz="quarter" idx="138"/>
          </p:nvPr>
        </p:nvSpPr>
        <p:spPr>
          <a:xfrm>
            <a:off x="10260656" y="4007647"/>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42" name="Text Placeholder 29">
            <a:extLst>
              <a:ext uri="{FF2B5EF4-FFF2-40B4-BE49-F238E27FC236}">
                <a16:creationId xmlns:a16="http://schemas.microsoft.com/office/drawing/2014/main" id="{E75F16F7-4DAA-32D5-3745-5B4AF365B1B5}"/>
              </a:ext>
            </a:extLst>
          </p:cNvPr>
          <p:cNvSpPr>
            <a:spLocks noGrp="1"/>
          </p:cNvSpPr>
          <p:nvPr>
            <p:ph type="body" sz="quarter" idx="139"/>
          </p:nvPr>
        </p:nvSpPr>
        <p:spPr>
          <a:xfrm>
            <a:off x="8697336" y="4600319"/>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43" name="Text Placeholder 29">
            <a:extLst>
              <a:ext uri="{FF2B5EF4-FFF2-40B4-BE49-F238E27FC236}">
                <a16:creationId xmlns:a16="http://schemas.microsoft.com/office/drawing/2014/main" id="{AD92C7E1-E1E9-2580-3C73-01D113419304}"/>
              </a:ext>
            </a:extLst>
          </p:cNvPr>
          <p:cNvSpPr>
            <a:spLocks noGrp="1"/>
          </p:cNvSpPr>
          <p:nvPr>
            <p:ph type="body" sz="quarter" idx="140"/>
          </p:nvPr>
        </p:nvSpPr>
        <p:spPr>
          <a:xfrm>
            <a:off x="6969915" y="4600319"/>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44" name="Text Placeholder 29">
            <a:extLst>
              <a:ext uri="{FF2B5EF4-FFF2-40B4-BE49-F238E27FC236}">
                <a16:creationId xmlns:a16="http://schemas.microsoft.com/office/drawing/2014/main" id="{1683975E-BBFA-1557-8FD3-21B09773CEC4}"/>
              </a:ext>
            </a:extLst>
          </p:cNvPr>
          <p:cNvSpPr>
            <a:spLocks noGrp="1"/>
          </p:cNvSpPr>
          <p:nvPr>
            <p:ph type="body" sz="quarter" idx="141"/>
          </p:nvPr>
        </p:nvSpPr>
        <p:spPr>
          <a:xfrm>
            <a:off x="5242494" y="4600319"/>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45" name="Text Placeholder 29">
            <a:extLst>
              <a:ext uri="{FF2B5EF4-FFF2-40B4-BE49-F238E27FC236}">
                <a16:creationId xmlns:a16="http://schemas.microsoft.com/office/drawing/2014/main" id="{392B846B-B1B1-9450-707B-D7A888534CD6}"/>
              </a:ext>
            </a:extLst>
          </p:cNvPr>
          <p:cNvSpPr>
            <a:spLocks noGrp="1"/>
          </p:cNvSpPr>
          <p:nvPr>
            <p:ph type="body" sz="quarter" idx="142"/>
          </p:nvPr>
        </p:nvSpPr>
        <p:spPr>
          <a:xfrm>
            <a:off x="3515073" y="4600319"/>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46" name="Text Placeholder 29">
            <a:extLst>
              <a:ext uri="{FF2B5EF4-FFF2-40B4-BE49-F238E27FC236}">
                <a16:creationId xmlns:a16="http://schemas.microsoft.com/office/drawing/2014/main" id="{1404CE46-6717-BA03-38ED-89976C9CABBA}"/>
              </a:ext>
            </a:extLst>
          </p:cNvPr>
          <p:cNvSpPr>
            <a:spLocks noGrp="1"/>
          </p:cNvSpPr>
          <p:nvPr>
            <p:ph type="body" sz="quarter" idx="143"/>
          </p:nvPr>
        </p:nvSpPr>
        <p:spPr>
          <a:xfrm>
            <a:off x="1787652" y="4600319"/>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47" name="Text Placeholder 29">
            <a:extLst>
              <a:ext uri="{FF2B5EF4-FFF2-40B4-BE49-F238E27FC236}">
                <a16:creationId xmlns:a16="http://schemas.microsoft.com/office/drawing/2014/main" id="{F311BF9A-B094-46AA-324C-069772A32A09}"/>
              </a:ext>
            </a:extLst>
          </p:cNvPr>
          <p:cNvSpPr>
            <a:spLocks noGrp="1"/>
          </p:cNvSpPr>
          <p:nvPr>
            <p:ph type="body" sz="quarter" idx="144"/>
          </p:nvPr>
        </p:nvSpPr>
        <p:spPr>
          <a:xfrm>
            <a:off x="9550112" y="1429736"/>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48" name="Text Placeholder 29">
            <a:extLst>
              <a:ext uri="{FF2B5EF4-FFF2-40B4-BE49-F238E27FC236}">
                <a16:creationId xmlns:a16="http://schemas.microsoft.com/office/drawing/2014/main" id="{E7645BEC-C2E8-0038-0871-94395C401143}"/>
              </a:ext>
            </a:extLst>
          </p:cNvPr>
          <p:cNvSpPr>
            <a:spLocks noGrp="1"/>
          </p:cNvSpPr>
          <p:nvPr>
            <p:ph type="body" sz="quarter" idx="145"/>
          </p:nvPr>
        </p:nvSpPr>
        <p:spPr>
          <a:xfrm>
            <a:off x="7822692" y="1429736"/>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49" name="Text Placeholder 29">
            <a:extLst>
              <a:ext uri="{FF2B5EF4-FFF2-40B4-BE49-F238E27FC236}">
                <a16:creationId xmlns:a16="http://schemas.microsoft.com/office/drawing/2014/main" id="{E249EA74-BD5F-D0B7-CCCD-0D2C82A9B31A}"/>
              </a:ext>
            </a:extLst>
          </p:cNvPr>
          <p:cNvSpPr>
            <a:spLocks noGrp="1"/>
          </p:cNvSpPr>
          <p:nvPr>
            <p:ph type="body" sz="quarter" idx="146"/>
          </p:nvPr>
        </p:nvSpPr>
        <p:spPr>
          <a:xfrm>
            <a:off x="6095271" y="1429736"/>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50" name="Text Placeholder 29">
            <a:extLst>
              <a:ext uri="{FF2B5EF4-FFF2-40B4-BE49-F238E27FC236}">
                <a16:creationId xmlns:a16="http://schemas.microsoft.com/office/drawing/2014/main" id="{70808CA5-443A-4820-1333-C14447D45118}"/>
              </a:ext>
            </a:extLst>
          </p:cNvPr>
          <p:cNvSpPr>
            <a:spLocks noGrp="1"/>
          </p:cNvSpPr>
          <p:nvPr>
            <p:ph type="body" sz="quarter" idx="147"/>
          </p:nvPr>
        </p:nvSpPr>
        <p:spPr>
          <a:xfrm>
            <a:off x="4367850" y="1429736"/>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51" name="Text Placeholder 29">
            <a:extLst>
              <a:ext uri="{FF2B5EF4-FFF2-40B4-BE49-F238E27FC236}">
                <a16:creationId xmlns:a16="http://schemas.microsoft.com/office/drawing/2014/main" id="{C8FB365C-7493-BECD-7210-BBC04316CEA0}"/>
              </a:ext>
            </a:extLst>
          </p:cNvPr>
          <p:cNvSpPr>
            <a:spLocks noGrp="1"/>
          </p:cNvSpPr>
          <p:nvPr>
            <p:ph type="body" sz="quarter" idx="148"/>
          </p:nvPr>
        </p:nvSpPr>
        <p:spPr>
          <a:xfrm>
            <a:off x="2640429" y="1429736"/>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52" name="Text Placeholder 29">
            <a:extLst>
              <a:ext uri="{FF2B5EF4-FFF2-40B4-BE49-F238E27FC236}">
                <a16:creationId xmlns:a16="http://schemas.microsoft.com/office/drawing/2014/main" id="{700919E9-00DF-4F66-9AAE-0F721CEED483}"/>
              </a:ext>
            </a:extLst>
          </p:cNvPr>
          <p:cNvSpPr>
            <a:spLocks noGrp="1"/>
          </p:cNvSpPr>
          <p:nvPr>
            <p:ph type="body" sz="quarter" idx="149"/>
          </p:nvPr>
        </p:nvSpPr>
        <p:spPr>
          <a:xfrm>
            <a:off x="913008" y="1429736"/>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065349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27473101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id="{3112C24E-4839-F173-7B73-6438F9C5F1FA}"/>
              </a:ext>
            </a:extLst>
          </p:cNvPr>
          <p:cNvSpPr txBox="1"/>
          <p:nvPr userDrawn="1"/>
        </p:nvSpPr>
        <p:spPr>
          <a:xfrm>
            <a:off x="11358961" y="644424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dirty="0">
              <a:solidFill>
                <a:schemeClr val="tx2"/>
              </a:solidFill>
            </a:endParaRPr>
          </a:p>
        </p:txBody>
      </p:sp>
      <p:sp>
        <p:nvSpPr>
          <p:cNvPr id="2" name="Text Placeholder 3">
            <a:extLst>
              <a:ext uri="{FF2B5EF4-FFF2-40B4-BE49-F238E27FC236}">
                <a16:creationId xmlns:a16="http://schemas.microsoft.com/office/drawing/2014/main" id="{A3C4B0A6-A595-8A19-3735-E85D9A67C6F4}"/>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5" name="Title 4">
            <a:extLst>
              <a:ext uri="{FF2B5EF4-FFF2-40B4-BE49-F238E27FC236}">
                <a16:creationId xmlns:a16="http://schemas.microsoft.com/office/drawing/2014/main" id="{4408C2E1-4A76-FB63-97F4-F3744429A7A3}"/>
              </a:ext>
            </a:extLst>
          </p:cNvPr>
          <p:cNvSpPr>
            <a:spLocks noGrp="1"/>
          </p:cNvSpPr>
          <p:nvPr>
            <p:ph type="title"/>
          </p:nvPr>
        </p:nvSpPr>
        <p:spPr>
          <a:xfrm>
            <a:off x="457200" y="381508"/>
            <a:ext cx="11274552" cy="379354"/>
          </a:xfrm>
        </p:spPr>
        <p:txBody>
          <a:bodyPr/>
          <a:lstStyle/>
          <a:p>
            <a:r>
              <a:rPr lang="en-US"/>
              <a:t>Click to edit Master title style</a:t>
            </a:r>
            <a:endParaRPr lang="en-US" dirty="0"/>
          </a:p>
        </p:txBody>
      </p:sp>
      <p:sp>
        <p:nvSpPr>
          <p:cNvPr id="3" name="Text Placeholder 13">
            <a:extLst>
              <a:ext uri="{FF2B5EF4-FFF2-40B4-BE49-F238E27FC236}">
                <a16:creationId xmlns:a16="http://schemas.microsoft.com/office/drawing/2014/main" id="{1FACDD8D-721C-82E9-83FB-A8EB1C009B47}"/>
              </a:ext>
            </a:extLst>
          </p:cNvPr>
          <p:cNvSpPr>
            <a:spLocks noGrp="1"/>
          </p:cNvSpPr>
          <p:nvPr>
            <p:ph type="body" sz="quarter" idx="156"/>
          </p:nvPr>
        </p:nvSpPr>
        <p:spPr>
          <a:xfrm>
            <a:off x="1294116"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4" name="Text Placeholder 2">
            <a:extLst>
              <a:ext uri="{FF2B5EF4-FFF2-40B4-BE49-F238E27FC236}">
                <a16:creationId xmlns:a16="http://schemas.microsoft.com/office/drawing/2014/main" id="{9AD7F784-3F2C-1638-A744-BD8A8D35F2E8}"/>
              </a:ext>
            </a:extLst>
          </p:cNvPr>
          <p:cNvSpPr>
            <a:spLocks noGrp="1"/>
          </p:cNvSpPr>
          <p:nvPr>
            <p:ph type="body" sz="quarter" idx="17" hasCustomPrompt="1"/>
          </p:nvPr>
        </p:nvSpPr>
        <p:spPr>
          <a:xfrm>
            <a:off x="1355271" y="1018299"/>
            <a:ext cx="730539" cy="124474"/>
          </a:xfrm>
        </p:spPr>
        <p:txBody>
          <a:bodyPr anchor="ctr" anchorCtr="0"/>
          <a:lstStyle>
            <a:lvl1pPr algn="ctr">
              <a:defRPr sz="1000">
                <a:solidFill>
                  <a:schemeClr val="tx2"/>
                </a:solidFill>
              </a:defRPr>
            </a:lvl1pPr>
          </a:lstStyle>
          <a:p>
            <a:pPr lvl="0"/>
            <a:r>
              <a:rPr lang="en-US"/>
              <a:t>JAN</a:t>
            </a:r>
          </a:p>
        </p:txBody>
      </p:sp>
      <p:sp>
        <p:nvSpPr>
          <p:cNvPr id="6" name="Text Placeholder 2">
            <a:extLst>
              <a:ext uri="{FF2B5EF4-FFF2-40B4-BE49-F238E27FC236}">
                <a16:creationId xmlns:a16="http://schemas.microsoft.com/office/drawing/2014/main" id="{C5944076-FB55-D373-2D74-FF3F1BB1BEE9}"/>
              </a:ext>
            </a:extLst>
          </p:cNvPr>
          <p:cNvSpPr>
            <a:spLocks noGrp="1"/>
          </p:cNvSpPr>
          <p:nvPr>
            <p:ph type="body" sz="quarter" idx="18" hasCustomPrompt="1"/>
          </p:nvPr>
        </p:nvSpPr>
        <p:spPr>
          <a:xfrm>
            <a:off x="2159149" y="1018299"/>
            <a:ext cx="730539" cy="124474"/>
          </a:xfrm>
        </p:spPr>
        <p:txBody>
          <a:bodyPr anchor="ctr" anchorCtr="0"/>
          <a:lstStyle>
            <a:lvl1pPr algn="ctr">
              <a:defRPr sz="1000">
                <a:solidFill>
                  <a:schemeClr val="tx2"/>
                </a:solidFill>
              </a:defRPr>
            </a:lvl1pPr>
          </a:lstStyle>
          <a:p>
            <a:pPr lvl="0"/>
            <a:r>
              <a:rPr lang="en-US"/>
              <a:t>FEB</a:t>
            </a:r>
          </a:p>
        </p:txBody>
      </p:sp>
      <p:sp>
        <p:nvSpPr>
          <p:cNvPr id="17" name="Text Placeholder 2">
            <a:extLst>
              <a:ext uri="{FF2B5EF4-FFF2-40B4-BE49-F238E27FC236}">
                <a16:creationId xmlns:a16="http://schemas.microsoft.com/office/drawing/2014/main" id="{A9465CF1-807A-5A61-1CD8-1A0EFC17BA52}"/>
              </a:ext>
            </a:extLst>
          </p:cNvPr>
          <p:cNvSpPr>
            <a:spLocks noGrp="1"/>
          </p:cNvSpPr>
          <p:nvPr>
            <p:ph type="body" sz="quarter" idx="19" hasCustomPrompt="1"/>
          </p:nvPr>
        </p:nvSpPr>
        <p:spPr>
          <a:xfrm>
            <a:off x="2963027" y="1018299"/>
            <a:ext cx="730539" cy="124474"/>
          </a:xfrm>
        </p:spPr>
        <p:txBody>
          <a:bodyPr anchor="ctr" anchorCtr="0"/>
          <a:lstStyle>
            <a:lvl1pPr algn="ctr">
              <a:defRPr sz="1000">
                <a:solidFill>
                  <a:schemeClr val="tx2"/>
                </a:solidFill>
              </a:defRPr>
            </a:lvl1pPr>
          </a:lstStyle>
          <a:p>
            <a:pPr lvl="0"/>
            <a:r>
              <a:rPr lang="en-US"/>
              <a:t>MAR</a:t>
            </a:r>
          </a:p>
        </p:txBody>
      </p:sp>
      <p:sp>
        <p:nvSpPr>
          <p:cNvPr id="19" name="Text Placeholder 2">
            <a:extLst>
              <a:ext uri="{FF2B5EF4-FFF2-40B4-BE49-F238E27FC236}">
                <a16:creationId xmlns:a16="http://schemas.microsoft.com/office/drawing/2014/main" id="{7A782447-9B9D-44A8-482C-D95BC2D0888B}"/>
              </a:ext>
            </a:extLst>
          </p:cNvPr>
          <p:cNvSpPr>
            <a:spLocks noGrp="1"/>
          </p:cNvSpPr>
          <p:nvPr>
            <p:ph type="body" sz="quarter" idx="20" hasCustomPrompt="1"/>
          </p:nvPr>
        </p:nvSpPr>
        <p:spPr>
          <a:xfrm>
            <a:off x="3766905" y="1018299"/>
            <a:ext cx="730539" cy="124474"/>
          </a:xfrm>
        </p:spPr>
        <p:txBody>
          <a:bodyPr anchor="ctr" anchorCtr="0"/>
          <a:lstStyle>
            <a:lvl1pPr algn="ctr">
              <a:defRPr sz="1000">
                <a:solidFill>
                  <a:schemeClr val="tx2"/>
                </a:solidFill>
              </a:defRPr>
            </a:lvl1pPr>
          </a:lstStyle>
          <a:p>
            <a:pPr lvl="0"/>
            <a:r>
              <a:rPr lang="en-US"/>
              <a:t>APR</a:t>
            </a:r>
          </a:p>
        </p:txBody>
      </p:sp>
      <p:sp>
        <p:nvSpPr>
          <p:cNvPr id="20" name="Text Placeholder 2">
            <a:extLst>
              <a:ext uri="{FF2B5EF4-FFF2-40B4-BE49-F238E27FC236}">
                <a16:creationId xmlns:a16="http://schemas.microsoft.com/office/drawing/2014/main" id="{146F5973-D655-CC40-02A4-74420132443C}"/>
              </a:ext>
            </a:extLst>
          </p:cNvPr>
          <p:cNvSpPr>
            <a:spLocks noGrp="1"/>
          </p:cNvSpPr>
          <p:nvPr>
            <p:ph type="body" sz="quarter" idx="21" hasCustomPrompt="1"/>
          </p:nvPr>
        </p:nvSpPr>
        <p:spPr>
          <a:xfrm>
            <a:off x="4570783" y="1018299"/>
            <a:ext cx="730539" cy="124474"/>
          </a:xfrm>
        </p:spPr>
        <p:txBody>
          <a:bodyPr anchor="ctr" anchorCtr="0"/>
          <a:lstStyle>
            <a:lvl1pPr algn="ctr">
              <a:defRPr sz="1000">
                <a:solidFill>
                  <a:schemeClr val="tx2"/>
                </a:solidFill>
              </a:defRPr>
            </a:lvl1pPr>
          </a:lstStyle>
          <a:p>
            <a:pPr lvl="0"/>
            <a:r>
              <a:rPr lang="en-US"/>
              <a:t>MAY</a:t>
            </a:r>
          </a:p>
        </p:txBody>
      </p:sp>
      <p:sp>
        <p:nvSpPr>
          <p:cNvPr id="21" name="Text Placeholder 2">
            <a:extLst>
              <a:ext uri="{FF2B5EF4-FFF2-40B4-BE49-F238E27FC236}">
                <a16:creationId xmlns:a16="http://schemas.microsoft.com/office/drawing/2014/main" id="{4343E99F-E4A8-BB11-C48C-F4EEE75FEE5F}"/>
              </a:ext>
            </a:extLst>
          </p:cNvPr>
          <p:cNvSpPr>
            <a:spLocks noGrp="1"/>
          </p:cNvSpPr>
          <p:nvPr>
            <p:ph type="body" sz="quarter" idx="22" hasCustomPrompt="1"/>
          </p:nvPr>
        </p:nvSpPr>
        <p:spPr>
          <a:xfrm>
            <a:off x="5374661" y="1018299"/>
            <a:ext cx="730539" cy="124474"/>
          </a:xfrm>
        </p:spPr>
        <p:txBody>
          <a:bodyPr anchor="ctr" anchorCtr="0"/>
          <a:lstStyle>
            <a:lvl1pPr algn="ctr">
              <a:defRPr sz="1000">
                <a:solidFill>
                  <a:schemeClr val="tx2"/>
                </a:solidFill>
              </a:defRPr>
            </a:lvl1pPr>
          </a:lstStyle>
          <a:p>
            <a:pPr lvl="0"/>
            <a:r>
              <a:rPr lang="en-US"/>
              <a:t>JUN</a:t>
            </a:r>
          </a:p>
        </p:txBody>
      </p:sp>
      <p:sp>
        <p:nvSpPr>
          <p:cNvPr id="23" name="Text Placeholder 2">
            <a:extLst>
              <a:ext uri="{FF2B5EF4-FFF2-40B4-BE49-F238E27FC236}">
                <a16:creationId xmlns:a16="http://schemas.microsoft.com/office/drawing/2014/main" id="{041D62BC-3CA9-ABC9-0CA1-38696BBCBB83}"/>
              </a:ext>
            </a:extLst>
          </p:cNvPr>
          <p:cNvSpPr>
            <a:spLocks noGrp="1"/>
          </p:cNvSpPr>
          <p:nvPr>
            <p:ph type="body" sz="quarter" idx="23" hasCustomPrompt="1"/>
          </p:nvPr>
        </p:nvSpPr>
        <p:spPr>
          <a:xfrm>
            <a:off x="6178539" y="1018299"/>
            <a:ext cx="730539" cy="124474"/>
          </a:xfrm>
        </p:spPr>
        <p:txBody>
          <a:bodyPr anchor="ctr" anchorCtr="0"/>
          <a:lstStyle>
            <a:lvl1pPr algn="ctr">
              <a:defRPr sz="1000">
                <a:solidFill>
                  <a:schemeClr val="tx2"/>
                </a:solidFill>
              </a:defRPr>
            </a:lvl1pPr>
          </a:lstStyle>
          <a:p>
            <a:pPr lvl="0"/>
            <a:r>
              <a:rPr lang="en-US"/>
              <a:t>JUL</a:t>
            </a:r>
          </a:p>
        </p:txBody>
      </p:sp>
      <p:sp>
        <p:nvSpPr>
          <p:cNvPr id="24" name="Text Placeholder 2">
            <a:extLst>
              <a:ext uri="{FF2B5EF4-FFF2-40B4-BE49-F238E27FC236}">
                <a16:creationId xmlns:a16="http://schemas.microsoft.com/office/drawing/2014/main" id="{F7552111-940B-CF00-E531-F0F807EAB833}"/>
              </a:ext>
            </a:extLst>
          </p:cNvPr>
          <p:cNvSpPr>
            <a:spLocks noGrp="1"/>
          </p:cNvSpPr>
          <p:nvPr>
            <p:ph type="body" sz="quarter" idx="24" hasCustomPrompt="1"/>
          </p:nvPr>
        </p:nvSpPr>
        <p:spPr>
          <a:xfrm>
            <a:off x="6982417" y="1018299"/>
            <a:ext cx="730539" cy="124474"/>
          </a:xfrm>
        </p:spPr>
        <p:txBody>
          <a:bodyPr anchor="ctr" anchorCtr="0"/>
          <a:lstStyle>
            <a:lvl1pPr algn="ctr">
              <a:defRPr sz="1000">
                <a:solidFill>
                  <a:schemeClr val="tx2"/>
                </a:solidFill>
              </a:defRPr>
            </a:lvl1pPr>
          </a:lstStyle>
          <a:p>
            <a:pPr lvl="0"/>
            <a:r>
              <a:rPr lang="en-US"/>
              <a:t>AUG</a:t>
            </a:r>
          </a:p>
        </p:txBody>
      </p:sp>
      <p:sp>
        <p:nvSpPr>
          <p:cNvPr id="25" name="Text Placeholder 2">
            <a:extLst>
              <a:ext uri="{FF2B5EF4-FFF2-40B4-BE49-F238E27FC236}">
                <a16:creationId xmlns:a16="http://schemas.microsoft.com/office/drawing/2014/main" id="{F72C439F-C65E-41A2-821D-9A8B5A0440A0}"/>
              </a:ext>
            </a:extLst>
          </p:cNvPr>
          <p:cNvSpPr>
            <a:spLocks noGrp="1"/>
          </p:cNvSpPr>
          <p:nvPr>
            <p:ph type="body" sz="quarter" idx="25" hasCustomPrompt="1"/>
          </p:nvPr>
        </p:nvSpPr>
        <p:spPr>
          <a:xfrm>
            <a:off x="7786295" y="1018299"/>
            <a:ext cx="730539" cy="124474"/>
          </a:xfrm>
        </p:spPr>
        <p:txBody>
          <a:bodyPr anchor="ctr" anchorCtr="0"/>
          <a:lstStyle>
            <a:lvl1pPr algn="ctr">
              <a:defRPr sz="1000">
                <a:solidFill>
                  <a:schemeClr val="tx2"/>
                </a:solidFill>
              </a:defRPr>
            </a:lvl1pPr>
          </a:lstStyle>
          <a:p>
            <a:pPr lvl="0"/>
            <a:r>
              <a:rPr lang="en-US"/>
              <a:t>SEP</a:t>
            </a:r>
          </a:p>
        </p:txBody>
      </p:sp>
      <p:sp>
        <p:nvSpPr>
          <p:cNvPr id="53" name="Text Placeholder 2">
            <a:extLst>
              <a:ext uri="{FF2B5EF4-FFF2-40B4-BE49-F238E27FC236}">
                <a16:creationId xmlns:a16="http://schemas.microsoft.com/office/drawing/2014/main" id="{6D043047-DB6B-0481-E672-D9FD48E6F1CF}"/>
              </a:ext>
            </a:extLst>
          </p:cNvPr>
          <p:cNvSpPr>
            <a:spLocks noGrp="1"/>
          </p:cNvSpPr>
          <p:nvPr>
            <p:ph type="body" sz="quarter" idx="26" hasCustomPrompt="1"/>
          </p:nvPr>
        </p:nvSpPr>
        <p:spPr>
          <a:xfrm>
            <a:off x="8590173" y="1018299"/>
            <a:ext cx="730539" cy="124474"/>
          </a:xfrm>
        </p:spPr>
        <p:txBody>
          <a:bodyPr anchor="ctr" anchorCtr="0"/>
          <a:lstStyle>
            <a:lvl1pPr algn="ctr">
              <a:defRPr sz="1000">
                <a:solidFill>
                  <a:schemeClr val="tx2"/>
                </a:solidFill>
              </a:defRPr>
            </a:lvl1pPr>
          </a:lstStyle>
          <a:p>
            <a:pPr lvl="0"/>
            <a:r>
              <a:rPr lang="en-US"/>
              <a:t>OCT</a:t>
            </a:r>
          </a:p>
        </p:txBody>
      </p:sp>
      <p:sp>
        <p:nvSpPr>
          <p:cNvPr id="54" name="Text Placeholder 2">
            <a:extLst>
              <a:ext uri="{FF2B5EF4-FFF2-40B4-BE49-F238E27FC236}">
                <a16:creationId xmlns:a16="http://schemas.microsoft.com/office/drawing/2014/main" id="{F4AF6E20-3ABC-D38C-BA0E-38BB38C572F3}"/>
              </a:ext>
            </a:extLst>
          </p:cNvPr>
          <p:cNvSpPr>
            <a:spLocks noGrp="1"/>
          </p:cNvSpPr>
          <p:nvPr>
            <p:ph type="body" sz="quarter" idx="27" hasCustomPrompt="1"/>
          </p:nvPr>
        </p:nvSpPr>
        <p:spPr>
          <a:xfrm>
            <a:off x="9394051" y="1018299"/>
            <a:ext cx="730539" cy="124474"/>
          </a:xfrm>
        </p:spPr>
        <p:txBody>
          <a:bodyPr anchor="ctr" anchorCtr="0"/>
          <a:lstStyle>
            <a:lvl1pPr algn="ctr">
              <a:defRPr sz="1000">
                <a:solidFill>
                  <a:schemeClr val="tx2"/>
                </a:solidFill>
              </a:defRPr>
            </a:lvl1pPr>
          </a:lstStyle>
          <a:p>
            <a:pPr lvl="0"/>
            <a:r>
              <a:rPr lang="en-US"/>
              <a:t>NOV</a:t>
            </a:r>
          </a:p>
        </p:txBody>
      </p:sp>
      <p:sp>
        <p:nvSpPr>
          <p:cNvPr id="55" name="Text Placeholder 2">
            <a:extLst>
              <a:ext uri="{FF2B5EF4-FFF2-40B4-BE49-F238E27FC236}">
                <a16:creationId xmlns:a16="http://schemas.microsoft.com/office/drawing/2014/main" id="{C6BD12F6-9A5C-6469-0C56-393430A49F91}"/>
              </a:ext>
            </a:extLst>
          </p:cNvPr>
          <p:cNvSpPr>
            <a:spLocks noGrp="1"/>
          </p:cNvSpPr>
          <p:nvPr>
            <p:ph type="body" sz="quarter" idx="28" hasCustomPrompt="1"/>
          </p:nvPr>
        </p:nvSpPr>
        <p:spPr>
          <a:xfrm>
            <a:off x="10197934" y="1018299"/>
            <a:ext cx="730539" cy="124474"/>
          </a:xfrm>
        </p:spPr>
        <p:txBody>
          <a:bodyPr anchor="ctr" anchorCtr="0"/>
          <a:lstStyle>
            <a:lvl1pPr algn="ctr">
              <a:defRPr sz="1000">
                <a:solidFill>
                  <a:schemeClr val="tx2"/>
                </a:solidFill>
              </a:defRPr>
            </a:lvl1pPr>
          </a:lstStyle>
          <a:p>
            <a:pPr lvl="0"/>
            <a:r>
              <a:rPr lang="en-US"/>
              <a:t>DEC</a:t>
            </a:r>
          </a:p>
        </p:txBody>
      </p:sp>
      <p:sp>
        <p:nvSpPr>
          <p:cNvPr id="56" name="Text Placeholder 2">
            <a:extLst>
              <a:ext uri="{FF2B5EF4-FFF2-40B4-BE49-F238E27FC236}">
                <a16:creationId xmlns:a16="http://schemas.microsoft.com/office/drawing/2014/main" id="{86ED999C-360E-EE2A-6784-D01425857BEA}"/>
              </a:ext>
            </a:extLst>
          </p:cNvPr>
          <p:cNvSpPr>
            <a:spLocks noGrp="1"/>
          </p:cNvSpPr>
          <p:nvPr>
            <p:ph type="body" sz="quarter" idx="29" hasCustomPrompt="1"/>
          </p:nvPr>
        </p:nvSpPr>
        <p:spPr>
          <a:xfrm>
            <a:off x="492435" y="1502898"/>
            <a:ext cx="646703" cy="423117"/>
          </a:xfrm>
        </p:spPr>
        <p:txBody>
          <a:bodyPr anchor="t" anchorCtr="0"/>
          <a:lstStyle>
            <a:lvl1pPr algn="l">
              <a:defRPr sz="1000" b="1">
                <a:solidFill>
                  <a:schemeClr val="tx2"/>
                </a:solidFill>
              </a:defRPr>
            </a:lvl1pPr>
          </a:lstStyle>
          <a:p>
            <a:pPr lvl="0"/>
            <a:r>
              <a:rPr lang="en-US"/>
              <a:t>Track 1</a:t>
            </a:r>
          </a:p>
        </p:txBody>
      </p:sp>
      <p:sp>
        <p:nvSpPr>
          <p:cNvPr id="57" name="Text Placeholder 2">
            <a:extLst>
              <a:ext uri="{FF2B5EF4-FFF2-40B4-BE49-F238E27FC236}">
                <a16:creationId xmlns:a16="http://schemas.microsoft.com/office/drawing/2014/main" id="{206A9B01-A339-3D68-7230-DD854187FFF4}"/>
              </a:ext>
            </a:extLst>
          </p:cNvPr>
          <p:cNvSpPr>
            <a:spLocks noGrp="1"/>
          </p:cNvSpPr>
          <p:nvPr>
            <p:ph type="body" sz="quarter" idx="30" hasCustomPrompt="1"/>
          </p:nvPr>
        </p:nvSpPr>
        <p:spPr>
          <a:xfrm>
            <a:off x="492435" y="3010232"/>
            <a:ext cx="646703" cy="423117"/>
          </a:xfrm>
        </p:spPr>
        <p:txBody>
          <a:bodyPr anchor="t" anchorCtr="0"/>
          <a:lstStyle>
            <a:lvl1pPr algn="l">
              <a:defRPr sz="1000" b="1">
                <a:solidFill>
                  <a:schemeClr val="tx2"/>
                </a:solidFill>
              </a:defRPr>
            </a:lvl1pPr>
          </a:lstStyle>
          <a:p>
            <a:pPr lvl="0"/>
            <a:r>
              <a:rPr lang="en-US"/>
              <a:t>Track 2</a:t>
            </a:r>
          </a:p>
        </p:txBody>
      </p:sp>
      <p:sp>
        <p:nvSpPr>
          <p:cNvPr id="58" name="Text Placeholder 2">
            <a:extLst>
              <a:ext uri="{FF2B5EF4-FFF2-40B4-BE49-F238E27FC236}">
                <a16:creationId xmlns:a16="http://schemas.microsoft.com/office/drawing/2014/main" id="{FC5A02D3-3C6C-380C-8508-3B7D12FEE8AA}"/>
              </a:ext>
            </a:extLst>
          </p:cNvPr>
          <p:cNvSpPr>
            <a:spLocks noGrp="1"/>
          </p:cNvSpPr>
          <p:nvPr>
            <p:ph type="body" sz="quarter" idx="31" hasCustomPrompt="1"/>
          </p:nvPr>
        </p:nvSpPr>
        <p:spPr>
          <a:xfrm>
            <a:off x="492435" y="4211761"/>
            <a:ext cx="646703" cy="423117"/>
          </a:xfrm>
        </p:spPr>
        <p:txBody>
          <a:bodyPr anchor="t" anchorCtr="0"/>
          <a:lstStyle>
            <a:lvl1pPr algn="l">
              <a:defRPr sz="1000" b="1">
                <a:solidFill>
                  <a:schemeClr val="tx2"/>
                </a:solidFill>
              </a:defRPr>
            </a:lvl1pPr>
          </a:lstStyle>
          <a:p>
            <a:pPr lvl="0"/>
            <a:r>
              <a:rPr lang="en-US"/>
              <a:t>Track 3</a:t>
            </a:r>
          </a:p>
        </p:txBody>
      </p:sp>
      <p:sp>
        <p:nvSpPr>
          <p:cNvPr id="59" name="Text Placeholder 2">
            <a:extLst>
              <a:ext uri="{FF2B5EF4-FFF2-40B4-BE49-F238E27FC236}">
                <a16:creationId xmlns:a16="http://schemas.microsoft.com/office/drawing/2014/main" id="{FC78726A-9920-6925-03CE-D7E039E1F807}"/>
              </a:ext>
            </a:extLst>
          </p:cNvPr>
          <p:cNvSpPr>
            <a:spLocks noGrp="1"/>
          </p:cNvSpPr>
          <p:nvPr>
            <p:ph type="body" sz="quarter" idx="32" hasCustomPrompt="1"/>
          </p:nvPr>
        </p:nvSpPr>
        <p:spPr>
          <a:xfrm>
            <a:off x="492434" y="5444270"/>
            <a:ext cx="646703" cy="423117"/>
          </a:xfrm>
        </p:spPr>
        <p:txBody>
          <a:bodyPr anchor="t" anchorCtr="0"/>
          <a:lstStyle>
            <a:lvl1pPr algn="l">
              <a:defRPr sz="1000" b="1">
                <a:solidFill>
                  <a:schemeClr val="tx2"/>
                </a:solidFill>
              </a:defRPr>
            </a:lvl1pPr>
          </a:lstStyle>
          <a:p>
            <a:pPr lvl="0"/>
            <a:r>
              <a:rPr lang="en-US"/>
              <a:t>Track 4</a:t>
            </a:r>
          </a:p>
        </p:txBody>
      </p:sp>
      <p:sp>
        <p:nvSpPr>
          <p:cNvPr id="60" name="Text Placeholder 13">
            <a:extLst>
              <a:ext uri="{FF2B5EF4-FFF2-40B4-BE49-F238E27FC236}">
                <a16:creationId xmlns:a16="http://schemas.microsoft.com/office/drawing/2014/main" id="{0ECB05EC-10F2-1818-4971-B344A4311042}"/>
              </a:ext>
            </a:extLst>
          </p:cNvPr>
          <p:cNvSpPr>
            <a:spLocks noGrp="1"/>
          </p:cNvSpPr>
          <p:nvPr>
            <p:ph type="body" sz="quarter" idx="129"/>
          </p:nvPr>
        </p:nvSpPr>
        <p:spPr>
          <a:xfrm rot="16200000">
            <a:off x="5722803" y="-2435837"/>
            <a:ext cx="9144" cy="1046988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61" name="Text Placeholder 13">
            <a:extLst>
              <a:ext uri="{FF2B5EF4-FFF2-40B4-BE49-F238E27FC236}">
                <a16:creationId xmlns:a16="http://schemas.microsoft.com/office/drawing/2014/main" id="{85678E7D-6282-A4CC-D551-6A7165E8D0FD}"/>
              </a:ext>
            </a:extLst>
          </p:cNvPr>
          <p:cNvSpPr>
            <a:spLocks noGrp="1"/>
          </p:cNvSpPr>
          <p:nvPr>
            <p:ph type="body" sz="quarter" idx="130"/>
          </p:nvPr>
        </p:nvSpPr>
        <p:spPr>
          <a:xfrm rot="16200000">
            <a:off x="5722803" y="-3938557"/>
            <a:ext cx="9144" cy="10469880"/>
          </a:xfrm>
          <a:solidFill>
            <a:schemeClr val="tx2">
              <a:alpha val="50000"/>
            </a:schemeClr>
          </a:solidFill>
        </p:spPr>
        <p:txBody>
          <a:bodyPr anchor="ctr" anchorCtr="1"/>
          <a:lstStyle>
            <a:lvl1pPr>
              <a:defRPr sz="100">
                <a:solidFill>
                  <a:schemeClr val="tx1">
                    <a:lumMod val="75000"/>
                    <a:lumOff val="25000"/>
                    <a:alpha val="0"/>
                  </a:schemeClr>
                </a:solidFill>
              </a:defRPr>
            </a:lvl1pPr>
          </a:lstStyle>
          <a:p>
            <a:pPr lvl="0"/>
            <a:r>
              <a:rPr lang="en-US"/>
              <a:t>Click to edit Master text styles</a:t>
            </a:r>
          </a:p>
        </p:txBody>
      </p:sp>
      <p:sp>
        <p:nvSpPr>
          <p:cNvPr id="62" name="Text Placeholder 13">
            <a:extLst>
              <a:ext uri="{FF2B5EF4-FFF2-40B4-BE49-F238E27FC236}">
                <a16:creationId xmlns:a16="http://schemas.microsoft.com/office/drawing/2014/main" id="{6EA2BD3F-E826-5C5D-CF4B-8B2E814B0C07}"/>
              </a:ext>
            </a:extLst>
          </p:cNvPr>
          <p:cNvSpPr>
            <a:spLocks noGrp="1"/>
          </p:cNvSpPr>
          <p:nvPr>
            <p:ph type="body" sz="quarter" idx="131"/>
          </p:nvPr>
        </p:nvSpPr>
        <p:spPr>
          <a:xfrm rot="16200000">
            <a:off x="5722803" y="-1226323"/>
            <a:ext cx="9144" cy="1046988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63" name="Text Placeholder 13">
            <a:extLst>
              <a:ext uri="{FF2B5EF4-FFF2-40B4-BE49-F238E27FC236}">
                <a16:creationId xmlns:a16="http://schemas.microsoft.com/office/drawing/2014/main" id="{35A7A147-717B-F9BA-CA4C-5C5E071E4CCB}"/>
              </a:ext>
            </a:extLst>
          </p:cNvPr>
          <p:cNvSpPr>
            <a:spLocks noGrp="1"/>
          </p:cNvSpPr>
          <p:nvPr>
            <p:ph type="body" sz="quarter" idx="132"/>
          </p:nvPr>
        </p:nvSpPr>
        <p:spPr>
          <a:xfrm rot="16200000">
            <a:off x="5722803" y="-21461"/>
            <a:ext cx="9144" cy="1046988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64" name="Text Placeholder 13">
            <a:extLst>
              <a:ext uri="{FF2B5EF4-FFF2-40B4-BE49-F238E27FC236}">
                <a16:creationId xmlns:a16="http://schemas.microsoft.com/office/drawing/2014/main" id="{A53AD9AF-0BD7-0FF7-E7FE-2F8C50A26E85}"/>
              </a:ext>
            </a:extLst>
          </p:cNvPr>
          <p:cNvSpPr>
            <a:spLocks noGrp="1"/>
          </p:cNvSpPr>
          <p:nvPr>
            <p:ph type="body" sz="quarter" idx="157"/>
          </p:nvPr>
        </p:nvSpPr>
        <p:spPr>
          <a:xfrm>
            <a:off x="2117908"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65" name="Text Placeholder 13">
            <a:extLst>
              <a:ext uri="{FF2B5EF4-FFF2-40B4-BE49-F238E27FC236}">
                <a16:creationId xmlns:a16="http://schemas.microsoft.com/office/drawing/2014/main" id="{5F89E038-7FEC-2FB1-B651-BF1A0735EE60}"/>
              </a:ext>
            </a:extLst>
          </p:cNvPr>
          <p:cNvSpPr>
            <a:spLocks noGrp="1"/>
          </p:cNvSpPr>
          <p:nvPr>
            <p:ph type="body" sz="quarter" idx="158"/>
          </p:nvPr>
        </p:nvSpPr>
        <p:spPr>
          <a:xfrm>
            <a:off x="2921786"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66" name="Text Placeholder 13">
            <a:extLst>
              <a:ext uri="{FF2B5EF4-FFF2-40B4-BE49-F238E27FC236}">
                <a16:creationId xmlns:a16="http://schemas.microsoft.com/office/drawing/2014/main" id="{C3B55259-19E0-C3E5-6668-A585B0601188}"/>
              </a:ext>
            </a:extLst>
          </p:cNvPr>
          <p:cNvSpPr>
            <a:spLocks noGrp="1"/>
          </p:cNvSpPr>
          <p:nvPr>
            <p:ph type="body" sz="quarter" idx="159"/>
          </p:nvPr>
        </p:nvSpPr>
        <p:spPr>
          <a:xfrm>
            <a:off x="3725664"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67" name="Text Placeholder 13">
            <a:extLst>
              <a:ext uri="{FF2B5EF4-FFF2-40B4-BE49-F238E27FC236}">
                <a16:creationId xmlns:a16="http://schemas.microsoft.com/office/drawing/2014/main" id="{F3ECF87F-D8D2-97A8-E768-886ED616330C}"/>
              </a:ext>
            </a:extLst>
          </p:cNvPr>
          <p:cNvSpPr>
            <a:spLocks noGrp="1"/>
          </p:cNvSpPr>
          <p:nvPr>
            <p:ph type="body" sz="quarter" idx="160"/>
          </p:nvPr>
        </p:nvSpPr>
        <p:spPr>
          <a:xfrm>
            <a:off x="4529542"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68" name="Text Placeholder 13">
            <a:extLst>
              <a:ext uri="{FF2B5EF4-FFF2-40B4-BE49-F238E27FC236}">
                <a16:creationId xmlns:a16="http://schemas.microsoft.com/office/drawing/2014/main" id="{1315065B-03C6-0D71-9AAB-A72067A07102}"/>
              </a:ext>
            </a:extLst>
          </p:cNvPr>
          <p:cNvSpPr>
            <a:spLocks noGrp="1"/>
          </p:cNvSpPr>
          <p:nvPr>
            <p:ph type="body" sz="quarter" idx="161"/>
          </p:nvPr>
        </p:nvSpPr>
        <p:spPr>
          <a:xfrm>
            <a:off x="5333420"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69" name="Text Placeholder 13">
            <a:extLst>
              <a:ext uri="{FF2B5EF4-FFF2-40B4-BE49-F238E27FC236}">
                <a16:creationId xmlns:a16="http://schemas.microsoft.com/office/drawing/2014/main" id="{83319A48-82DD-69C4-C1BC-A9E6E6912004}"/>
              </a:ext>
            </a:extLst>
          </p:cNvPr>
          <p:cNvSpPr>
            <a:spLocks noGrp="1"/>
          </p:cNvSpPr>
          <p:nvPr>
            <p:ph type="body" sz="quarter" idx="162"/>
          </p:nvPr>
        </p:nvSpPr>
        <p:spPr>
          <a:xfrm>
            <a:off x="6137298"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70" name="Text Placeholder 13">
            <a:extLst>
              <a:ext uri="{FF2B5EF4-FFF2-40B4-BE49-F238E27FC236}">
                <a16:creationId xmlns:a16="http://schemas.microsoft.com/office/drawing/2014/main" id="{FA80C1A3-D56A-3F4E-1553-86060BEBFAFE}"/>
              </a:ext>
            </a:extLst>
          </p:cNvPr>
          <p:cNvSpPr>
            <a:spLocks noGrp="1"/>
          </p:cNvSpPr>
          <p:nvPr>
            <p:ph type="body" sz="quarter" idx="163"/>
          </p:nvPr>
        </p:nvSpPr>
        <p:spPr>
          <a:xfrm>
            <a:off x="6941176"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71" name="Text Placeholder 13">
            <a:extLst>
              <a:ext uri="{FF2B5EF4-FFF2-40B4-BE49-F238E27FC236}">
                <a16:creationId xmlns:a16="http://schemas.microsoft.com/office/drawing/2014/main" id="{FAF9256B-733B-B9A5-55B7-FB93DD9B2D56}"/>
              </a:ext>
            </a:extLst>
          </p:cNvPr>
          <p:cNvSpPr>
            <a:spLocks noGrp="1"/>
          </p:cNvSpPr>
          <p:nvPr>
            <p:ph type="body" sz="quarter" idx="164"/>
          </p:nvPr>
        </p:nvSpPr>
        <p:spPr>
          <a:xfrm>
            <a:off x="7745053"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72" name="Text Placeholder 13">
            <a:extLst>
              <a:ext uri="{FF2B5EF4-FFF2-40B4-BE49-F238E27FC236}">
                <a16:creationId xmlns:a16="http://schemas.microsoft.com/office/drawing/2014/main" id="{CA6B5702-E21A-B0F7-F684-1ADEA7541149}"/>
              </a:ext>
            </a:extLst>
          </p:cNvPr>
          <p:cNvSpPr>
            <a:spLocks noGrp="1"/>
          </p:cNvSpPr>
          <p:nvPr>
            <p:ph type="body" sz="quarter" idx="165"/>
          </p:nvPr>
        </p:nvSpPr>
        <p:spPr>
          <a:xfrm>
            <a:off x="8548932"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73" name="Text Placeholder 13">
            <a:extLst>
              <a:ext uri="{FF2B5EF4-FFF2-40B4-BE49-F238E27FC236}">
                <a16:creationId xmlns:a16="http://schemas.microsoft.com/office/drawing/2014/main" id="{599F91B3-FAB2-889A-77F1-8C38123A9F6E}"/>
              </a:ext>
            </a:extLst>
          </p:cNvPr>
          <p:cNvSpPr>
            <a:spLocks noGrp="1"/>
          </p:cNvSpPr>
          <p:nvPr>
            <p:ph type="body" sz="quarter" idx="166"/>
          </p:nvPr>
        </p:nvSpPr>
        <p:spPr>
          <a:xfrm>
            <a:off x="9351006"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74" name="Text Placeholder 13">
            <a:extLst>
              <a:ext uri="{FF2B5EF4-FFF2-40B4-BE49-F238E27FC236}">
                <a16:creationId xmlns:a16="http://schemas.microsoft.com/office/drawing/2014/main" id="{1BF4E821-4BA2-F657-422D-169C21F11B22}"/>
              </a:ext>
            </a:extLst>
          </p:cNvPr>
          <p:cNvSpPr>
            <a:spLocks noGrp="1"/>
          </p:cNvSpPr>
          <p:nvPr>
            <p:ph type="body" sz="quarter" idx="167"/>
          </p:nvPr>
        </p:nvSpPr>
        <p:spPr>
          <a:xfrm>
            <a:off x="10156690"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75" name="Text Placeholder 12">
            <a:extLst>
              <a:ext uri="{FF2B5EF4-FFF2-40B4-BE49-F238E27FC236}">
                <a16:creationId xmlns:a16="http://schemas.microsoft.com/office/drawing/2014/main" id="{EB4C8054-1158-844A-557E-85D25AA5C999}"/>
              </a:ext>
            </a:extLst>
          </p:cNvPr>
          <p:cNvSpPr>
            <a:spLocks noGrp="1"/>
          </p:cNvSpPr>
          <p:nvPr>
            <p:ph type="body" sz="quarter" idx="133"/>
          </p:nvPr>
        </p:nvSpPr>
        <p:spPr>
          <a:xfrm>
            <a:off x="1355271" y="1467119"/>
            <a:ext cx="3946051" cy="239387"/>
          </a:xfrm>
          <a:prstGeom prst="roundRect">
            <a:avLst>
              <a:gd name="adj" fmla="val 50000"/>
            </a:avLst>
          </a:prstGeom>
          <a:solidFill>
            <a:schemeClr val="accent2"/>
          </a:solidFill>
        </p:spPr>
        <p:txBody>
          <a:bodyPr lIns="91440" anchor="ctr" anchorCtr="0"/>
          <a:lstStyle>
            <a:lvl1pPr>
              <a:defRPr sz="1000">
                <a:solidFill>
                  <a:schemeClr val="bg1"/>
                </a:solidFill>
              </a:defRPr>
            </a:lvl1pPr>
          </a:lstStyle>
          <a:p>
            <a:pPr lvl="0"/>
            <a:r>
              <a:rPr lang="en-US"/>
              <a:t>Click to edit Master text styles</a:t>
            </a:r>
          </a:p>
        </p:txBody>
      </p:sp>
      <p:sp>
        <p:nvSpPr>
          <p:cNvPr id="76" name="Text Placeholder 12">
            <a:extLst>
              <a:ext uri="{FF2B5EF4-FFF2-40B4-BE49-F238E27FC236}">
                <a16:creationId xmlns:a16="http://schemas.microsoft.com/office/drawing/2014/main" id="{F485E0F3-8087-219F-C41C-EC4DA7E148A8}"/>
              </a:ext>
            </a:extLst>
          </p:cNvPr>
          <p:cNvSpPr>
            <a:spLocks noGrp="1"/>
          </p:cNvSpPr>
          <p:nvPr>
            <p:ph type="body" sz="quarter" idx="134"/>
          </p:nvPr>
        </p:nvSpPr>
        <p:spPr>
          <a:xfrm>
            <a:off x="2159148" y="1769007"/>
            <a:ext cx="3946051" cy="239387"/>
          </a:xfrm>
          <a:prstGeom prst="roundRect">
            <a:avLst>
              <a:gd name="adj" fmla="val 50000"/>
            </a:avLst>
          </a:prstGeom>
          <a:solidFill>
            <a:schemeClr val="accent2"/>
          </a:solidFill>
        </p:spPr>
        <p:txBody>
          <a:bodyPr lIns="91440" anchor="ctr" anchorCtr="0"/>
          <a:lstStyle>
            <a:lvl1pPr>
              <a:defRPr sz="1000">
                <a:solidFill>
                  <a:schemeClr val="bg1"/>
                </a:solidFill>
              </a:defRPr>
            </a:lvl1pPr>
          </a:lstStyle>
          <a:p>
            <a:pPr lvl="0"/>
            <a:r>
              <a:rPr lang="en-US"/>
              <a:t>Click to edit Master text styles</a:t>
            </a:r>
          </a:p>
        </p:txBody>
      </p:sp>
      <p:sp>
        <p:nvSpPr>
          <p:cNvPr id="77" name="Text Placeholder 12">
            <a:extLst>
              <a:ext uri="{FF2B5EF4-FFF2-40B4-BE49-F238E27FC236}">
                <a16:creationId xmlns:a16="http://schemas.microsoft.com/office/drawing/2014/main" id="{2F816A6A-AFA0-CAB0-99D2-5BC995F9F0A8}"/>
              </a:ext>
            </a:extLst>
          </p:cNvPr>
          <p:cNvSpPr>
            <a:spLocks noGrp="1"/>
          </p:cNvSpPr>
          <p:nvPr>
            <p:ph type="body" sz="quarter" idx="135"/>
          </p:nvPr>
        </p:nvSpPr>
        <p:spPr>
          <a:xfrm>
            <a:off x="2159148" y="2075895"/>
            <a:ext cx="2338296" cy="239387"/>
          </a:xfrm>
          <a:prstGeom prst="roundRect">
            <a:avLst>
              <a:gd name="adj" fmla="val 50000"/>
            </a:avLst>
          </a:prstGeom>
          <a:solidFill>
            <a:schemeClr val="accent2"/>
          </a:solidFill>
        </p:spPr>
        <p:txBody>
          <a:bodyPr lIns="91440" anchor="ctr" anchorCtr="0"/>
          <a:lstStyle>
            <a:lvl1pPr>
              <a:defRPr sz="1000">
                <a:solidFill>
                  <a:schemeClr val="bg1"/>
                </a:solidFill>
              </a:defRPr>
            </a:lvl1pPr>
          </a:lstStyle>
          <a:p>
            <a:pPr lvl="0"/>
            <a:r>
              <a:rPr lang="en-US"/>
              <a:t>Click to edit Master text styles</a:t>
            </a:r>
          </a:p>
        </p:txBody>
      </p:sp>
      <p:sp>
        <p:nvSpPr>
          <p:cNvPr id="78" name="Text Placeholder 12">
            <a:extLst>
              <a:ext uri="{FF2B5EF4-FFF2-40B4-BE49-F238E27FC236}">
                <a16:creationId xmlns:a16="http://schemas.microsoft.com/office/drawing/2014/main" id="{B081F3B4-117C-F6F7-1CCA-EB29CF85F91F}"/>
              </a:ext>
            </a:extLst>
          </p:cNvPr>
          <p:cNvSpPr>
            <a:spLocks noGrp="1"/>
          </p:cNvSpPr>
          <p:nvPr>
            <p:ph type="body" sz="quarter" idx="136"/>
          </p:nvPr>
        </p:nvSpPr>
        <p:spPr>
          <a:xfrm>
            <a:off x="2159148" y="2374405"/>
            <a:ext cx="3142174" cy="239387"/>
          </a:xfrm>
          <a:prstGeom prst="roundRect">
            <a:avLst>
              <a:gd name="adj" fmla="val 50000"/>
            </a:avLst>
          </a:prstGeom>
          <a:solidFill>
            <a:schemeClr val="accent2"/>
          </a:solidFill>
        </p:spPr>
        <p:txBody>
          <a:bodyPr lIns="91440" anchor="ctr" anchorCtr="0"/>
          <a:lstStyle>
            <a:lvl1pPr>
              <a:defRPr sz="1000">
                <a:solidFill>
                  <a:schemeClr val="bg1"/>
                </a:solidFill>
              </a:defRPr>
            </a:lvl1pPr>
          </a:lstStyle>
          <a:p>
            <a:pPr lvl="0"/>
            <a:r>
              <a:rPr lang="en-US"/>
              <a:t>Click to edit Master text styles</a:t>
            </a:r>
          </a:p>
        </p:txBody>
      </p:sp>
      <p:sp>
        <p:nvSpPr>
          <p:cNvPr id="79" name="Text Placeholder 12">
            <a:extLst>
              <a:ext uri="{FF2B5EF4-FFF2-40B4-BE49-F238E27FC236}">
                <a16:creationId xmlns:a16="http://schemas.microsoft.com/office/drawing/2014/main" id="{FF7A7896-FD89-586C-9792-46CD197A2283}"/>
              </a:ext>
            </a:extLst>
          </p:cNvPr>
          <p:cNvSpPr>
            <a:spLocks noGrp="1"/>
          </p:cNvSpPr>
          <p:nvPr>
            <p:ph type="body" sz="quarter" idx="137"/>
          </p:nvPr>
        </p:nvSpPr>
        <p:spPr>
          <a:xfrm>
            <a:off x="3766905" y="2972383"/>
            <a:ext cx="3796027" cy="239387"/>
          </a:xfrm>
          <a:prstGeom prst="roundRect">
            <a:avLst>
              <a:gd name="adj" fmla="val 50000"/>
            </a:avLst>
          </a:prstGeom>
          <a:solidFill>
            <a:schemeClr val="accent1"/>
          </a:solidFill>
        </p:spPr>
        <p:txBody>
          <a:bodyPr lIns="91440" anchor="ctr" anchorCtr="0"/>
          <a:lstStyle>
            <a:lvl1pPr>
              <a:defRPr sz="1000">
                <a:solidFill>
                  <a:schemeClr val="bg1"/>
                </a:solidFill>
              </a:defRPr>
            </a:lvl1pPr>
          </a:lstStyle>
          <a:p>
            <a:pPr lvl="0"/>
            <a:r>
              <a:rPr lang="en-US"/>
              <a:t>Click to edit Master text styles</a:t>
            </a:r>
          </a:p>
        </p:txBody>
      </p:sp>
      <p:sp>
        <p:nvSpPr>
          <p:cNvPr id="80" name="Text Placeholder 12">
            <a:extLst>
              <a:ext uri="{FF2B5EF4-FFF2-40B4-BE49-F238E27FC236}">
                <a16:creationId xmlns:a16="http://schemas.microsoft.com/office/drawing/2014/main" id="{4CFCEA5B-2250-2FCD-84A8-F02111F02E64}"/>
              </a:ext>
            </a:extLst>
          </p:cNvPr>
          <p:cNvSpPr>
            <a:spLocks noGrp="1"/>
          </p:cNvSpPr>
          <p:nvPr>
            <p:ph type="body" sz="quarter" idx="138"/>
          </p:nvPr>
        </p:nvSpPr>
        <p:spPr>
          <a:xfrm>
            <a:off x="4570783" y="3279705"/>
            <a:ext cx="3796027" cy="239387"/>
          </a:xfrm>
          <a:prstGeom prst="roundRect">
            <a:avLst>
              <a:gd name="adj" fmla="val 50000"/>
            </a:avLst>
          </a:prstGeom>
          <a:solidFill>
            <a:schemeClr val="accent1"/>
          </a:solidFill>
        </p:spPr>
        <p:txBody>
          <a:bodyPr lIns="91440" anchor="ctr" anchorCtr="0"/>
          <a:lstStyle>
            <a:lvl1pPr>
              <a:defRPr sz="1000">
                <a:solidFill>
                  <a:schemeClr val="bg1"/>
                </a:solidFill>
              </a:defRPr>
            </a:lvl1pPr>
          </a:lstStyle>
          <a:p>
            <a:pPr lvl="0"/>
            <a:r>
              <a:rPr lang="en-US"/>
              <a:t>Click to edit Master text styles</a:t>
            </a:r>
          </a:p>
        </p:txBody>
      </p:sp>
      <p:sp>
        <p:nvSpPr>
          <p:cNvPr id="81" name="Text Placeholder 12">
            <a:extLst>
              <a:ext uri="{FF2B5EF4-FFF2-40B4-BE49-F238E27FC236}">
                <a16:creationId xmlns:a16="http://schemas.microsoft.com/office/drawing/2014/main" id="{9FCCD02B-CAA5-D01E-91F8-DF5BAE2EE02D}"/>
              </a:ext>
            </a:extLst>
          </p:cNvPr>
          <p:cNvSpPr>
            <a:spLocks noGrp="1"/>
          </p:cNvSpPr>
          <p:nvPr>
            <p:ph type="body" sz="quarter" idx="139"/>
          </p:nvPr>
        </p:nvSpPr>
        <p:spPr>
          <a:xfrm>
            <a:off x="5374662" y="3587027"/>
            <a:ext cx="2338294" cy="239387"/>
          </a:xfrm>
          <a:prstGeom prst="roundRect">
            <a:avLst>
              <a:gd name="adj" fmla="val 50000"/>
            </a:avLst>
          </a:prstGeom>
          <a:solidFill>
            <a:schemeClr val="accent1"/>
          </a:solidFill>
        </p:spPr>
        <p:txBody>
          <a:bodyPr lIns="91440" anchor="ctr" anchorCtr="0"/>
          <a:lstStyle>
            <a:lvl1pPr>
              <a:defRPr sz="1000">
                <a:solidFill>
                  <a:schemeClr val="bg1"/>
                </a:solidFill>
              </a:defRPr>
            </a:lvl1pPr>
          </a:lstStyle>
          <a:p>
            <a:pPr lvl="0"/>
            <a:r>
              <a:rPr lang="en-US"/>
              <a:t>Click to edit Master text styles</a:t>
            </a:r>
          </a:p>
        </p:txBody>
      </p:sp>
      <p:sp>
        <p:nvSpPr>
          <p:cNvPr id="82" name="Text Placeholder 12">
            <a:extLst>
              <a:ext uri="{FF2B5EF4-FFF2-40B4-BE49-F238E27FC236}">
                <a16:creationId xmlns:a16="http://schemas.microsoft.com/office/drawing/2014/main" id="{5C2672E1-5832-92B1-D276-D204D1F5025E}"/>
              </a:ext>
            </a:extLst>
          </p:cNvPr>
          <p:cNvSpPr>
            <a:spLocks noGrp="1"/>
          </p:cNvSpPr>
          <p:nvPr>
            <p:ph type="body" sz="quarter" idx="140"/>
          </p:nvPr>
        </p:nvSpPr>
        <p:spPr>
          <a:xfrm>
            <a:off x="6982417" y="4173912"/>
            <a:ext cx="2338295" cy="239387"/>
          </a:xfrm>
          <a:prstGeom prst="roundRect">
            <a:avLst>
              <a:gd name="adj" fmla="val 50000"/>
            </a:avLst>
          </a:prstGeom>
          <a:solidFill>
            <a:schemeClr val="accent4"/>
          </a:solidFill>
        </p:spPr>
        <p:txBody>
          <a:bodyPr vert="horz" lIns="91440" tIns="0" rIns="0" bIns="0" rtlCol="0" anchor="ctr" anchorCtr="0">
            <a:noAutofit/>
          </a:bodyPr>
          <a:lstStyle>
            <a:lvl1pPr>
              <a:defRPr lang="en-US" sz="1000" dirty="0">
                <a:solidFill>
                  <a:schemeClr val="bg1"/>
                </a:solidFill>
              </a:defRPr>
            </a:lvl1pPr>
          </a:lstStyle>
          <a:p>
            <a:pPr lvl="0"/>
            <a:r>
              <a:rPr lang="en-US"/>
              <a:t>Click to edit Master text styles</a:t>
            </a:r>
          </a:p>
        </p:txBody>
      </p:sp>
      <p:sp>
        <p:nvSpPr>
          <p:cNvPr id="83" name="Text Placeholder 12">
            <a:extLst>
              <a:ext uri="{FF2B5EF4-FFF2-40B4-BE49-F238E27FC236}">
                <a16:creationId xmlns:a16="http://schemas.microsoft.com/office/drawing/2014/main" id="{BCBEA7E4-D3EC-6EFF-4E7F-A8C52AC0E102}"/>
              </a:ext>
            </a:extLst>
          </p:cNvPr>
          <p:cNvSpPr>
            <a:spLocks noGrp="1"/>
          </p:cNvSpPr>
          <p:nvPr>
            <p:ph type="body" sz="quarter" idx="141"/>
          </p:nvPr>
        </p:nvSpPr>
        <p:spPr>
          <a:xfrm>
            <a:off x="6982417" y="4481234"/>
            <a:ext cx="3142173" cy="239387"/>
          </a:xfrm>
          <a:prstGeom prst="roundRect">
            <a:avLst>
              <a:gd name="adj" fmla="val 50000"/>
            </a:avLst>
          </a:prstGeom>
          <a:solidFill>
            <a:schemeClr val="accent4"/>
          </a:solidFill>
        </p:spPr>
        <p:txBody>
          <a:bodyPr vert="horz" lIns="91440" tIns="0" rIns="0" bIns="0" rtlCol="0" anchor="ctr" anchorCtr="0">
            <a:noAutofit/>
          </a:bodyPr>
          <a:lstStyle>
            <a:lvl1pPr>
              <a:defRPr lang="en-US" sz="1000" dirty="0">
                <a:solidFill>
                  <a:schemeClr val="bg1"/>
                </a:solidFill>
              </a:defRPr>
            </a:lvl1pPr>
          </a:lstStyle>
          <a:p>
            <a:pPr lvl="0"/>
            <a:r>
              <a:rPr lang="en-US"/>
              <a:t>Click to edit Master text styles</a:t>
            </a:r>
          </a:p>
        </p:txBody>
      </p:sp>
      <p:sp>
        <p:nvSpPr>
          <p:cNvPr id="84" name="Text Placeholder 12">
            <a:extLst>
              <a:ext uri="{FF2B5EF4-FFF2-40B4-BE49-F238E27FC236}">
                <a16:creationId xmlns:a16="http://schemas.microsoft.com/office/drawing/2014/main" id="{A3AFE0C1-9F1C-FD6B-2FDB-937FD21B2249}"/>
              </a:ext>
            </a:extLst>
          </p:cNvPr>
          <p:cNvSpPr>
            <a:spLocks noGrp="1"/>
          </p:cNvSpPr>
          <p:nvPr>
            <p:ph type="body" sz="quarter" idx="142"/>
          </p:nvPr>
        </p:nvSpPr>
        <p:spPr>
          <a:xfrm>
            <a:off x="6982417" y="4788556"/>
            <a:ext cx="2338295" cy="239387"/>
          </a:xfrm>
          <a:prstGeom prst="roundRect">
            <a:avLst>
              <a:gd name="adj" fmla="val 50000"/>
            </a:avLst>
          </a:prstGeom>
          <a:solidFill>
            <a:schemeClr val="accent4"/>
          </a:solidFill>
        </p:spPr>
        <p:txBody>
          <a:bodyPr vert="horz" lIns="91440" tIns="0" rIns="0" bIns="0" rtlCol="0" anchor="ctr" anchorCtr="0">
            <a:noAutofit/>
          </a:bodyPr>
          <a:lstStyle>
            <a:lvl1pPr>
              <a:defRPr lang="en-US" sz="1000" dirty="0">
                <a:solidFill>
                  <a:schemeClr val="bg1"/>
                </a:solidFill>
              </a:defRPr>
            </a:lvl1pPr>
          </a:lstStyle>
          <a:p>
            <a:pPr lvl="0"/>
            <a:r>
              <a:rPr lang="en-US"/>
              <a:t>Click to edit Master text styles</a:t>
            </a:r>
          </a:p>
        </p:txBody>
      </p:sp>
      <p:sp>
        <p:nvSpPr>
          <p:cNvPr id="85" name="Text Placeholder 12">
            <a:extLst>
              <a:ext uri="{FF2B5EF4-FFF2-40B4-BE49-F238E27FC236}">
                <a16:creationId xmlns:a16="http://schemas.microsoft.com/office/drawing/2014/main" id="{AE2D75B6-B9AD-8052-9FC9-E30EFF394EB2}"/>
              </a:ext>
            </a:extLst>
          </p:cNvPr>
          <p:cNvSpPr>
            <a:spLocks noGrp="1"/>
          </p:cNvSpPr>
          <p:nvPr>
            <p:ph type="body" sz="quarter" idx="143"/>
          </p:nvPr>
        </p:nvSpPr>
        <p:spPr>
          <a:xfrm>
            <a:off x="7786296" y="5405831"/>
            <a:ext cx="3142178" cy="239387"/>
          </a:xfrm>
          <a:prstGeom prst="roundRect">
            <a:avLst>
              <a:gd name="adj" fmla="val 50000"/>
            </a:avLst>
          </a:prstGeom>
          <a:solidFill>
            <a:schemeClr val="accent5"/>
          </a:solidFill>
        </p:spPr>
        <p:txBody>
          <a:bodyPr lIns="91440" anchor="ctr" anchorCtr="0"/>
          <a:lstStyle>
            <a:lvl1pPr>
              <a:defRPr sz="1000">
                <a:solidFill>
                  <a:schemeClr val="bg1"/>
                </a:solidFill>
              </a:defRPr>
            </a:lvl1pPr>
          </a:lstStyle>
          <a:p>
            <a:pPr lvl="0"/>
            <a:r>
              <a:rPr lang="en-US"/>
              <a:t>Click to edit Master text styles</a:t>
            </a:r>
          </a:p>
        </p:txBody>
      </p:sp>
      <p:sp>
        <p:nvSpPr>
          <p:cNvPr id="86" name="Text Placeholder 12">
            <a:extLst>
              <a:ext uri="{FF2B5EF4-FFF2-40B4-BE49-F238E27FC236}">
                <a16:creationId xmlns:a16="http://schemas.microsoft.com/office/drawing/2014/main" id="{648953AE-0349-C5F1-9BCC-07BCE0ABD3A0}"/>
              </a:ext>
            </a:extLst>
          </p:cNvPr>
          <p:cNvSpPr>
            <a:spLocks noGrp="1"/>
          </p:cNvSpPr>
          <p:nvPr>
            <p:ph type="body" sz="quarter" idx="144"/>
          </p:nvPr>
        </p:nvSpPr>
        <p:spPr>
          <a:xfrm>
            <a:off x="8590172" y="5713153"/>
            <a:ext cx="3066628" cy="239387"/>
          </a:xfrm>
          <a:prstGeom prst="roundRect">
            <a:avLst>
              <a:gd name="adj" fmla="val 50000"/>
            </a:avLst>
          </a:prstGeom>
          <a:solidFill>
            <a:schemeClr val="accent5"/>
          </a:solidFill>
        </p:spPr>
        <p:txBody>
          <a:bodyPr lIns="91440" anchor="ctr" anchorCtr="0"/>
          <a:lstStyle>
            <a:lvl1pPr>
              <a:defRPr sz="1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986006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4/14/2026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Divider or Statement Image">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11418EC-3C88-4D46-862D-8E997A834E37}"/>
              </a:ext>
            </a:extLst>
          </p:cNvPr>
          <p:cNvSpPr>
            <a:spLocks noGrp="1"/>
          </p:cNvSpPr>
          <p:nvPr>
            <p:ph type="pic" sz="quarter" idx="10"/>
          </p:nvPr>
        </p:nvSpPr>
        <p:spPr>
          <a:xfrm>
            <a:off x="0" y="0"/>
            <a:ext cx="12192000" cy="6858000"/>
          </a:xfrm>
          <a:solidFill>
            <a:schemeClr val="bg1">
              <a:lumMod val="95000"/>
            </a:schemeClr>
          </a:solidFill>
        </p:spPr>
        <p:txBody>
          <a:bodyPr vert="horz" lIns="0" tIns="0" rIns="0" bIns="0" rtlCol="0">
            <a:noAutofit/>
          </a:bodyPr>
          <a:lstStyle>
            <a:lvl1pPr>
              <a:defRPr lang="en-US" sz="1200"/>
            </a:lvl1pPr>
          </a:lstStyle>
          <a:p>
            <a:pPr lvl="0"/>
            <a:r>
              <a:rPr lang="en-US"/>
              <a:t>Click icon to add picture</a:t>
            </a:r>
            <a:endParaRPr lang="en-US" dirty="0"/>
          </a:p>
        </p:txBody>
      </p:sp>
      <p:graphicFrame>
        <p:nvGraphicFramePr>
          <p:cNvPr id="6" name="Object 5" hidden="1">
            <a:extLst>
              <a:ext uri="{FF2B5EF4-FFF2-40B4-BE49-F238E27FC236}">
                <a16:creationId xmlns:a16="http://schemas.microsoft.com/office/drawing/2014/main" id="{0E2AA750-F07B-144C-B416-DBC2747129E4}"/>
              </a:ext>
            </a:extLst>
          </p:cNvPr>
          <p:cNvGraphicFramePr>
            <a:graphicFrameLocks noChangeAspect="1"/>
          </p:cNvGraphicFramePr>
          <p:nvPr>
            <p:custDataLst>
              <p:tags r:id="rId1"/>
            </p:custDataLst>
            <p:extLst>
              <p:ext uri="{D42A27DB-BD31-4B8C-83A1-F6EECF244321}">
                <p14:modId xmlns:p14="http://schemas.microsoft.com/office/powerpoint/2010/main" val="24811257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0E2AA750-F07B-144C-B416-DBC2747129E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457200" y="431800"/>
            <a:ext cx="8307388" cy="2997200"/>
          </a:xfrm>
        </p:spPr>
        <p:txBody>
          <a:bodyPr vert="horz"/>
          <a:lstStyle>
            <a:lvl1pPr>
              <a:defRPr sz="6600">
                <a:solidFill>
                  <a:schemeClr val="bg1"/>
                </a:solidFill>
              </a:defRPr>
            </a:lvl1pPr>
          </a:lstStyle>
          <a:p>
            <a:r>
              <a:rPr lang="en-US" dirty="0"/>
              <a:t>Hero statement </a:t>
            </a:r>
            <a:br>
              <a:rPr lang="en-US" dirty="0"/>
            </a:br>
            <a:r>
              <a:rPr lang="en-US" dirty="0"/>
              <a:t>or divider title here</a:t>
            </a:r>
          </a:p>
        </p:txBody>
      </p:sp>
      <p:sp>
        <p:nvSpPr>
          <p:cNvPr id="9" name="TextBox 8">
            <a:extLst>
              <a:ext uri="{FF2B5EF4-FFF2-40B4-BE49-F238E27FC236}">
                <a16:creationId xmlns:a16="http://schemas.microsoft.com/office/drawing/2014/main" id="{C8A92CE6-7D73-ED8D-544A-9842526B7782}"/>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dirty="0">
              <a:solidFill>
                <a:schemeClr val="bg1"/>
              </a:solidFill>
            </a:endParaRPr>
          </a:p>
        </p:txBody>
      </p:sp>
      <p:sp>
        <p:nvSpPr>
          <p:cNvPr id="3" name="Text Placeholder 3">
            <a:extLst>
              <a:ext uri="{FF2B5EF4-FFF2-40B4-BE49-F238E27FC236}">
                <a16:creationId xmlns:a16="http://schemas.microsoft.com/office/drawing/2014/main" id="{C19BDE72-435C-1DD8-598F-F88B76AA3D3E}"/>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30816149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vider or Statem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E2AA750-F07B-144C-B416-DBC2747129E4}"/>
              </a:ext>
            </a:extLst>
          </p:cNvPr>
          <p:cNvGraphicFramePr>
            <a:graphicFrameLocks noChangeAspect="1"/>
          </p:cNvGraphicFramePr>
          <p:nvPr>
            <p:custDataLst>
              <p:tags r:id="rId1"/>
            </p:custDataLst>
            <p:extLst>
              <p:ext uri="{D42A27DB-BD31-4B8C-83A1-F6EECF244321}">
                <p14:modId xmlns:p14="http://schemas.microsoft.com/office/powerpoint/2010/main" val="65179193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0E2AA750-F07B-144C-B416-DBC2747129E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1942306" y="2039112"/>
            <a:ext cx="8307388" cy="2146300"/>
          </a:xfrm>
        </p:spPr>
        <p:txBody>
          <a:bodyPr vert="horz"/>
          <a:lstStyle>
            <a:lvl1pPr algn="ctr">
              <a:defRPr sz="6600">
                <a:solidFill>
                  <a:schemeClr val="tx1"/>
                </a:solidFill>
              </a:defRPr>
            </a:lvl1pPr>
          </a:lstStyle>
          <a:p>
            <a:r>
              <a:rPr lang="en-US" dirty="0"/>
              <a:t>Hero statement </a:t>
            </a:r>
            <a:br>
              <a:rPr lang="en-US" dirty="0"/>
            </a:br>
            <a:r>
              <a:rPr lang="en-US" dirty="0"/>
              <a:t>or divider title here</a:t>
            </a:r>
          </a:p>
        </p:txBody>
      </p:sp>
      <p:sp>
        <p:nvSpPr>
          <p:cNvPr id="3" name="Text Placeholder 3">
            <a:extLst>
              <a:ext uri="{FF2B5EF4-FFF2-40B4-BE49-F238E27FC236}">
                <a16:creationId xmlns:a16="http://schemas.microsoft.com/office/drawing/2014/main" id="{346FB21B-B0B3-11BD-0C80-08DCACC000E3}"/>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9489382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Divider or Statement Pale Blue">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E2AA750-F07B-144C-B416-DBC2747129E4}"/>
              </a:ext>
            </a:extLst>
          </p:cNvPr>
          <p:cNvGraphicFramePr>
            <a:graphicFrameLocks noChangeAspect="1"/>
          </p:cNvGraphicFramePr>
          <p:nvPr>
            <p:custDataLst>
              <p:tags r:id="rId1"/>
            </p:custDataLst>
            <p:extLst>
              <p:ext uri="{D42A27DB-BD31-4B8C-83A1-F6EECF244321}">
                <p14:modId xmlns:p14="http://schemas.microsoft.com/office/powerpoint/2010/main" val="112234370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0E2AA750-F07B-144C-B416-DBC2747129E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7" name="Picture 6" descr="A white logo with a circle&#10;&#10;Description automatically generated">
            <a:extLst>
              <a:ext uri="{FF2B5EF4-FFF2-40B4-BE49-F238E27FC236}">
                <a16:creationId xmlns:a16="http://schemas.microsoft.com/office/drawing/2014/main" id="{D86C06F0-C0AE-31A3-908B-B7B21C282989}"/>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4294083" y="2229494"/>
            <a:ext cx="7897917" cy="4265900"/>
          </a:xfrm>
          <a:prstGeom prst="rect">
            <a:avLst/>
          </a:prstGeom>
        </p:spPr>
      </p:pic>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457200" y="431800"/>
            <a:ext cx="8307388" cy="2146300"/>
          </a:xfrm>
        </p:spPr>
        <p:txBody>
          <a:bodyPr vert="horz"/>
          <a:lstStyle>
            <a:lvl1pPr>
              <a:defRPr sz="6600">
                <a:solidFill>
                  <a:schemeClr val="tx1"/>
                </a:solidFill>
              </a:defRPr>
            </a:lvl1pPr>
          </a:lstStyle>
          <a:p>
            <a:r>
              <a:rPr lang="en-US" dirty="0"/>
              <a:t>Hero statement </a:t>
            </a:r>
            <a:br>
              <a:rPr lang="en-US" dirty="0"/>
            </a:br>
            <a:r>
              <a:rPr lang="en-US" dirty="0"/>
              <a:t>or divider title here</a:t>
            </a:r>
          </a:p>
        </p:txBody>
      </p:sp>
      <p:sp>
        <p:nvSpPr>
          <p:cNvPr id="3" name="Text Placeholder 3">
            <a:extLst>
              <a:ext uri="{FF2B5EF4-FFF2-40B4-BE49-F238E27FC236}">
                <a16:creationId xmlns:a16="http://schemas.microsoft.com/office/drawing/2014/main" id="{07A6E3D7-1E07-F27F-D885-B089C0C5D51D}"/>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25216837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 or Statement Navy Supergraphic">
    <p:bg>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E2AA750-F07B-144C-B416-DBC2747129E4}"/>
              </a:ext>
            </a:extLst>
          </p:cNvPr>
          <p:cNvGraphicFramePr>
            <a:graphicFrameLocks noChangeAspect="1"/>
          </p:cNvGraphicFramePr>
          <p:nvPr>
            <p:custDataLst>
              <p:tags r:id="rId1"/>
            </p:custDataLst>
            <p:extLst>
              <p:ext uri="{D42A27DB-BD31-4B8C-83A1-F6EECF244321}">
                <p14:modId xmlns:p14="http://schemas.microsoft.com/office/powerpoint/2010/main" val="220433163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0E2AA750-F07B-144C-B416-DBC2747129E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1942306" y="2039112"/>
            <a:ext cx="8307388" cy="2146300"/>
          </a:xfrm>
        </p:spPr>
        <p:txBody>
          <a:bodyPr vert="horz"/>
          <a:lstStyle>
            <a:lvl1pPr algn="ctr">
              <a:defRPr sz="6600">
                <a:solidFill>
                  <a:schemeClr val="tx1"/>
                </a:solidFill>
              </a:defRPr>
            </a:lvl1pPr>
          </a:lstStyle>
          <a:p>
            <a:r>
              <a:rPr lang="en-US" dirty="0"/>
              <a:t>Hero statement </a:t>
            </a:r>
            <a:br>
              <a:rPr lang="en-US" dirty="0"/>
            </a:br>
            <a:r>
              <a:rPr lang="en-US" dirty="0"/>
              <a:t>or divider title here</a:t>
            </a:r>
          </a:p>
        </p:txBody>
      </p:sp>
      <p:sp>
        <p:nvSpPr>
          <p:cNvPr id="3" name="Text Placeholder 3">
            <a:extLst>
              <a:ext uri="{FF2B5EF4-FFF2-40B4-BE49-F238E27FC236}">
                <a16:creationId xmlns:a16="http://schemas.microsoft.com/office/drawing/2014/main" id="{0E12F3D9-7074-F71E-EB5C-077BE7095A0C}"/>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pic>
        <p:nvPicPr>
          <p:cNvPr id="4" name="Graphic 3">
            <a:extLst>
              <a:ext uri="{FF2B5EF4-FFF2-40B4-BE49-F238E27FC236}">
                <a16:creationId xmlns:a16="http://schemas.microsoft.com/office/drawing/2014/main" id="{43C1EEB7-5B50-7A93-295F-A9D10858CDA0}"/>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53898" y="6185491"/>
            <a:ext cx="645145" cy="387087"/>
          </a:xfrm>
          <a:prstGeom prst="rect">
            <a:avLst/>
          </a:prstGeom>
        </p:spPr>
      </p:pic>
      <p:sp>
        <p:nvSpPr>
          <p:cNvPr id="5" name="Rectangle 4">
            <a:extLst>
              <a:ext uri="{FF2B5EF4-FFF2-40B4-BE49-F238E27FC236}">
                <a16:creationId xmlns:a16="http://schemas.microsoft.com/office/drawing/2014/main" id="{6F4F1DB9-61FB-5DA2-7A92-A35D777DD46D}"/>
              </a:ext>
            </a:extLst>
          </p:cNvPr>
          <p:cNvSpPr/>
          <p:nvPr userDrawn="1"/>
        </p:nvSpPr>
        <p:spPr>
          <a:xfrm>
            <a:off x="11388436" y="6223000"/>
            <a:ext cx="473826" cy="4354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1309289"/>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Divider or Statement Navy">
    <p:bg>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E2AA750-F07B-144C-B416-DBC2747129E4}"/>
              </a:ext>
            </a:extLst>
          </p:cNvPr>
          <p:cNvGraphicFramePr>
            <a:graphicFrameLocks noChangeAspect="1"/>
          </p:cNvGraphicFramePr>
          <p:nvPr>
            <p:custDataLst>
              <p:tags r:id="rId1"/>
            </p:custDataLst>
            <p:extLst>
              <p:ext uri="{D42A27DB-BD31-4B8C-83A1-F6EECF244321}">
                <p14:modId xmlns:p14="http://schemas.microsoft.com/office/powerpoint/2010/main" val="345903696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0E2AA750-F07B-144C-B416-DBC2747129E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457200" y="431800"/>
            <a:ext cx="8307388" cy="2146300"/>
          </a:xfrm>
        </p:spPr>
        <p:txBody>
          <a:bodyPr vert="horz"/>
          <a:lstStyle>
            <a:lvl1pPr>
              <a:defRPr sz="6600">
                <a:solidFill>
                  <a:schemeClr val="tx1"/>
                </a:solidFill>
              </a:defRPr>
            </a:lvl1pPr>
          </a:lstStyle>
          <a:p>
            <a:r>
              <a:rPr lang="en-US" dirty="0"/>
              <a:t>Hero statement </a:t>
            </a:r>
            <a:br>
              <a:rPr lang="en-US" dirty="0"/>
            </a:br>
            <a:r>
              <a:rPr lang="en-US" dirty="0"/>
              <a:t>or divider title here</a:t>
            </a:r>
          </a:p>
        </p:txBody>
      </p:sp>
      <p:sp>
        <p:nvSpPr>
          <p:cNvPr id="9" name="TextBox 8">
            <a:extLst>
              <a:ext uri="{FF2B5EF4-FFF2-40B4-BE49-F238E27FC236}">
                <a16:creationId xmlns:a16="http://schemas.microsoft.com/office/drawing/2014/main" id="{EF9FED15-081C-1075-077C-FE8AB3DB4D27}"/>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dirty="0">
              <a:solidFill>
                <a:schemeClr val="bg1"/>
              </a:solidFill>
            </a:endParaRPr>
          </a:p>
        </p:txBody>
      </p:sp>
      <p:sp>
        <p:nvSpPr>
          <p:cNvPr id="3" name="Text Placeholder 3">
            <a:extLst>
              <a:ext uri="{FF2B5EF4-FFF2-40B4-BE49-F238E27FC236}">
                <a16:creationId xmlns:a16="http://schemas.microsoft.com/office/drawing/2014/main" id="{A762E0C3-2A21-25BB-0F43-99A37A2C5876}"/>
              </a:ext>
            </a:extLst>
          </p:cNvPr>
          <p:cNvSpPr>
            <a:spLocks noGrp="1"/>
          </p:cNvSpPr>
          <p:nvPr>
            <p:ph type="body" sz="half" idx="2" hasCustomPrompt="1"/>
          </p:nvPr>
        </p:nvSpPr>
        <p:spPr>
          <a:xfrm>
            <a:off x="1541462" y="6223000"/>
            <a:ext cx="9126537" cy="362279"/>
          </a:xfrm>
        </p:spPr>
        <p:txBody>
          <a:bodyPr anchor="b" anchorCtr="0"/>
          <a:lstStyle>
            <a:lvl1pPr marL="0" indent="0" algn="l">
              <a:spcBef>
                <a:spcPts val="0"/>
              </a:spcBef>
              <a:spcAft>
                <a:spcPts val="600"/>
              </a:spcAft>
              <a:buNone/>
              <a:defRPr sz="9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pic>
        <p:nvPicPr>
          <p:cNvPr id="4" name="Graphic 3">
            <a:extLst>
              <a:ext uri="{FF2B5EF4-FFF2-40B4-BE49-F238E27FC236}">
                <a16:creationId xmlns:a16="http://schemas.microsoft.com/office/drawing/2014/main" id="{3947B836-D756-6031-6786-B97D3FD1D6A8}"/>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53898" y="6185491"/>
            <a:ext cx="645145" cy="387087"/>
          </a:xfrm>
          <a:prstGeom prst="rect">
            <a:avLst/>
          </a:prstGeom>
        </p:spPr>
      </p:pic>
      <p:pic>
        <p:nvPicPr>
          <p:cNvPr id="5" name="Picture 4">
            <a:extLst>
              <a:ext uri="{FF2B5EF4-FFF2-40B4-BE49-F238E27FC236}">
                <a16:creationId xmlns:a16="http://schemas.microsoft.com/office/drawing/2014/main" id="{E227BD2D-2C9B-354B-31A1-7F1D5334C8A1}"/>
              </a:ext>
            </a:extLst>
          </p:cNvPr>
          <p:cNvPicPr>
            <a:picLocks noChangeAspect="1"/>
          </p:cNvPicPr>
          <p:nvPr userDrawn="1"/>
        </p:nvPicPr>
        <p:blipFill rotWithShape="1">
          <a:blip r:embed="rId7" cstate="print">
            <a:alphaModFix amt="5000"/>
            <a:extLst>
              <a:ext uri="{28A0092B-C50C-407E-A947-70E740481C1C}">
                <a14:useLocalDpi xmlns:a14="http://schemas.microsoft.com/office/drawing/2010/main"/>
              </a:ext>
            </a:extLst>
          </a:blip>
          <a:srcRect r="22101"/>
          <a:stretch/>
        </p:blipFill>
        <p:spPr>
          <a:xfrm>
            <a:off x="3776087" y="1072483"/>
            <a:ext cx="8468230" cy="6522486"/>
          </a:xfrm>
          <a:prstGeom prst="rect">
            <a:avLst/>
          </a:prstGeom>
        </p:spPr>
      </p:pic>
    </p:spTree>
    <p:extLst>
      <p:ext uri="{BB962C8B-B14F-4D97-AF65-F5344CB8AC3E}">
        <p14:creationId xmlns:p14="http://schemas.microsoft.com/office/powerpoint/2010/main" val="113829023"/>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ivider or Statement Pale Blue Supergraphic">
    <p:bg>
      <p:bgPr>
        <a:solidFill>
          <a:schemeClr val="accent4"/>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E2AA750-F07B-144C-B416-DBC2747129E4}"/>
              </a:ext>
            </a:extLst>
          </p:cNvPr>
          <p:cNvGraphicFramePr>
            <a:graphicFrameLocks noChangeAspect="1"/>
          </p:cNvGraphicFramePr>
          <p:nvPr>
            <p:custDataLst>
              <p:tags r:id="rId1"/>
            </p:custDataLst>
            <p:extLst>
              <p:ext uri="{D42A27DB-BD31-4B8C-83A1-F6EECF244321}">
                <p14:modId xmlns:p14="http://schemas.microsoft.com/office/powerpoint/2010/main" val="40918935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0E2AA750-F07B-144C-B416-DBC2747129E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1942306" y="2039112"/>
            <a:ext cx="8307388" cy="2146300"/>
          </a:xfrm>
        </p:spPr>
        <p:txBody>
          <a:bodyPr vert="horz"/>
          <a:lstStyle>
            <a:lvl1pPr algn="ctr">
              <a:defRPr sz="6600">
                <a:solidFill>
                  <a:schemeClr val="tx1"/>
                </a:solidFill>
              </a:defRPr>
            </a:lvl1pPr>
          </a:lstStyle>
          <a:p>
            <a:r>
              <a:rPr lang="en-US" dirty="0"/>
              <a:t>Hero statement </a:t>
            </a:r>
            <a:br>
              <a:rPr lang="en-US" dirty="0"/>
            </a:br>
            <a:r>
              <a:rPr lang="en-US" dirty="0"/>
              <a:t>or divider title here</a:t>
            </a:r>
          </a:p>
        </p:txBody>
      </p:sp>
      <p:sp>
        <p:nvSpPr>
          <p:cNvPr id="3" name="Text Placeholder 3">
            <a:extLst>
              <a:ext uri="{FF2B5EF4-FFF2-40B4-BE49-F238E27FC236}">
                <a16:creationId xmlns:a16="http://schemas.microsoft.com/office/drawing/2014/main" id="{F2FF41E2-2178-EE9B-5458-88450D9C0275}"/>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pic>
        <p:nvPicPr>
          <p:cNvPr id="5" name="Graphic 4">
            <a:extLst>
              <a:ext uri="{FF2B5EF4-FFF2-40B4-BE49-F238E27FC236}">
                <a16:creationId xmlns:a16="http://schemas.microsoft.com/office/drawing/2014/main" id="{8C2D33B8-C363-CACE-30AA-23EDFDB3D9A6}"/>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53898" y="6185491"/>
            <a:ext cx="645145" cy="387087"/>
          </a:xfrm>
          <a:prstGeom prst="rect">
            <a:avLst/>
          </a:prstGeom>
        </p:spPr>
      </p:pic>
      <p:sp>
        <p:nvSpPr>
          <p:cNvPr id="7" name="Rectangle 6">
            <a:extLst>
              <a:ext uri="{FF2B5EF4-FFF2-40B4-BE49-F238E27FC236}">
                <a16:creationId xmlns:a16="http://schemas.microsoft.com/office/drawing/2014/main" id="{F41E88DB-DC09-F013-DD6C-A0CB6BB958B5}"/>
              </a:ext>
            </a:extLst>
          </p:cNvPr>
          <p:cNvSpPr/>
          <p:nvPr userDrawn="1"/>
        </p:nvSpPr>
        <p:spPr>
          <a:xfrm>
            <a:off x="11371811" y="6223000"/>
            <a:ext cx="615142" cy="5186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24524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ivider or Statement Pale Blue">
    <p:bg>
      <p:bgPr>
        <a:solidFill>
          <a:schemeClr val="accent4"/>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E2AA750-F07B-144C-B416-DBC2747129E4}"/>
              </a:ext>
            </a:extLst>
          </p:cNvPr>
          <p:cNvGraphicFramePr>
            <a:graphicFrameLocks noChangeAspect="1"/>
          </p:cNvGraphicFramePr>
          <p:nvPr>
            <p:custDataLst>
              <p:tags r:id="rId1"/>
            </p:custDataLst>
            <p:extLst>
              <p:ext uri="{D42A27DB-BD31-4B8C-83A1-F6EECF244321}">
                <p14:modId xmlns:p14="http://schemas.microsoft.com/office/powerpoint/2010/main" val="112234370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0E2AA750-F07B-144C-B416-DBC2747129E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457200" y="431800"/>
            <a:ext cx="8307388" cy="2146300"/>
          </a:xfrm>
        </p:spPr>
        <p:txBody>
          <a:bodyPr vert="horz"/>
          <a:lstStyle>
            <a:lvl1pPr>
              <a:defRPr sz="6600">
                <a:solidFill>
                  <a:schemeClr val="tx1"/>
                </a:solidFill>
              </a:defRPr>
            </a:lvl1pPr>
          </a:lstStyle>
          <a:p>
            <a:r>
              <a:rPr lang="en-US" dirty="0"/>
              <a:t>Hero statement </a:t>
            </a:r>
            <a:br>
              <a:rPr lang="en-US" dirty="0"/>
            </a:br>
            <a:r>
              <a:rPr lang="en-US" dirty="0"/>
              <a:t>or divider title here</a:t>
            </a:r>
          </a:p>
        </p:txBody>
      </p:sp>
      <p:sp>
        <p:nvSpPr>
          <p:cNvPr id="3" name="Text Placeholder 3">
            <a:extLst>
              <a:ext uri="{FF2B5EF4-FFF2-40B4-BE49-F238E27FC236}">
                <a16:creationId xmlns:a16="http://schemas.microsoft.com/office/drawing/2014/main" id="{07A6E3D7-1E07-F27F-D885-B089C0C5D51D}"/>
              </a:ext>
            </a:extLst>
          </p:cNvPr>
          <p:cNvSpPr>
            <a:spLocks noGrp="1"/>
          </p:cNvSpPr>
          <p:nvPr>
            <p:ph type="body" sz="half" idx="2" hasCustomPrompt="1"/>
          </p:nvPr>
        </p:nvSpPr>
        <p:spPr>
          <a:xfrm>
            <a:off x="1541462" y="6223000"/>
            <a:ext cx="9126537" cy="362279"/>
          </a:xfrm>
        </p:spPr>
        <p:txBody>
          <a:bodyPr anchor="b" anchorCtr="0"/>
          <a:lstStyle>
            <a:lvl1pPr marL="0" indent="0" algn="l">
              <a:spcBef>
                <a:spcPts val="0"/>
              </a:spcBef>
              <a:spcAft>
                <a:spcPts val="600"/>
              </a:spcAft>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pic>
        <p:nvPicPr>
          <p:cNvPr id="5" name="Picture 4">
            <a:extLst>
              <a:ext uri="{FF2B5EF4-FFF2-40B4-BE49-F238E27FC236}">
                <a16:creationId xmlns:a16="http://schemas.microsoft.com/office/drawing/2014/main" id="{2BD47433-EB4A-709C-88E8-0D30DBF1C23F}"/>
              </a:ext>
            </a:extLst>
          </p:cNvPr>
          <p:cNvPicPr>
            <a:picLocks noChangeAspect="1"/>
          </p:cNvPicPr>
          <p:nvPr userDrawn="1"/>
        </p:nvPicPr>
        <p:blipFill rotWithShape="1">
          <a:blip r:embed="rId5" cstate="print">
            <a:alphaModFix amt="5000"/>
            <a:extLst>
              <a:ext uri="{28A0092B-C50C-407E-A947-70E740481C1C}">
                <a14:useLocalDpi xmlns:a14="http://schemas.microsoft.com/office/drawing/2010/main"/>
              </a:ext>
            </a:extLst>
          </a:blip>
          <a:srcRect r="22101"/>
          <a:stretch/>
        </p:blipFill>
        <p:spPr>
          <a:xfrm>
            <a:off x="3776087" y="1072483"/>
            <a:ext cx="8468230" cy="6522486"/>
          </a:xfrm>
          <a:prstGeom prst="rect">
            <a:avLst/>
          </a:prstGeom>
        </p:spPr>
      </p:pic>
      <p:pic>
        <p:nvPicPr>
          <p:cNvPr id="7" name="Graphic 6">
            <a:extLst>
              <a:ext uri="{FF2B5EF4-FFF2-40B4-BE49-F238E27FC236}">
                <a16:creationId xmlns:a16="http://schemas.microsoft.com/office/drawing/2014/main" id="{340B59BE-AC37-D3AC-F963-5547FF9482FF}"/>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453898" y="6185491"/>
            <a:ext cx="645145" cy="387087"/>
          </a:xfrm>
          <a:prstGeom prst="rect">
            <a:avLst/>
          </a:prstGeom>
        </p:spPr>
      </p:pic>
    </p:spTree>
    <p:extLst>
      <p:ext uri="{BB962C8B-B14F-4D97-AF65-F5344CB8AC3E}">
        <p14:creationId xmlns:p14="http://schemas.microsoft.com/office/powerpoint/2010/main" val="42319894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DB34A6-9C97-D944-BC35-27B2143CB8E0}"/>
              </a:ext>
            </a:extLst>
          </p:cNvPr>
          <p:cNvGraphicFramePr>
            <a:graphicFrameLocks noChangeAspect="1"/>
          </p:cNvGraphicFramePr>
          <p:nvPr>
            <p:custDataLst>
              <p:tags r:id="rId1"/>
            </p:custDataLst>
            <p:extLst>
              <p:ext uri="{D42A27DB-BD31-4B8C-83A1-F6EECF244321}">
                <p14:modId xmlns:p14="http://schemas.microsoft.com/office/powerpoint/2010/main" val="37185182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CDB34A6-9C97-D944-BC35-27B2143CB8E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9401D61D-0752-DE49-BDB6-75A071DE2EC9}"/>
              </a:ext>
            </a:extLst>
          </p:cNvPr>
          <p:cNvSpPr>
            <a:spLocks noGrp="1"/>
          </p:cNvSpPr>
          <p:nvPr>
            <p:ph type="body" sz="quarter" idx="12" hasCustomPrompt="1"/>
          </p:nvPr>
        </p:nvSpPr>
        <p:spPr>
          <a:xfrm>
            <a:off x="457200" y="2069432"/>
            <a:ext cx="8307388" cy="2791326"/>
          </a:xfrm>
        </p:spPr>
        <p:txBody>
          <a:bodyPr/>
          <a:lstStyle>
            <a:lvl1pPr marL="0" indent="0">
              <a:lnSpc>
                <a:spcPct val="100000"/>
              </a:lnSpc>
              <a:buNone/>
              <a:defRPr sz="2800">
                <a:solidFill>
                  <a:schemeClr val="tx1"/>
                </a:solidFill>
                <a:latin typeface="+mj-lt"/>
              </a:defRPr>
            </a:lvl1pPr>
          </a:lstStyle>
          <a:p>
            <a:pPr lvl="0"/>
            <a:r>
              <a:rPr lang="en-US" dirty="0"/>
              <a:t>Click to add quote.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eros </a:t>
            </a:r>
            <a:r>
              <a:rPr lang="en-US" dirty="0" err="1"/>
              <a:t>quis</a:t>
            </a:r>
            <a:r>
              <a:rPr lang="en-US" dirty="0"/>
              <a:t> </a:t>
            </a:r>
            <a:r>
              <a:rPr lang="en-US" dirty="0" err="1"/>
              <a:t>urna</a:t>
            </a:r>
            <a:r>
              <a:rPr lang="en-US" dirty="0"/>
              <a:t>.”</a:t>
            </a:r>
          </a:p>
        </p:txBody>
      </p:sp>
      <p:sp>
        <p:nvSpPr>
          <p:cNvPr id="4" name="Freeform 3">
            <a:extLst>
              <a:ext uri="{FF2B5EF4-FFF2-40B4-BE49-F238E27FC236}">
                <a16:creationId xmlns:a16="http://schemas.microsoft.com/office/drawing/2014/main" id="{BB7AEB5F-5A12-4849-8321-7BDC78220BA5}"/>
              </a:ext>
            </a:extLst>
          </p:cNvPr>
          <p:cNvSpPr/>
          <p:nvPr/>
        </p:nvSpPr>
        <p:spPr>
          <a:xfrm>
            <a:off x="457200" y="1229951"/>
            <a:ext cx="713929" cy="542703"/>
          </a:xfrm>
          <a:custGeom>
            <a:avLst/>
            <a:gdLst>
              <a:gd name="connsiteX0" fmla="*/ 0 w 713929"/>
              <a:gd name="connsiteY0" fmla="*/ 405722 h 542703"/>
              <a:gd name="connsiteX1" fmla="*/ 44841 w 713929"/>
              <a:gd name="connsiteY1" fmla="*/ 276573 h 542703"/>
              <a:gd name="connsiteX2" fmla="*/ 205472 w 713929"/>
              <a:gd name="connsiteY2" fmla="*/ 0 h 542703"/>
              <a:gd name="connsiteX3" fmla="*/ 321414 w 713929"/>
              <a:gd name="connsiteY3" fmla="*/ 0 h 542703"/>
              <a:gd name="connsiteX4" fmla="*/ 187044 w 713929"/>
              <a:gd name="connsiteY4" fmla="*/ 281948 h 542703"/>
              <a:gd name="connsiteX5" fmla="*/ 279183 w 713929"/>
              <a:gd name="connsiteY5" fmla="*/ 405722 h 542703"/>
              <a:gd name="connsiteX6" fmla="*/ 139592 w 713929"/>
              <a:gd name="connsiteY6" fmla="*/ 542703 h 542703"/>
              <a:gd name="connsiteX7" fmla="*/ 0 w 713929"/>
              <a:gd name="connsiteY7" fmla="*/ 405722 h 542703"/>
              <a:gd name="connsiteX8" fmla="*/ 392515 w 713929"/>
              <a:gd name="connsiteY8" fmla="*/ 405722 h 542703"/>
              <a:gd name="connsiteX9" fmla="*/ 434592 w 713929"/>
              <a:gd name="connsiteY9" fmla="*/ 276573 h 542703"/>
              <a:gd name="connsiteX10" fmla="*/ 595376 w 713929"/>
              <a:gd name="connsiteY10" fmla="*/ 0 h 542703"/>
              <a:gd name="connsiteX11" fmla="*/ 713930 w 713929"/>
              <a:gd name="connsiteY11" fmla="*/ 0 h 542703"/>
              <a:gd name="connsiteX12" fmla="*/ 579559 w 713929"/>
              <a:gd name="connsiteY12" fmla="*/ 281948 h 542703"/>
              <a:gd name="connsiteX13" fmla="*/ 669088 w 713929"/>
              <a:gd name="connsiteY13" fmla="*/ 405722 h 542703"/>
              <a:gd name="connsiteX14" fmla="*/ 532107 w 713929"/>
              <a:gd name="connsiteY14" fmla="*/ 542703 h 542703"/>
              <a:gd name="connsiteX15" fmla="*/ 392515 w 713929"/>
              <a:gd name="connsiteY15" fmla="*/ 405722 h 54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3929" h="542703">
                <a:moveTo>
                  <a:pt x="0" y="405722"/>
                </a:moveTo>
                <a:cubicBezTo>
                  <a:pt x="0" y="368866"/>
                  <a:pt x="13207" y="324025"/>
                  <a:pt x="44841" y="276573"/>
                </a:cubicBezTo>
                <a:lnTo>
                  <a:pt x="205472" y="0"/>
                </a:lnTo>
                <a:lnTo>
                  <a:pt x="321414" y="0"/>
                </a:lnTo>
                <a:lnTo>
                  <a:pt x="187044" y="281948"/>
                </a:lnTo>
                <a:cubicBezTo>
                  <a:pt x="239717" y="302986"/>
                  <a:pt x="279183" y="347828"/>
                  <a:pt x="279183" y="405722"/>
                </a:cubicBezTo>
                <a:cubicBezTo>
                  <a:pt x="279183" y="482044"/>
                  <a:pt x="218525" y="542703"/>
                  <a:pt x="139592" y="542703"/>
                </a:cubicBezTo>
                <a:cubicBezTo>
                  <a:pt x="60659" y="542703"/>
                  <a:pt x="0" y="482044"/>
                  <a:pt x="0" y="405722"/>
                </a:cubicBezTo>
                <a:close/>
                <a:moveTo>
                  <a:pt x="392515" y="405722"/>
                </a:moveTo>
                <a:cubicBezTo>
                  <a:pt x="392515" y="368866"/>
                  <a:pt x="405722" y="324025"/>
                  <a:pt x="434592" y="276573"/>
                </a:cubicBezTo>
                <a:lnTo>
                  <a:pt x="595376" y="0"/>
                </a:lnTo>
                <a:lnTo>
                  <a:pt x="713930" y="0"/>
                </a:lnTo>
                <a:lnTo>
                  <a:pt x="579559" y="281948"/>
                </a:lnTo>
                <a:cubicBezTo>
                  <a:pt x="632232" y="302986"/>
                  <a:pt x="669088" y="347828"/>
                  <a:pt x="669088" y="405722"/>
                </a:cubicBezTo>
                <a:cubicBezTo>
                  <a:pt x="669088" y="482044"/>
                  <a:pt x="611194" y="542703"/>
                  <a:pt x="532107" y="542703"/>
                </a:cubicBezTo>
                <a:cubicBezTo>
                  <a:pt x="453020" y="542703"/>
                  <a:pt x="392515" y="482044"/>
                  <a:pt x="392515" y="405722"/>
                </a:cubicBezTo>
                <a:close/>
              </a:path>
            </a:pathLst>
          </a:custGeom>
          <a:solidFill>
            <a:schemeClr val="accent2"/>
          </a:solidFill>
          <a:ln w="15329" cap="flat">
            <a:noFill/>
            <a:prstDash val="solid"/>
            <a:miter/>
          </a:ln>
        </p:spPr>
        <p:txBody>
          <a:bodyPr rtlCol="0" anchor="ctr"/>
          <a:lstStyle/>
          <a:p>
            <a:endParaRPr lang="en-US" dirty="0">
              <a:solidFill>
                <a:schemeClr val="accent5"/>
              </a:solidFill>
            </a:endParaRPr>
          </a:p>
        </p:txBody>
      </p:sp>
      <p:sp>
        <p:nvSpPr>
          <p:cNvPr id="2" name="Text Placeholder 3">
            <a:extLst>
              <a:ext uri="{FF2B5EF4-FFF2-40B4-BE49-F238E27FC236}">
                <a16:creationId xmlns:a16="http://schemas.microsoft.com/office/drawing/2014/main" id="{515333BB-F82B-29BE-79BA-866B6C908692}"/>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16273738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Quote Navy">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DB34A6-9C97-D944-BC35-27B2143CB8E0}"/>
              </a:ext>
            </a:extLst>
          </p:cNvPr>
          <p:cNvGraphicFramePr>
            <a:graphicFrameLocks noChangeAspect="1"/>
          </p:cNvGraphicFramePr>
          <p:nvPr>
            <p:custDataLst>
              <p:tags r:id="rId1"/>
            </p:custDataLst>
            <p:extLst>
              <p:ext uri="{D42A27DB-BD31-4B8C-83A1-F6EECF244321}">
                <p14:modId xmlns:p14="http://schemas.microsoft.com/office/powerpoint/2010/main" val="237386776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CDB34A6-9C97-D944-BC35-27B2143CB8E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9401D61D-0752-DE49-BDB6-75A071DE2EC9}"/>
              </a:ext>
            </a:extLst>
          </p:cNvPr>
          <p:cNvSpPr>
            <a:spLocks noGrp="1"/>
          </p:cNvSpPr>
          <p:nvPr>
            <p:ph type="body" sz="quarter" idx="12" hasCustomPrompt="1"/>
          </p:nvPr>
        </p:nvSpPr>
        <p:spPr>
          <a:xfrm>
            <a:off x="457200" y="2069432"/>
            <a:ext cx="8307388" cy="2791326"/>
          </a:xfrm>
        </p:spPr>
        <p:txBody>
          <a:bodyPr/>
          <a:lstStyle>
            <a:lvl1pPr marL="0" indent="0">
              <a:lnSpc>
                <a:spcPct val="100000"/>
              </a:lnSpc>
              <a:buNone/>
              <a:defRPr sz="2800">
                <a:solidFill>
                  <a:schemeClr val="tx1"/>
                </a:solidFill>
                <a:latin typeface="+mj-lt"/>
              </a:defRPr>
            </a:lvl1pPr>
          </a:lstStyle>
          <a:p>
            <a:pPr lvl="0"/>
            <a:r>
              <a:rPr lang="en-US" dirty="0"/>
              <a:t>Click to add quote. Lorem ipsum dolor sit amet, consectetuer adipiscing elit. Maecenas porttitor congue massa. Fusce posuere, magna sed pulvinar ultricies, purus lectus malesuada libero, sit amet commodo magna eros </a:t>
            </a:r>
            <a:r>
              <a:rPr lang="en-US" dirty="0" err="1"/>
              <a:t>quis</a:t>
            </a:r>
            <a:r>
              <a:rPr lang="en-US" dirty="0"/>
              <a:t> </a:t>
            </a:r>
            <a:r>
              <a:rPr lang="en-US" dirty="0" err="1"/>
              <a:t>urna</a:t>
            </a:r>
            <a:r>
              <a:rPr lang="en-US" dirty="0"/>
              <a:t>.”</a:t>
            </a:r>
          </a:p>
        </p:txBody>
      </p:sp>
      <p:sp>
        <p:nvSpPr>
          <p:cNvPr id="13" name="Freeform 12">
            <a:extLst>
              <a:ext uri="{FF2B5EF4-FFF2-40B4-BE49-F238E27FC236}">
                <a16:creationId xmlns:a16="http://schemas.microsoft.com/office/drawing/2014/main" id="{5D20399E-76CF-2149-B65E-025FF7F7B6B3}"/>
              </a:ext>
            </a:extLst>
          </p:cNvPr>
          <p:cNvSpPr/>
          <p:nvPr/>
        </p:nvSpPr>
        <p:spPr>
          <a:xfrm>
            <a:off x="457200" y="1229951"/>
            <a:ext cx="713929" cy="542703"/>
          </a:xfrm>
          <a:custGeom>
            <a:avLst/>
            <a:gdLst>
              <a:gd name="connsiteX0" fmla="*/ 0 w 713929"/>
              <a:gd name="connsiteY0" fmla="*/ 405722 h 542703"/>
              <a:gd name="connsiteX1" fmla="*/ 44841 w 713929"/>
              <a:gd name="connsiteY1" fmla="*/ 276573 h 542703"/>
              <a:gd name="connsiteX2" fmla="*/ 205472 w 713929"/>
              <a:gd name="connsiteY2" fmla="*/ 0 h 542703"/>
              <a:gd name="connsiteX3" fmla="*/ 321414 w 713929"/>
              <a:gd name="connsiteY3" fmla="*/ 0 h 542703"/>
              <a:gd name="connsiteX4" fmla="*/ 187044 w 713929"/>
              <a:gd name="connsiteY4" fmla="*/ 281948 h 542703"/>
              <a:gd name="connsiteX5" fmla="*/ 279183 w 713929"/>
              <a:gd name="connsiteY5" fmla="*/ 405722 h 542703"/>
              <a:gd name="connsiteX6" fmla="*/ 139592 w 713929"/>
              <a:gd name="connsiteY6" fmla="*/ 542703 h 542703"/>
              <a:gd name="connsiteX7" fmla="*/ 0 w 713929"/>
              <a:gd name="connsiteY7" fmla="*/ 405722 h 542703"/>
              <a:gd name="connsiteX8" fmla="*/ 392515 w 713929"/>
              <a:gd name="connsiteY8" fmla="*/ 405722 h 542703"/>
              <a:gd name="connsiteX9" fmla="*/ 434592 w 713929"/>
              <a:gd name="connsiteY9" fmla="*/ 276573 h 542703"/>
              <a:gd name="connsiteX10" fmla="*/ 595376 w 713929"/>
              <a:gd name="connsiteY10" fmla="*/ 0 h 542703"/>
              <a:gd name="connsiteX11" fmla="*/ 713930 w 713929"/>
              <a:gd name="connsiteY11" fmla="*/ 0 h 542703"/>
              <a:gd name="connsiteX12" fmla="*/ 579559 w 713929"/>
              <a:gd name="connsiteY12" fmla="*/ 281948 h 542703"/>
              <a:gd name="connsiteX13" fmla="*/ 669088 w 713929"/>
              <a:gd name="connsiteY13" fmla="*/ 405722 h 542703"/>
              <a:gd name="connsiteX14" fmla="*/ 532107 w 713929"/>
              <a:gd name="connsiteY14" fmla="*/ 542703 h 542703"/>
              <a:gd name="connsiteX15" fmla="*/ 392515 w 713929"/>
              <a:gd name="connsiteY15" fmla="*/ 405722 h 54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3929" h="542703">
                <a:moveTo>
                  <a:pt x="0" y="405722"/>
                </a:moveTo>
                <a:cubicBezTo>
                  <a:pt x="0" y="368866"/>
                  <a:pt x="13207" y="324025"/>
                  <a:pt x="44841" y="276573"/>
                </a:cubicBezTo>
                <a:lnTo>
                  <a:pt x="205472" y="0"/>
                </a:lnTo>
                <a:lnTo>
                  <a:pt x="321414" y="0"/>
                </a:lnTo>
                <a:lnTo>
                  <a:pt x="187044" y="281948"/>
                </a:lnTo>
                <a:cubicBezTo>
                  <a:pt x="239717" y="302986"/>
                  <a:pt x="279183" y="347828"/>
                  <a:pt x="279183" y="405722"/>
                </a:cubicBezTo>
                <a:cubicBezTo>
                  <a:pt x="279183" y="482044"/>
                  <a:pt x="218525" y="542703"/>
                  <a:pt x="139592" y="542703"/>
                </a:cubicBezTo>
                <a:cubicBezTo>
                  <a:pt x="60659" y="542703"/>
                  <a:pt x="0" y="482044"/>
                  <a:pt x="0" y="405722"/>
                </a:cubicBezTo>
                <a:close/>
                <a:moveTo>
                  <a:pt x="392515" y="405722"/>
                </a:moveTo>
                <a:cubicBezTo>
                  <a:pt x="392515" y="368866"/>
                  <a:pt x="405722" y="324025"/>
                  <a:pt x="434592" y="276573"/>
                </a:cubicBezTo>
                <a:lnTo>
                  <a:pt x="595376" y="0"/>
                </a:lnTo>
                <a:lnTo>
                  <a:pt x="713930" y="0"/>
                </a:lnTo>
                <a:lnTo>
                  <a:pt x="579559" y="281948"/>
                </a:lnTo>
                <a:cubicBezTo>
                  <a:pt x="632232" y="302986"/>
                  <a:pt x="669088" y="347828"/>
                  <a:pt x="669088" y="405722"/>
                </a:cubicBezTo>
                <a:cubicBezTo>
                  <a:pt x="669088" y="482044"/>
                  <a:pt x="611194" y="542703"/>
                  <a:pt x="532107" y="542703"/>
                </a:cubicBezTo>
                <a:cubicBezTo>
                  <a:pt x="453020" y="542703"/>
                  <a:pt x="392515" y="482044"/>
                  <a:pt x="392515" y="405722"/>
                </a:cubicBezTo>
                <a:close/>
              </a:path>
            </a:pathLst>
          </a:custGeom>
          <a:solidFill>
            <a:schemeClr val="accent5"/>
          </a:solidFill>
          <a:ln w="15329" cap="flat">
            <a:noFill/>
            <a:prstDash val="solid"/>
            <a:miter/>
          </a:ln>
        </p:spPr>
        <p:txBody>
          <a:bodyPr rtlCol="0" anchor="ctr"/>
          <a:lstStyle/>
          <a:p>
            <a:endParaRPr lang="en-US" dirty="0"/>
          </a:p>
        </p:txBody>
      </p:sp>
      <p:sp>
        <p:nvSpPr>
          <p:cNvPr id="9" name="TextBox 8">
            <a:extLst>
              <a:ext uri="{FF2B5EF4-FFF2-40B4-BE49-F238E27FC236}">
                <a16:creationId xmlns:a16="http://schemas.microsoft.com/office/drawing/2014/main" id="{4CA65EAF-698D-7251-841F-30161F7FBDB7}"/>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dirty="0">
              <a:solidFill>
                <a:schemeClr val="bg1"/>
              </a:solidFill>
            </a:endParaRPr>
          </a:p>
        </p:txBody>
      </p:sp>
      <p:sp>
        <p:nvSpPr>
          <p:cNvPr id="2" name="Text Placeholder 3">
            <a:extLst>
              <a:ext uri="{FF2B5EF4-FFF2-40B4-BE49-F238E27FC236}">
                <a16:creationId xmlns:a16="http://schemas.microsoft.com/office/drawing/2014/main" id="{C1BB377E-EDC0-8566-16C4-3957259F18A3}"/>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pic>
        <p:nvPicPr>
          <p:cNvPr id="4" name="Graphic 3">
            <a:extLst>
              <a:ext uri="{FF2B5EF4-FFF2-40B4-BE49-F238E27FC236}">
                <a16:creationId xmlns:a16="http://schemas.microsoft.com/office/drawing/2014/main" id="{66760D68-CE6D-6E02-DA8B-2A483CF9B33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53898" y="6185491"/>
            <a:ext cx="645145" cy="387087"/>
          </a:xfrm>
          <a:prstGeom prst="rect">
            <a:avLst/>
          </a:prstGeom>
        </p:spPr>
      </p:pic>
    </p:spTree>
    <p:extLst>
      <p:ext uri="{BB962C8B-B14F-4D97-AF65-F5344CB8AC3E}">
        <p14:creationId xmlns:p14="http://schemas.microsoft.com/office/powerpoint/2010/main" val="3167339479"/>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Pale Blue">
    <p:bg>
      <p:bgPr>
        <a:solidFill>
          <a:srgbClr val="D2D4D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DB34A6-9C97-D944-BC35-27B2143CB8E0}"/>
              </a:ext>
            </a:extLst>
          </p:cNvPr>
          <p:cNvGraphicFramePr>
            <a:graphicFrameLocks noChangeAspect="1"/>
          </p:cNvGraphicFramePr>
          <p:nvPr>
            <p:custDataLst>
              <p:tags r:id="rId1"/>
            </p:custDataLst>
            <p:extLst>
              <p:ext uri="{D42A27DB-BD31-4B8C-83A1-F6EECF244321}">
                <p14:modId xmlns:p14="http://schemas.microsoft.com/office/powerpoint/2010/main" val="37185182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CDB34A6-9C97-D944-BC35-27B2143CB8E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9401D61D-0752-DE49-BDB6-75A071DE2EC9}"/>
              </a:ext>
            </a:extLst>
          </p:cNvPr>
          <p:cNvSpPr>
            <a:spLocks noGrp="1"/>
          </p:cNvSpPr>
          <p:nvPr>
            <p:ph type="body" sz="quarter" idx="12" hasCustomPrompt="1"/>
          </p:nvPr>
        </p:nvSpPr>
        <p:spPr>
          <a:xfrm>
            <a:off x="457200" y="2069432"/>
            <a:ext cx="8307388" cy="2791326"/>
          </a:xfrm>
        </p:spPr>
        <p:txBody>
          <a:bodyPr/>
          <a:lstStyle>
            <a:lvl1pPr marL="0" indent="0">
              <a:lnSpc>
                <a:spcPct val="100000"/>
              </a:lnSpc>
              <a:buNone/>
              <a:defRPr sz="2800">
                <a:solidFill>
                  <a:schemeClr val="tx1"/>
                </a:solidFill>
                <a:latin typeface="+mj-lt"/>
              </a:defRPr>
            </a:lvl1pPr>
          </a:lstStyle>
          <a:p>
            <a:pPr lvl="0"/>
            <a:r>
              <a:rPr lang="en-US" dirty="0"/>
              <a:t>Click to add quote.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eros </a:t>
            </a:r>
            <a:r>
              <a:rPr lang="en-US" dirty="0" err="1"/>
              <a:t>quis</a:t>
            </a:r>
            <a:r>
              <a:rPr lang="en-US" dirty="0"/>
              <a:t> </a:t>
            </a:r>
            <a:r>
              <a:rPr lang="en-US" dirty="0" err="1"/>
              <a:t>urna</a:t>
            </a:r>
            <a:r>
              <a:rPr lang="en-US" dirty="0"/>
              <a:t>.”</a:t>
            </a:r>
          </a:p>
        </p:txBody>
      </p:sp>
      <p:sp>
        <p:nvSpPr>
          <p:cNvPr id="4" name="Freeform 3">
            <a:extLst>
              <a:ext uri="{FF2B5EF4-FFF2-40B4-BE49-F238E27FC236}">
                <a16:creationId xmlns:a16="http://schemas.microsoft.com/office/drawing/2014/main" id="{BB7AEB5F-5A12-4849-8321-7BDC78220BA5}"/>
              </a:ext>
            </a:extLst>
          </p:cNvPr>
          <p:cNvSpPr/>
          <p:nvPr/>
        </p:nvSpPr>
        <p:spPr>
          <a:xfrm>
            <a:off x="457200" y="1229951"/>
            <a:ext cx="713929" cy="542703"/>
          </a:xfrm>
          <a:custGeom>
            <a:avLst/>
            <a:gdLst>
              <a:gd name="connsiteX0" fmla="*/ 0 w 713929"/>
              <a:gd name="connsiteY0" fmla="*/ 405722 h 542703"/>
              <a:gd name="connsiteX1" fmla="*/ 44841 w 713929"/>
              <a:gd name="connsiteY1" fmla="*/ 276573 h 542703"/>
              <a:gd name="connsiteX2" fmla="*/ 205472 w 713929"/>
              <a:gd name="connsiteY2" fmla="*/ 0 h 542703"/>
              <a:gd name="connsiteX3" fmla="*/ 321414 w 713929"/>
              <a:gd name="connsiteY3" fmla="*/ 0 h 542703"/>
              <a:gd name="connsiteX4" fmla="*/ 187044 w 713929"/>
              <a:gd name="connsiteY4" fmla="*/ 281948 h 542703"/>
              <a:gd name="connsiteX5" fmla="*/ 279183 w 713929"/>
              <a:gd name="connsiteY5" fmla="*/ 405722 h 542703"/>
              <a:gd name="connsiteX6" fmla="*/ 139592 w 713929"/>
              <a:gd name="connsiteY6" fmla="*/ 542703 h 542703"/>
              <a:gd name="connsiteX7" fmla="*/ 0 w 713929"/>
              <a:gd name="connsiteY7" fmla="*/ 405722 h 542703"/>
              <a:gd name="connsiteX8" fmla="*/ 392515 w 713929"/>
              <a:gd name="connsiteY8" fmla="*/ 405722 h 542703"/>
              <a:gd name="connsiteX9" fmla="*/ 434592 w 713929"/>
              <a:gd name="connsiteY9" fmla="*/ 276573 h 542703"/>
              <a:gd name="connsiteX10" fmla="*/ 595376 w 713929"/>
              <a:gd name="connsiteY10" fmla="*/ 0 h 542703"/>
              <a:gd name="connsiteX11" fmla="*/ 713930 w 713929"/>
              <a:gd name="connsiteY11" fmla="*/ 0 h 542703"/>
              <a:gd name="connsiteX12" fmla="*/ 579559 w 713929"/>
              <a:gd name="connsiteY12" fmla="*/ 281948 h 542703"/>
              <a:gd name="connsiteX13" fmla="*/ 669088 w 713929"/>
              <a:gd name="connsiteY13" fmla="*/ 405722 h 542703"/>
              <a:gd name="connsiteX14" fmla="*/ 532107 w 713929"/>
              <a:gd name="connsiteY14" fmla="*/ 542703 h 542703"/>
              <a:gd name="connsiteX15" fmla="*/ 392515 w 713929"/>
              <a:gd name="connsiteY15" fmla="*/ 405722 h 54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3929" h="542703">
                <a:moveTo>
                  <a:pt x="0" y="405722"/>
                </a:moveTo>
                <a:cubicBezTo>
                  <a:pt x="0" y="368866"/>
                  <a:pt x="13207" y="324025"/>
                  <a:pt x="44841" y="276573"/>
                </a:cubicBezTo>
                <a:lnTo>
                  <a:pt x="205472" y="0"/>
                </a:lnTo>
                <a:lnTo>
                  <a:pt x="321414" y="0"/>
                </a:lnTo>
                <a:lnTo>
                  <a:pt x="187044" y="281948"/>
                </a:lnTo>
                <a:cubicBezTo>
                  <a:pt x="239717" y="302986"/>
                  <a:pt x="279183" y="347828"/>
                  <a:pt x="279183" y="405722"/>
                </a:cubicBezTo>
                <a:cubicBezTo>
                  <a:pt x="279183" y="482044"/>
                  <a:pt x="218525" y="542703"/>
                  <a:pt x="139592" y="542703"/>
                </a:cubicBezTo>
                <a:cubicBezTo>
                  <a:pt x="60659" y="542703"/>
                  <a:pt x="0" y="482044"/>
                  <a:pt x="0" y="405722"/>
                </a:cubicBezTo>
                <a:close/>
                <a:moveTo>
                  <a:pt x="392515" y="405722"/>
                </a:moveTo>
                <a:cubicBezTo>
                  <a:pt x="392515" y="368866"/>
                  <a:pt x="405722" y="324025"/>
                  <a:pt x="434592" y="276573"/>
                </a:cubicBezTo>
                <a:lnTo>
                  <a:pt x="595376" y="0"/>
                </a:lnTo>
                <a:lnTo>
                  <a:pt x="713930" y="0"/>
                </a:lnTo>
                <a:lnTo>
                  <a:pt x="579559" y="281948"/>
                </a:lnTo>
                <a:cubicBezTo>
                  <a:pt x="632232" y="302986"/>
                  <a:pt x="669088" y="347828"/>
                  <a:pt x="669088" y="405722"/>
                </a:cubicBezTo>
                <a:cubicBezTo>
                  <a:pt x="669088" y="482044"/>
                  <a:pt x="611194" y="542703"/>
                  <a:pt x="532107" y="542703"/>
                </a:cubicBezTo>
                <a:cubicBezTo>
                  <a:pt x="453020" y="542703"/>
                  <a:pt x="392515" y="482044"/>
                  <a:pt x="392515" y="405722"/>
                </a:cubicBezTo>
                <a:close/>
              </a:path>
            </a:pathLst>
          </a:custGeom>
          <a:solidFill>
            <a:schemeClr val="tx1"/>
          </a:solidFill>
          <a:ln w="15329" cap="flat">
            <a:noFill/>
            <a:prstDash val="solid"/>
            <a:miter/>
          </a:ln>
        </p:spPr>
        <p:txBody>
          <a:bodyPr rtlCol="0" anchor="ctr"/>
          <a:lstStyle/>
          <a:p>
            <a:endParaRPr lang="en-US" dirty="0">
              <a:solidFill>
                <a:schemeClr val="accent5"/>
              </a:solidFill>
            </a:endParaRPr>
          </a:p>
        </p:txBody>
      </p:sp>
      <p:sp>
        <p:nvSpPr>
          <p:cNvPr id="2" name="Text Placeholder 3">
            <a:extLst>
              <a:ext uri="{FF2B5EF4-FFF2-40B4-BE49-F238E27FC236}">
                <a16:creationId xmlns:a16="http://schemas.microsoft.com/office/drawing/2014/main" id="{C4CFD143-6E2D-8588-DCFC-27EE15699212}"/>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1645947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4/14/2026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ar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BD2943-DB3A-6F45-8E73-6B1C54FB6CB8}"/>
              </a:ext>
            </a:extLst>
          </p:cNvPr>
          <p:cNvSpPr/>
          <p:nvPr/>
        </p:nvSpPr>
        <p:spPr>
          <a:xfrm>
            <a:off x="0" y="0"/>
            <a:ext cx="12192000" cy="1207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Object 5" hidden="1">
            <a:extLst>
              <a:ext uri="{FF2B5EF4-FFF2-40B4-BE49-F238E27FC236}">
                <a16:creationId xmlns:a16="http://schemas.microsoft.com/office/drawing/2014/main" id="{F6710D8F-0C63-AC41-AED8-7250F0DC1BE5}"/>
              </a:ext>
            </a:extLst>
          </p:cNvPr>
          <p:cNvGraphicFramePr>
            <a:graphicFrameLocks noChangeAspect="1"/>
          </p:cNvGraphicFramePr>
          <p:nvPr>
            <p:custDataLst>
              <p:tags r:id="rId1"/>
            </p:custDataLst>
            <p:extLst>
              <p:ext uri="{D42A27DB-BD31-4B8C-83A1-F6EECF244321}">
                <p14:modId xmlns:p14="http://schemas.microsoft.com/office/powerpoint/2010/main" val="37973886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F6710D8F-0C63-AC41-AED8-7250F0DC1BE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lvl1pPr>
              <a:defRPr>
                <a:solidFill>
                  <a:schemeClr val="bg1"/>
                </a:solidFill>
              </a:defRPr>
            </a:lvl1pPr>
          </a:lstStyle>
          <a:p>
            <a:r>
              <a:rPr lang="en-US" dirty="0"/>
              <a:t>Click to edit master title style</a:t>
            </a:r>
          </a:p>
        </p:txBody>
      </p:sp>
      <p:sp>
        <p:nvSpPr>
          <p:cNvPr id="10" name="Text Placeholder 4">
            <a:extLst>
              <a:ext uri="{FF2B5EF4-FFF2-40B4-BE49-F238E27FC236}">
                <a16:creationId xmlns:a16="http://schemas.microsoft.com/office/drawing/2014/main" id="{07A85B65-3501-0238-98BC-9304E036B244}"/>
              </a:ext>
            </a:extLst>
          </p:cNvPr>
          <p:cNvSpPr>
            <a:spLocks noGrp="1"/>
          </p:cNvSpPr>
          <p:nvPr>
            <p:ph type="body" sz="quarter" idx="10"/>
          </p:nvPr>
        </p:nvSpPr>
        <p:spPr>
          <a:xfrm>
            <a:off x="457200" y="1694049"/>
            <a:ext cx="11280775"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3">
            <a:extLst>
              <a:ext uri="{FF2B5EF4-FFF2-40B4-BE49-F238E27FC236}">
                <a16:creationId xmlns:a16="http://schemas.microsoft.com/office/drawing/2014/main" id="{366C22F3-E47E-D969-825D-613D92A1240D}"/>
              </a:ext>
            </a:extLst>
          </p:cNvPr>
          <p:cNvSpPr>
            <a:spLocks noGrp="1"/>
          </p:cNvSpPr>
          <p:nvPr>
            <p:ph type="body" sz="half" idx="2" hasCustomPrompt="1"/>
          </p:nvPr>
        </p:nvSpPr>
        <p:spPr>
          <a:xfrm>
            <a:off x="1541462" y="6223000"/>
            <a:ext cx="9126537" cy="362279"/>
          </a:xfrm>
        </p:spPr>
        <p:txBody>
          <a:bodyPr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12564075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Bar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BD2943-DB3A-6F45-8E73-6B1C54FB6CB8}"/>
              </a:ext>
            </a:extLst>
          </p:cNvPr>
          <p:cNvSpPr/>
          <p:nvPr/>
        </p:nvSpPr>
        <p:spPr>
          <a:xfrm>
            <a:off x="0" y="0"/>
            <a:ext cx="12192000" cy="1478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Object 5" hidden="1">
            <a:extLst>
              <a:ext uri="{FF2B5EF4-FFF2-40B4-BE49-F238E27FC236}">
                <a16:creationId xmlns:a16="http://schemas.microsoft.com/office/drawing/2014/main" id="{F6710D8F-0C63-AC41-AED8-7250F0DC1BE5}"/>
              </a:ext>
            </a:extLst>
          </p:cNvPr>
          <p:cNvGraphicFramePr>
            <a:graphicFrameLocks noChangeAspect="1"/>
          </p:cNvGraphicFramePr>
          <p:nvPr>
            <p:custDataLst>
              <p:tags r:id="rId1"/>
            </p:custDataLst>
            <p:extLst>
              <p:ext uri="{D42A27DB-BD31-4B8C-83A1-F6EECF244321}">
                <p14:modId xmlns:p14="http://schemas.microsoft.com/office/powerpoint/2010/main" val="37973886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F6710D8F-0C63-AC41-AED8-7250F0DC1BE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lvl1pPr>
              <a:defRPr>
                <a:solidFill>
                  <a:schemeClr val="bg1"/>
                </a:solidFill>
              </a:defRPr>
            </a:lvl1pPr>
          </a:lstStyle>
          <a:p>
            <a:r>
              <a:rPr lang="en-US" dirty="0"/>
              <a:t>Click to edit master title style</a:t>
            </a:r>
          </a:p>
        </p:txBody>
      </p:sp>
      <p:sp>
        <p:nvSpPr>
          <p:cNvPr id="10" name="Text Placeholder 4">
            <a:extLst>
              <a:ext uri="{FF2B5EF4-FFF2-40B4-BE49-F238E27FC236}">
                <a16:creationId xmlns:a16="http://schemas.microsoft.com/office/drawing/2014/main" id="{07A85B65-3501-0238-98BC-9304E036B244}"/>
              </a:ext>
            </a:extLst>
          </p:cNvPr>
          <p:cNvSpPr>
            <a:spLocks noGrp="1"/>
          </p:cNvSpPr>
          <p:nvPr>
            <p:ph type="body" sz="quarter" idx="10"/>
          </p:nvPr>
        </p:nvSpPr>
        <p:spPr>
          <a:xfrm>
            <a:off x="457200" y="1694049"/>
            <a:ext cx="11280775"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3">
            <a:extLst>
              <a:ext uri="{FF2B5EF4-FFF2-40B4-BE49-F238E27FC236}">
                <a16:creationId xmlns:a16="http://schemas.microsoft.com/office/drawing/2014/main" id="{366C22F3-E47E-D969-825D-613D92A1240D}"/>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11332586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Bar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BD2943-DB3A-6F45-8E73-6B1C54FB6CB8}"/>
              </a:ext>
            </a:extLst>
          </p:cNvPr>
          <p:cNvSpPr/>
          <p:nvPr/>
        </p:nvSpPr>
        <p:spPr>
          <a:xfrm>
            <a:off x="0" y="0"/>
            <a:ext cx="12192000" cy="14781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Object 5" hidden="1">
            <a:extLst>
              <a:ext uri="{FF2B5EF4-FFF2-40B4-BE49-F238E27FC236}">
                <a16:creationId xmlns:a16="http://schemas.microsoft.com/office/drawing/2014/main" id="{F6710D8F-0C63-AC41-AED8-7250F0DC1BE5}"/>
              </a:ext>
            </a:extLst>
          </p:cNvPr>
          <p:cNvGraphicFramePr>
            <a:graphicFrameLocks noChangeAspect="1"/>
          </p:cNvGraphicFramePr>
          <p:nvPr>
            <p:custDataLst>
              <p:tags r:id="rId1"/>
            </p:custDataLst>
            <p:extLst>
              <p:ext uri="{D42A27DB-BD31-4B8C-83A1-F6EECF244321}">
                <p14:modId xmlns:p14="http://schemas.microsoft.com/office/powerpoint/2010/main" val="37973886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F6710D8F-0C63-AC41-AED8-7250F0DC1BE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lvl1pPr>
              <a:defRPr>
                <a:solidFill>
                  <a:schemeClr val="bg1"/>
                </a:solidFill>
              </a:defRPr>
            </a:lvl1pPr>
          </a:lstStyle>
          <a:p>
            <a:r>
              <a:rPr lang="en-US" dirty="0"/>
              <a:t>Click to edit master title style</a:t>
            </a:r>
          </a:p>
        </p:txBody>
      </p:sp>
      <p:sp>
        <p:nvSpPr>
          <p:cNvPr id="10" name="Text Placeholder 4">
            <a:extLst>
              <a:ext uri="{FF2B5EF4-FFF2-40B4-BE49-F238E27FC236}">
                <a16:creationId xmlns:a16="http://schemas.microsoft.com/office/drawing/2014/main" id="{07A85B65-3501-0238-98BC-9304E036B244}"/>
              </a:ext>
            </a:extLst>
          </p:cNvPr>
          <p:cNvSpPr>
            <a:spLocks noGrp="1"/>
          </p:cNvSpPr>
          <p:nvPr>
            <p:ph type="body" sz="quarter" idx="10"/>
          </p:nvPr>
        </p:nvSpPr>
        <p:spPr>
          <a:xfrm>
            <a:off x="457200" y="1694049"/>
            <a:ext cx="11280775"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3">
            <a:extLst>
              <a:ext uri="{FF2B5EF4-FFF2-40B4-BE49-F238E27FC236}">
                <a16:creationId xmlns:a16="http://schemas.microsoft.com/office/drawing/2014/main" id="{366C22F3-E47E-D969-825D-613D92A1240D}"/>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16133926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Bar 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43761C-D201-A535-62B3-990A012DC0D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258962" y="1298603"/>
            <a:ext cx="3674076" cy="5559398"/>
          </a:xfrm>
          <a:prstGeom prst="rect">
            <a:avLst/>
          </a:prstGeom>
        </p:spPr>
      </p:pic>
      <p:sp>
        <p:nvSpPr>
          <p:cNvPr id="8" name="Rectangle 7">
            <a:extLst>
              <a:ext uri="{FF2B5EF4-FFF2-40B4-BE49-F238E27FC236}">
                <a16:creationId xmlns:a16="http://schemas.microsoft.com/office/drawing/2014/main" id="{D6BD2943-DB3A-6F45-8E73-6B1C54FB6CB8}"/>
              </a:ext>
            </a:extLst>
          </p:cNvPr>
          <p:cNvSpPr/>
          <p:nvPr/>
        </p:nvSpPr>
        <p:spPr>
          <a:xfrm>
            <a:off x="0" y="0"/>
            <a:ext cx="12192000" cy="1478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Object 5" hidden="1">
            <a:extLst>
              <a:ext uri="{FF2B5EF4-FFF2-40B4-BE49-F238E27FC236}">
                <a16:creationId xmlns:a16="http://schemas.microsoft.com/office/drawing/2014/main" id="{F6710D8F-0C63-AC41-AED8-7250F0DC1BE5}"/>
              </a:ext>
            </a:extLst>
          </p:cNvPr>
          <p:cNvGraphicFramePr>
            <a:graphicFrameLocks noChangeAspect="1"/>
          </p:cNvGraphicFramePr>
          <p:nvPr>
            <p:custDataLst>
              <p:tags r:id="rId1"/>
            </p:custDataLst>
            <p:extLst>
              <p:ext uri="{D42A27DB-BD31-4B8C-83A1-F6EECF244321}">
                <p14:modId xmlns:p14="http://schemas.microsoft.com/office/powerpoint/2010/main" val="37973886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F6710D8F-0C63-AC41-AED8-7250F0DC1BE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lvl1pPr>
              <a:defRPr>
                <a:solidFill>
                  <a:schemeClr val="bg1"/>
                </a:solidFill>
              </a:defRPr>
            </a:lvl1pPr>
          </a:lstStyle>
          <a:p>
            <a:r>
              <a:rPr lang="en-US" dirty="0"/>
              <a:t>Click to edit master title style</a:t>
            </a:r>
          </a:p>
        </p:txBody>
      </p:sp>
      <p:sp>
        <p:nvSpPr>
          <p:cNvPr id="10" name="Text Placeholder 4">
            <a:extLst>
              <a:ext uri="{FF2B5EF4-FFF2-40B4-BE49-F238E27FC236}">
                <a16:creationId xmlns:a16="http://schemas.microsoft.com/office/drawing/2014/main" id="{07A85B65-3501-0238-98BC-9304E036B244}"/>
              </a:ext>
            </a:extLst>
          </p:cNvPr>
          <p:cNvSpPr>
            <a:spLocks noGrp="1"/>
          </p:cNvSpPr>
          <p:nvPr>
            <p:ph type="body" sz="quarter" idx="10"/>
          </p:nvPr>
        </p:nvSpPr>
        <p:spPr>
          <a:xfrm>
            <a:off x="457200" y="1694049"/>
            <a:ext cx="11280775"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3">
            <a:extLst>
              <a:ext uri="{FF2B5EF4-FFF2-40B4-BE49-F238E27FC236}">
                <a16:creationId xmlns:a16="http://schemas.microsoft.com/office/drawing/2014/main" id="{366C22F3-E47E-D969-825D-613D92A1240D}"/>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pic>
        <p:nvPicPr>
          <p:cNvPr id="7" name="Picture 6">
            <a:extLst>
              <a:ext uri="{FF2B5EF4-FFF2-40B4-BE49-F238E27FC236}">
                <a16:creationId xmlns:a16="http://schemas.microsoft.com/office/drawing/2014/main" id="{70DB889C-2B4B-1909-A733-40DEB4F78A72}"/>
              </a:ext>
            </a:extLst>
          </p:cNvPr>
          <p:cNvPicPr>
            <a:picLocks noChangeAspect="1"/>
          </p:cNvPicPr>
          <p:nvPr userDrawn="1"/>
        </p:nvPicPr>
        <p:blipFill rotWithShape="1">
          <a:blip r:embed="rId6" cstate="print">
            <a:alphaModFix amt="5000"/>
            <a:extLst>
              <a:ext uri="{28A0092B-C50C-407E-A947-70E740481C1C}">
                <a14:useLocalDpi xmlns:a14="http://schemas.microsoft.com/office/drawing/2010/main"/>
              </a:ext>
            </a:extLst>
          </a:blip>
          <a:srcRect l="-1" t="22575" r="63" b="28232"/>
          <a:stretch/>
        </p:blipFill>
        <p:spPr>
          <a:xfrm>
            <a:off x="0" y="0"/>
            <a:ext cx="5004854" cy="1478150"/>
          </a:xfrm>
          <a:prstGeom prst="rect">
            <a:avLst/>
          </a:prstGeom>
        </p:spPr>
      </p:pic>
    </p:spTree>
    <p:extLst>
      <p:ext uri="{BB962C8B-B14F-4D97-AF65-F5344CB8AC3E}">
        <p14:creationId xmlns:p14="http://schemas.microsoft.com/office/powerpoint/2010/main" val="16261699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Bar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BD2943-DB3A-6F45-8E73-6B1C54FB6CB8}"/>
              </a:ext>
            </a:extLst>
          </p:cNvPr>
          <p:cNvSpPr/>
          <p:nvPr/>
        </p:nvSpPr>
        <p:spPr>
          <a:xfrm>
            <a:off x="0" y="0"/>
            <a:ext cx="12192000" cy="1207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Object 5" hidden="1">
            <a:extLst>
              <a:ext uri="{FF2B5EF4-FFF2-40B4-BE49-F238E27FC236}">
                <a16:creationId xmlns:a16="http://schemas.microsoft.com/office/drawing/2014/main" id="{F6710D8F-0C63-AC41-AED8-7250F0DC1BE5}"/>
              </a:ext>
            </a:extLst>
          </p:cNvPr>
          <p:cNvGraphicFramePr>
            <a:graphicFrameLocks noChangeAspect="1"/>
          </p:cNvGraphicFramePr>
          <p:nvPr>
            <p:custDataLst>
              <p:tags r:id="rId1"/>
            </p:custDataLst>
            <p:extLst>
              <p:ext uri="{D42A27DB-BD31-4B8C-83A1-F6EECF244321}">
                <p14:modId xmlns:p14="http://schemas.microsoft.com/office/powerpoint/2010/main" val="37973886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F6710D8F-0C63-AC41-AED8-7250F0DC1BE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lvl1pPr>
              <a:defRPr>
                <a:solidFill>
                  <a:schemeClr val="tx1"/>
                </a:solidFill>
              </a:defRPr>
            </a:lvl1pPr>
          </a:lstStyle>
          <a:p>
            <a:r>
              <a:rPr lang="en-US" dirty="0"/>
              <a:t>Click to edit master title style</a:t>
            </a:r>
          </a:p>
        </p:txBody>
      </p:sp>
      <p:sp>
        <p:nvSpPr>
          <p:cNvPr id="10" name="Text Placeholder 4">
            <a:extLst>
              <a:ext uri="{FF2B5EF4-FFF2-40B4-BE49-F238E27FC236}">
                <a16:creationId xmlns:a16="http://schemas.microsoft.com/office/drawing/2014/main" id="{07A85B65-3501-0238-98BC-9304E036B244}"/>
              </a:ext>
            </a:extLst>
          </p:cNvPr>
          <p:cNvSpPr>
            <a:spLocks noGrp="1"/>
          </p:cNvSpPr>
          <p:nvPr>
            <p:ph type="body" sz="quarter" idx="10"/>
          </p:nvPr>
        </p:nvSpPr>
        <p:spPr>
          <a:xfrm>
            <a:off x="457200" y="1694049"/>
            <a:ext cx="11280775"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3">
            <a:extLst>
              <a:ext uri="{FF2B5EF4-FFF2-40B4-BE49-F238E27FC236}">
                <a16:creationId xmlns:a16="http://schemas.microsoft.com/office/drawing/2014/main" id="{366C22F3-E47E-D969-825D-613D92A1240D}"/>
              </a:ext>
            </a:extLst>
          </p:cNvPr>
          <p:cNvSpPr>
            <a:spLocks noGrp="1"/>
          </p:cNvSpPr>
          <p:nvPr>
            <p:ph type="body" sz="half" idx="2" hasCustomPrompt="1"/>
          </p:nvPr>
        </p:nvSpPr>
        <p:spPr>
          <a:xfrm>
            <a:off x="1541462" y="6223000"/>
            <a:ext cx="9126537" cy="362279"/>
          </a:xfrm>
        </p:spPr>
        <p:txBody>
          <a:bodyPr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26599764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Bar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BD2943-DB3A-6F45-8E73-6B1C54FB6CB8}"/>
              </a:ext>
            </a:extLst>
          </p:cNvPr>
          <p:cNvSpPr/>
          <p:nvPr/>
        </p:nvSpPr>
        <p:spPr>
          <a:xfrm>
            <a:off x="0" y="0"/>
            <a:ext cx="12192000" cy="1207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Object 5" hidden="1">
            <a:extLst>
              <a:ext uri="{FF2B5EF4-FFF2-40B4-BE49-F238E27FC236}">
                <a16:creationId xmlns:a16="http://schemas.microsoft.com/office/drawing/2014/main" id="{F6710D8F-0C63-AC41-AED8-7250F0DC1BE5}"/>
              </a:ext>
            </a:extLst>
          </p:cNvPr>
          <p:cNvGraphicFramePr>
            <a:graphicFrameLocks noChangeAspect="1"/>
          </p:cNvGraphicFramePr>
          <p:nvPr>
            <p:custDataLst>
              <p:tags r:id="rId1"/>
            </p:custDataLst>
            <p:extLst>
              <p:ext uri="{D42A27DB-BD31-4B8C-83A1-F6EECF244321}">
                <p14:modId xmlns:p14="http://schemas.microsoft.com/office/powerpoint/2010/main" val="37973886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F6710D8F-0C63-AC41-AED8-7250F0DC1BE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lvl1pPr>
              <a:defRPr>
                <a:solidFill>
                  <a:schemeClr val="accent5"/>
                </a:solidFill>
              </a:defRPr>
            </a:lvl1pPr>
          </a:lstStyle>
          <a:p>
            <a:r>
              <a:rPr lang="en-US" dirty="0"/>
              <a:t>Click to edit master title style</a:t>
            </a:r>
          </a:p>
        </p:txBody>
      </p:sp>
      <p:sp>
        <p:nvSpPr>
          <p:cNvPr id="10" name="Text Placeholder 4">
            <a:extLst>
              <a:ext uri="{FF2B5EF4-FFF2-40B4-BE49-F238E27FC236}">
                <a16:creationId xmlns:a16="http://schemas.microsoft.com/office/drawing/2014/main" id="{07A85B65-3501-0238-98BC-9304E036B244}"/>
              </a:ext>
            </a:extLst>
          </p:cNvPr>
          <p:cNvSpPr>
            <a:spLocks noGrp="1"/>
          </p:cNvSpPr>
          <p:nvPr>
            <p:ph type="body" sz="quarter" idx="10"/>
          </p:nvPr>
        </p:nvSpPr>
        <p:spPr>
          <a:xfrm>
            <a:off x="457200" y="1694049"/>
            <a:ext cx="11280775"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3">
            <a:extLst>
              <a:ext uri="{FF2B5EF4-FFF2-40B4-BE49-F238E27FC236}">
                <a16:creationId xmlns:a16="http://schemas.microsoft.com/office/drawing/2014/main" id="{366C22F3-E47E-D969-825D-613D92A1240D}"/>
              </a:ext>
            </a:extLst>
          </p:cNvPr>
          <p:cNvSpPr>
            <a:spLocks noGrp="1"/>
          </p:cNvSpPr>
          <p:nvPr>
            <p:ph type="body" sz="half" idx="2" hasCustomPrompt="1"/>
          </p:nvPr>
        </p:nvSpPr>
        <p:spPr>
          <a:xfrm>
            <a:off x="1541462" y="6223000"/>
            <a:ext cx="9126537" cy="362279"/>
          </a:xfrm>
        </p:spPr>
        <p:txBody>
          <a:bodyPr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24905931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ar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E4D345-2197-6D4C-8F0D-3BC6B2AB1F25}"/>
              </a:ext>
            </a:extLst>
          </p:cNvPr>
          <p:cNvSpPr/>
          <p:nvPr/>
        </p:nvSpPr>
        <p:spPr>
          <a:xfrm>
            <a:off x="0" y="0"/>
            <a:ext cx="12192000" cy="1207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447357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7237868D-9B84-AE4F-B833-8E8C7F585207}"/>
              </a:ext>
            </a:extLst>
          </p:cNvPr>
          <p:cNvSpPr>
            <a:spLocks noGrp="1"/>
          </p:cNvSpPr>
          <p:nvPr>
            <p:ph type="title" hasCustomPrompt="1"/>
          </p:nvPr>
        </p:nvSpPr>
        <p:spPr>
          <a:xfrm>
            <a:off x="457200" y="381508"/>
            <a:ext cx="11274552" cy="822960"/>
          </a:xfrm>
        </p:spPr>
        <p:txBody>
          <a:bodyPr vert="horz"/>
          <a:lstStyle>
            <a:lvl1pPr>
              <a:defRPr>
                <a:solidFill>
                  <a:schemeClr val="bg1"/>
                </a:solidFill>
              </a:defRPr>
            </a:lvl1pPr>
          </a:lstStyle>
          <a:p>
            <a:r>
              <a:rPr lang="en-US" dirty="0"/>
              <a:t>Click to edit master title style</a:t>
            </a:r>
          </a:p>
        </p:txBody>
      </p:sp>
      <p:sp>
        <p:nvSpPr>
          <p:cNvPr id="2" name="Text Placeholder 3">
            <a:extLst>
              <a:ext uri="{FF2B5EF4-FFF2-40B4-BE49-F238E27FC236}">
                <a16:creationId xmlns:a16="http://schemas.microsoft.com/office/drawing/2014/main" id="{E1775B28-24EB-909B-477B-0C177F7066CE}"/>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3" name="Text Placeholder 4">
            <a:extLst>
              <a:ext uri="{FF2B5EF4-FFF2-40B4-BE49-F238E27FC236}">
                <a16:creationId xmlns:a16="http://schemas.microsoft.com/office/drawing/2014/main" id="{6C7D9DE8-512E-D44F-CF3B-B90649F46DCB}"/>
              </a:ext>
            </a:extLst>
          </p:cNvPr>
          <p:cNvSpPr>
            <a:spLocks noGrp="1"/>
          </p:cNvSpPr>
          <p:nvPr>
            <p:ph type="body" sz="quarter" idx="10"/>
          </p:nvPr>
        </p:nvSpPr>
        <p:spPr>
          <a:xfrm>
            <a:off x="457201" y="1694049"/>
            <a:ext cx="5519738"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4">
            <a:extLst>
              <a:ext uri="{FF2B5EF4-FFF2-40B4-BE49-F238E27FC236}">
                <a16:creationId xmlns:a16="http://schemas.microsoft.com/office/drawing/2014/main" id="{698FC1E6-A9F6-A52D-B6F3-2D892FA0AD6B}"/>
              </a:ext>
            </a:extLst>
          </p:cNvPr>
          <p:cNvSpPr>
            <a:spLocks noGrp="1"/>
          </p:cNvSpPr>
          <p:nvPr>
            <p:ph type="body" sz="quarter" idx="13"/>
          </p:nvPr>
        </p:nvSpPr>
        <p:spPr>
          <a:xfrm>
            <a:off x="6205540" y="1694049"/>
            <a:ext cx="5538786"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523503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ar Three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1B14E8-876B-374C-8CD3-A164EDD6BA34}"/>
              </a:ext>
            </a:extLst>
          </p:cNvPr>
          <p:cNvSpPr/>
          <p:nvPr/>
        </p:nvSpPr>
        <p:spPr>
          <a:xfrm>
            <a:off x="0" y="0"/>
            <a:ext cx="12192000" cy="1207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178357257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581CAC1E-A9D0-C348-9CA5-ACB7F2A85EDF}"/>
              </a:ext>
            </a:extLst>
          </p:cNvPr>
          <p:cNvSpPr>
            <a:spLocks noGrp="1"/>
          </p:cNvSpPr>
          <p:nvPr>
            <p:ph type="title" hasCustomPrompt="1"/>
          </p:nvPr>
        </p:nvSpPr>
        <p:spPr/>
        <p:txBody>
          <a:bodyPr vert="horz"/>
          <a:lstStyle>
            <a:lvl1pPr>
              <a:defRPr>
                <a:solidFill>
                  <a:schemeClr val="bg1"/>
                </a:solidFill>
              </a:defRPr>
            </a:lvl1pPr>
          </a:lstStyle>
          <a:p>
            <a:r>
              <a:rPr lang="en-US" dirty="0"/>
              <a:t>Click to edit master title style</a:t>
            </a:r>
          </a:p>
        </p:txBody>
      </p:sp>
      <p:sp>
        <p:nvSpPr>
          <p:cNvPr id="2" name="Text Placeholder 3">
            <a:extLst>
              <a:ext uri="{FF2B5EF4-FFF2-40B4-BE49-F238E27FC236}">
                <a16:creationId xmlns:a16="http://schemas.microsoft.com/office/drawing/2014/main" id="{BB908027-5CDB-281E-F922-3048E6F12209}"/>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3" name="Text Placeholder 4">
            <a:extLst>
              <a:ext uri="{FF2B5EF4-FFF2-40B4-BE49-F238E27FC236}">
                <a16:creationId xmlns:a16="http://schemas.microsoft.com/office/drawing/2014/main" id="{37C2D1A6-675D-94EC-1EBD-F0E6CA288A85}"/>
              </a:ext>
            </a:extLst>
          </p:cNvPr>
          <p:cNvSpPr>
            <a:spLocks noGrp="1"/>
          </p:cNvSpPr>
          <p:nvPr>
            <p:ph type="body" sz="quarter" idx="10" hasCustomPrompt="1"/>
          </p:nvPr>
        </p:nvSpPr>
        <p:spPr>
          <a:xfrm>
            <a:off x="457200" y="1694049"/>
            <a:ext cx="3598407" cy="4313052"/>
          </a:xfrm>
        </p:spPr>
        <p:txBody>
          <a:bodyPr/>
          <a:lstStyle/>
          <a:p>
            <a:pPr lvl="0"/>
            <a:r>
              <a:rPr lang="en-US" dirty="0"/>
              <a:t>Click to edit Master text  </a:t>
            </a:r>
          </a:p>
          <a:p>
            <a:pPr lvl="1"/>
            <a:r>
              <a:rPr lang="en-US" dirty="0"/>
              <a:t>Second level</a:t>
            </a:r>
          </a:p>
          <a:p>
            <a:pPr lvl="2"/>
            <a:r>
              <a:rPr lang="en-US" dirty="0"/>
              <a:t>Third level</a:t>
            </a:r>
          </a:p>
          <a:p>
            <a:pPr lvl="3"/>
            <a:r>
              <a:rPr lang="en-US" dirty="0"/>
              <a:t>Fourth level</a:t>
            </a:r>
          </a:p>
        </p:txBody>
      </p:sp>
      <p:sp>
        <p:nvSpPr>
          <p:cNvPr id="4" name="Text Placeholder 4">
            <a:extLst>
              <a:ext uri="{FF2B5EF4-FFF2-40B4-BE49-F238E27FC236}">
                <a16:creationId xmlns:a16="http://schemas.microsoft.com/office/drawing/2014/main" id="{6444BEA0-0F1B-AB80-02E7-28BBD2894B95}"/>
              </a:ext>
            </a:extLst>
          </p:cNvPr>
          <p:cNvSpPr>
            <a:spLocks noGrp="1"/>
          </p:cNvSpPr>
          <p:nvPr>
            <p:ph type="body" sz="quarter" idx="15" hasCustomPrompt="1"/>
          </p:nvPr>
        </p:nvSpPr>
        <p:spPr>
          <a:xfrm>
            <a:off x="4306842" y="1694049"/>
            <a:ext cx="3598407" cy="4313052"/>
          </a:xfrm>
        </p:spPr>
        <p:txBody>
          <a:bodyPr/>
          <a:lstStyle/>
          <a:p>
            <a:pPr lvl="0"/>
            <a:r>
              <a:rPr lang="en-US" dirty="0"/>
              <a:t>Click to edit Master text  </a:t>
            </a:r>
          </a:p>
          <a:p>
            <a:pPr lvl="1"/>
            <a:r>
              <a:rPr lang="en-US" dirty="0"/>
              <a:t>Second level</a:t>
            </a:r>
          </a:p>
          <a:p>
            <a:pPr lvl="2"/>
            <a:r>
              <a:rPr lang="en-US" dirty="0"/>
              <a:t>Third level</a:t>
            </a:r>
          </a:p>
          <a:p>
            <a:pPr lvl="3"/>
            <a:r>
              <a:rPr lang="en-US" dirty="0"/>
              <a:t>Fourth level</a:t>
            </a:r>
          </a:p>
        </p:txBody>
      </p:sp>
      <p:sp>
        <p:nvSpPr>
          <p:cNvPr id="6" name="Text Placeholder 4">
            <a:extLst>
              <a:ext uri="{FF2B5EF4-FFF2-40B4-BE49-F238E27FC236}">
                <a16:creationId xmlns:a16="http://schemas.microsoft.com/office/drawing/2014/main" id="{9DC89549-A3A1-4BD1-3ED8-C1EDE56F2EC3}"/>
              </a:ext>
            </a:extLst>
          </p:cNvPr>
          <p:cNvSpPr>
            <a:spLocks noGrp="1"/>
          </p:cNvSpPr>
          <p:nvPr>
            <p:ph type="body" sz="quarter" idx="16" hasCustomPrompt="1"/>
          </p:nvPr>
        </p:nvSpPr>
        <p:spPr>
          <a:xfrm>
            <a:off x="8133346" y="1694049"/>
            <a:ext cx="3598407" cy="4313052"/>
          </a:xfrm>
        </p:spPr>
        <p:txBody>
          <a:bodyPr/>
          <a:lstStyle/>
          <a:p>
            <a:pPr lvl="0"/>
            <a:r>
              <a:rPr lang="en-US" dirty="0"/>
              <a:t>Click to edit Master text  </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649935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ar Four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CB2052-3245-174F-AC3A-24DE254967CC}"/>
              </a:ext>
            </a:extLst>
          </p:cNvPr>
          <p:cNvSpPr/>
          <p:nvPr/>
        </p:nvSpPr>
        <p:spPr>
          <a:xfrm>
            <a:off x="0" y="0"/>
            <a:ext cx="12192000" cy="1207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200480103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8E4186CE-9B9E-5841-BFD2-4B0A423A8DC0}"/>
              </a:ext>
            </a:extLst>
          </p:cNvPr>
          <p:cNvSpPr>
            <a:spLocks noGrp="1"/>
          </p:cNvSpPr>
          <p:nvPr>
            <p:ph type="title" hasCustomPrompt="1"/>
          </p:nvPr>
        </p:nvSpPr>
        <p:spPr/>
        <p:txBody>
          <a:bodyPr vert="horz"/>
          <a:lstStyle>
            <a:lvl1pPr>
              <a:defRPr>
                <a:solidFill>
                  <a:schemeClr val="bg1"/>
                </a:solidFill>
              </a:defRPr>
            </a:lvl1pPr>
          </a:lstStyle>
          <a:p>
            <a:r>
              <a:rPr lang="en-US" dirty="0"/>
              <a:t>Click to edit master title style</a:t>
            </a:r>
          </a:p>
        </p:txBody>
      </p:sp>
      <p:sp>
        <p:nvSpPr>
          <p:cNvPr id="2" name="Text Placeholder 3">
            <a:extLst>
              <a:ext uri="{FF2B5EF4-FFF2-40B4-BE49-F238E27FC236}">
                <a16:creationId xmlns:a16="http://schemas.microsoft.com/office/drawing/2014/main" id="{912A1E96-34F3-D15E-B96C-5DF04CE59F79}"/>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3" name="Text Placeholder 4">
            <a:extLst>
              <a:ext uri="{FF2B5EF4-FFF2-40B4-BE49-F238E27FC236}">
                <a16:creationId xmlns:a16="http://schemas.microsoft.com/office/drawing/2014/main" id="{8F41DD1F-E342-6CFB-D10C-EFD230D34942}"/>
              </a:ext>
            </a:extLst>
          </p:cNvPr>
          <p:cNvSpPr>
            <a:spLocks noGrp="1"/>
          </p:cNvSpPr>
          <p:nvPr>
            <p:ph type="body" sz="quarter" idx="10"/>
          </p:nvPr>
        </p:nvSpPr>
        <p:spPr>
          <a:xfrm>
            <a:off x="457200" y="1694049"/>
            <a:ext cx="2659453" cy="4313052"/>
          </a:xfrm>
        </p:spPr>
        <p:txBody>
          <a:bodyPr/>
          <a:lstStyle>
            <a:lvl1pPr>
              <a:defRPr sz="1600"/>
            </a:lvl1pPr>
            <a:lvl2pPr marL="122238" indent="-122238">
              <a:spcBef>
                <a:spcPts val="1400"/>
              </a:spcBef>
              <a:tabLst/>
              <a:defRPr sz="1500"/>
            </a:lvl2pPr>
            <a:lvl3pPr marL="234950" indent="-112713">
              <a:spcBef>
                <a:spcPts val="800"/>
              </a:spcBef>
              <a:tabLst/>
              <a:defRPr sz="1100"/>
            </a:lvl3pPr>
            <a:lvl4pPr marL="347663" indent="-112713">
              <a:spcBef>
                <a:spcPts val="600"/>
              </a:spcBef>
              <a:tabLst/>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4">
            <a:extLst>
              <a:ext uri="{FF2B5EF4-FFF2-40B4-BE49-F238E27FC236}">
                <a16:creationId xmlns:a16="http://schemas.microsoft.com/office/drawing/2014/main" id="{75117C2B-BDF1-DCEA-2297-26B45310E7ED}"/>
              </a:ext>
            </a:extLst>
          </p:cNvPr>
          <p:cNvSpPr>
            <a:spLocks noGrp="1"/>
          </p:cNvSpPr>
          <p:nvPr>
            <p:ph type="body" sz="quarter" idx="20"/>
          </p:nvPr>
        </p:nvSpPr>
        <p:spPr>
          <a:xfrm>
            <a:off x="3332891" y="1694049"/>
            <a:ext cx="2659453" cy="4313052"/>
          </a:xfrm>
        </p:spPr>
        <p:txBody>
          <a:bodyPr/>
          <a:lstStyle>
            <a:lvl1pPr>
              <a:defRPr sz="1600"/>
            </a:lvl1pPr>
            <a:lvl2pPr marL="122238" indent="-122238">
              <a:spcBef>
                <a:spcPts val="1400"/>
              </a:spcBef>
              <a:tabLst/>
              <a:defRPr sz="1500"/>
            </a:lvl2pPr>
            <a:lvl3pPr marL="234950" indent="-112713">
              <a:spcBef>
                <a:spcPts val="800"/>
              </a:spcBef>
              <a:tabLst/>
              <a:defRPr sz="1100"/>
            </a:lvl3pPr>
            <a:lvl4pPr marL="347663" indent="-112713">
              <a:spcBef>
                <a:spcPts val="600"/>
              </a:spcBef>
              <a:tabLst/>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A5C0179F-0DE0-D68C-DF3B-AEAC2CE1DA33}"/>
              </a:ext>
            </a:extLst>
          </p:cNvPr>
          <p:cNvSpPr>
            <a:spLocks noGrp="1"/>
          </p:cNvSpPr>
          <p:nvPr>
            <p:ph type="body" sz="quarter" idx="21"/>
          </p:nvPr>
        </p:nvSpPr>
        <p:spPr>
          <a:xfrm>
            <a:off x="6208582" y="1694049"/>
            <a:ext cx="2659453" cy="4313052"/>
          </a:xfrm>
        </p:spPr>
        <p:txBody>
          <a:bodyPr/>
          <a:lstStyle>
            <a:lvl1pPr>
              <a:defRPr sz="1600"/>
            </a:lvl1pPr>
            <a:lvl2pPr marL="122238" indent="-122238">
              <a:spcBef>
                <a:spcPts val="1400"/>
              </a:spcBef>
              <a:tabLst/>
              <a:defRPr sz="1500"/>
            </a:lvl2pPr>
            <a:lvl3pPr marL="234950" indent="-112713">
              <a:spcBef>
                <a:spcPts val="800"/>
              </a:spcBef>
              <a:tabLst/>
              <a:defRPr sz="1100"/>
            </a:lvl3pPr>
            <a:lvl4pPr marL="347663" indent="-112713">
              <a:spcBef>
                <a:spcPts val="600"/>
              </a:spcBef>
              <a:tabLst/>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4">
            <a:extLst>
              <a:ext uri="{FF2B5EF4-FFF2-40B4-BE49-F238E27FC236}">
                <a16:creationId xmlns:a16="http://schemas.microsoft.com/office/drawing/2014/main" id="{C87ABA88-FE51-5D37-22C3-2BD314A641B3}"/>
              </a:ext>
            </a:extLst>
          </p:cNvPr>
          <p:cNvSpPr>
            <a:spLocks noGrp="1"/>
          </p:cNvSpPr>
          <p:nvPr>
            <p:ph type="body" sz="quarter" idx="22"/>
          </p:nvPr>
        </p:nvSpPr>
        <p:spPr>
          <a:xfrm>
            <a:off x="9084273" y="1694049"/>
            <a:ext cx="2659453" cy="4313052"/>
          </a:xfrm>
        </p:spPr>
        <p:txBody>
          <a:bodyPr/>
          <a:lstStyle>
            <a:lvl1pPr>
              <a:defRPr sz="1600"/>
            </a:lvl1pPr>
            <a:lvl2pPr marL="122238" indent="-122238">
              <a:spcBef>
                <a:spcPts val="1400"/>
              </a:spcBef>
              <a:tabLst/>
              <a:defRPr sz="1500"/>
            </a:lvl2pPr>
            <a:lvl3pPr marL="234950" indent="-112713">
              <a:spcBef>
                <a:spcPts val="800"/>
              </a:spcBef>
              <a:tabLst/>
              <a:defRPr sz="1100"/>
            </a:lvl3pPr>
            <a:lvl4pPr marL="347663" indent="-112713">
              <a:spcBef>
                <a:spcPts val="600"/>
              </a:spcBef>
              <a:tabLst/>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99710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mplate_instructio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CB2052-3245-174F-AC3A-24DE254967CC}"/>
              </a:ext>
            </a:extLst>
          </p:cNvPr>
          <p:cNvSpPr/>
          <p:nvPr/>
        </p:nvSpPr>
        <p:spPr>
          <a:xfrm>
            <a:off x="0" y="0"/>
            <a:ext cx="12192000" cy="1207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200480103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8E4186CE-9B9E-5841-BFD2-4B0A423A8DC0}"/>
              </a:ext>
            </a:extLst>
          </p:cNvPr>
          <p:cNvSpPr>
            <a:spLocks noGrp="1"/>
          </p:cNvSpPr>
          <p:nvPr>
            <p:ph type="title" hasCustomPrompt="1"/>
          </p:nvPr>
        </p:nvSpPr>
        <p:spPr/>
        <p:txBody>
          <a:bodyPr vert="horz"/>
          <a:lstStyle>
            <a:lvl1pPr>
              <a:defRPr>
                <a:solidFill>
                  <a:schemeClr val="bg1"/>
                </a:solidFill>
              </a:defRPr>
            </a:lvl1pPr>
          </a:lstStyle>
          <a:p>
            <a:r>
              <a:rPr lang="en-US" dirty="0"/>
              <a:t>Click to edit master title style</a:t>
            </a:r>
          </a:p>
        </p:txBody>
      </p:sp>
      <p:sp>
        <p:nvSpPr>
          <p:cNvPr id="2" name="Text Placeholder 3">
            <a:extLst>
              <a:ext uri="{FF2B5EF4-FFF2-40B4-BE49-F238E27FC236}">
                <a16:creationId xmlns:a16="http://schemas.microsoft.com/office/drawing/2014/main" id="{912A1E96-34F3-D15E-B96C-5DF04CE59F79}"/>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1940014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4/14/2026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emplate_instructio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CB2052-3245-174F-AC3A-24DE254967CC}"/>
              </a:ext>
            </a:extLst>
          </p:cNvPr>
          <p:cNvSpPr/>
          <p:nvPr/>
        </p:nvSpPr>
        <p:spPr>
          <a:xfrm>
            <a:off x="0" y="0"/>
            <a:ext cx="12192000" cy="1207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200480103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8E4186CE-9B9E-5841-BFD2-4B0A423A8DC0}"/>
              </a:ext>
            </a:extLst>
          </p:cNvPr>
          <p:cNvSpPr>
            <a:spLocks noGrp="1"/>
          </p:cNvSpPr>
          <p:nvPr>
            <p:ph type="title" hasCustomPrompt="1"/>
          </p:nvPr>
        </p:nvSpPr>
        <p:spPr/>
        <p:txBody>
          <a:bodyPr vert="horz"/>
          <a:lstStyle>
            <a:lvl1pPr>
              <a:defRPr>
                <a:solidFill>
                  <a:schemeClr val="bg1"/>
                </a:solidFill>
              </a:defRPr>
            </a:lvl1pPr>
          </a:lstStyle>
          <a:p>
            <a:r>
              <a:rPr lang="en-US" dirty="0"/>
              <a:t>Click to edit master title style</a:t>
            </a:r>
          </a:p>
        </p:txBody>
      </p:sp>
      <p:sp>
        <p:nvSpPr>
          <p:cNvPr id="2" name="Text Placeholder 3">
            <a:extLst>
              <a:ext uri="{FF2B5EF4-FFF2-40B4-BE49-F238E27FC236}">
                <a16:creationId xmlns:a16="http://schemas.microsoft.com/office/drawing/2014/main" id="{912A1E96-34F3-D15E-B96C-5DF04CE59F79}"/>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3" name="Text Placeholder 4">
            <a:extLst>
              <a:ext uri="{FF2B5EF4-FFF2-40B4-BE49-F238E27FC236}">
                <a16:creationId xmlns:a16="http://schemas.microsoft.com/office/drawing/2014/main" id="{FFBE3E37-C9C0-CEE6-BA5B-E9407B081CA7}"/>
              </a:ext>
            </a:extLst>
          </p:cNvPr>
          <p:cNvSpPr>
            <a:spLocks noGrp="1"/>
          </p:cNvSpPr>
          <p:nvPr>
            <p:ph type="body" sz="quarter" idx="12" hasCustomPrompt="1"/>
          </p:nvPr>
        </p:nvSpPr>
        <p:spPr>
          <a:xfrm>
            <a:off x="463550" y="2911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dirty="0"/>
              <a:t>Insert name</a:t>
            </a:r>
          </a:p>
        </p:txBody>
      </p:sp>
      <p:sp>
        <p:nvSpPr>
          <p:cNvPr id="4" name="Text Placeholder 4">
            <a:extLst>
              <a:ext uri="{FF2B5EF4-FFF2-40B4-BE49-F238E27FC236}">
                <a16:creationId xmlns:a16="http://schemas.microsoft.com/office/drawing/2014/main" id="{ED665C49-3A55-E8A9-8381-74D71D69D034}"/>
              </a:ext>
            </a:extLst>
          </p:cNvPr>
          <p:cNvSpPr>
            <a:spLocks noGrp="1"/>
          </p:cNvSpPr>
          <p:nvPr>
            <p:ph type="body" sz="quarter" idx="13" hasCustomPrompt="1"/>
          </p:nvPr>
        </p:nvSpPr>
        <p:spPr>
          <a:xfrm>
            <a:off x="463550" y="3162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dirty="0"/>
              <a:t>Insert title</a:t>
            </a:r>
          </a:p>
        </p:txBody>
      </p:sp>
      <p:sp>
        <p:nvSpPr>
          <p:cNvPr id="6" name="Picture Placeholder 7">
            <a:extLst>
              <a:ext uri="{FF2B5EF4-FFF2-40B4-BE49-F238E27FC236}">
                <a16:creationId xmlns:a16="http://schemas.microsoft.com/office/drawing/2014/main" id="{8FB6DA95-E305-D05C-7BFB-8C7FC5AB6212}"/>
              </a:ext>
            </a:extLst>
          </p:cNvPr>
          <p:cNvSpPr>
            <a:spLocks noGrp="1"/>
          </p:cNvSpPr>
          <p:nvPr>
            <p:ph type="pic" sz="quarter" idx="14"/>
          </p:nvPr>
        </p:nvSpPr>
        <p:spPr>
          <a:xfrm>
            <a:off x="846137" y="1876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7" name="Text Placeholder 4">
            <a:extLst>
              <a:ext uri="{FF2B5EF4-FFF2-40B4-BE49-F238E27FC236}">
                <a16:creationId xmlns:a16="http://schemas.microsoft.com/office/drawing/2014/main" id="{5685A743-6920-CA28-F3CD-B2CB5F971BA7}"/>
              </a:ext>
            </a:extLst>
          </p:cNvPr>
          <p:cNvSpPr>
            <a:spLocks noGrp="1"/>
          </p:cNvSpPr>
          <p:nvPr>
            <p:ph type="body" sz="quarter" idx="15" hasCustomPrompt="1"/>
          </p:nvPr>
        </p:nvSpPr>
        <p:spPr>
          <a:xfrm>
            <a:off x="2379118" y="2911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10" name="Text Placeholder 4">
            <a:extLst>
              <a:ext uri="{FF2B5EF4-FFF2-40B4-BE49-F238E27FC236}">
                <a16:creationId xmlns:a16="http://schemas.microsoft.com/office/drawing/2014/main" id="{8A4FC537-30DD-C6B3-888F-5A9831ABCF41}"/>
              </a:ext>
            </a:extLst>
          </p:cNvPr>
          <p:cNvSpPr>
            <a:spLocks noGrp="1"/>
          </p:cNvSpPr>
          <p:nvPr>
            <p:ph type="body" sz="quarter" idx="16" hasCustomPrompt="1"/>
          </p:nvPr>
        </p:nvSpPr>
        <p:spPr>
          <a:xfrm>
            <a:off x="2379118" y="3162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11" name="Picture Placeholder 7">
            <a:extLst>
              <a:ext uri="{FF2B5EF4-FFF2-40B4-BE49-F238E27FC236}">
                <a16:creationId xmlns:a16="http://schemas.microsoft.com/office/drawing/2014/main" id="{A2CA7EB8-ED1C-137D-9115-D716C1ABEE5E}"/>
              </a:ext>
            </a:extLst>
          </p:cNvPr>
          <p:cNvSpPr>
            <a:spLocks noGrp="1"/>
          </p:cNvSpPr>
          <p:nvPr>
            <p:ph type="pic" sz="quarter" idx="17"/>
          </p:nvPr>
        </p:nvSpPr>
        <p:spPr>
          <a:xfrm>
            <a:off x="2761705" y="1876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12" name="Text Placeholder 4">
            <a:extLst>
              <a:ext uri="{FF2B5EF4-FFF2-40B4-BE49-F238E27FC236}">
                <a16:creationId xmlns:a16="http://schemas.microsoft.com/office/drawing/2014/main" id="{15E3E846-8506-D23E-D1A7-CF871AF9802D}"/>
              </a:ext>
            </a:extLst>
          </p:cNvPr>
          <p:cNvSpPr>
            <a:spLocks noGrp="1"/>
          </p:cNvSpPr>
          <p:nvPr>
            <p:ph type="body" sz="quarter" idx="18" hasCustomPrompt="1"/>
          </p:nvPr>
        </p:nvSpPr>
        <p:spPr>
          <a:xfrm>
            <a:off x="4308035" y="2911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13" name="Text Placeholder 4">
            <a:extLst>
              <a:ext uri="{FF2B5EF4-FFF2-40B4-BE49-F238E27FC236}">
                <a16:creationId xmlns:a16="http://schemas.microsoft.com/office/drawing/2014/main" id="{003B1DFA-352F-2029-6011-72AFB6683B74}"/>
              </a:ext>
            </a:extLst>
          </p:cNvPr>
          <p:cNvSpPr>
            <a:spLocks noGrp="1"/>
          </p:cNvSpPr>
          <p:nvPr>
            <p:ph type="body" sz="quarter" idx="19" hasCustomPrompt="1"/>
          </p:nvPr>
        </p:nvSpPr>
        <p:spPr>
          <a:xfrm>
            <a:off x="4308035" y="3162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14" name="Picture Placeholder 7">
            <a:extLst>
              <a:ext uri="{FF2B5EF4-FFF2-40B4-BE49-F238E27FC236}">
                <a16:creationId xmlns:a16="http://schemas.microsoft.com/office/drawing/2014/main" id="{824741BE-3EDE-5E1A-2370-01D2A7761F9C}"/>
              </a:ext>
            </a:extLst>
          </p:cNvPr>
          <p:cNvSpPr>
            <a:spLocks noGrp="1"/>
          </p:cNvSpPr>
          <p:nvPr>
            <p:ph type="pic" sz="quarter" idx="20"/>
          </p:nvPr>
        </p:nvSpPr>
        <p:spPr>
          <a:xfrm>
            <a:off x="4690622" y="1876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15" name="Text Placeholder 4">
            <a:extLst>
              <a:ext uri="{FF2B5EF4-FFF2-40B4-BE49-F238E27FC236}">
                <a16:creationId xmlns:a16="http://schemas.microsoft.com/office/drawing/2014/main" id="{B0343FE2-93BF-8DF2-0EA4-9E0D331DBB17}"/>
              </a:ext>
            </a:extLst>
          </p:cNvPr>
          <p:cNvSpPr>
            <a:spLocks noGrp="1"/>
          </p:cNvSpPr>
          <p:nvPr>
            <p:ph type="body" sz="quarter" idx="21" hasCustomPrompt="1"/>
          </p:nvPr>
        </p:nvSpPr>
        <p:spPr>
          <a:xfrm>
            <a:off x="6216928" y="2911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16" name="Text Placeholder 4">
            <a:extLst>
              <a:ext uri="{FF2B5EF4-FFF2-40B4-BE49-F238E27FC236}">
                <a16:creationId xmlns:a16="http://schemas.microsoft.com/office/drawing/2014/main" id="{4A64D21D-A408-BD9F-9AB4-7840B5F61124}"/>
              </a:ext>
            </a:extLst>
          </p:cNvPr>
          <p:cNvSpPr>
            <a:spLocks noGrp="1"/>
          </p:cNvSpPr>
          <p:nvPr>
            <p:ph type="body" sz="quarter" idx="22" hasCustomPrompt="1"/>
          </p:nvPr>
        </p:nvSpPr>
        <p:spPr>
          <a:xfrm>
            <a:off x="6216928" y="3162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17" name="Picture Placeholder 7">
            <a:extLst>
              <a:ext uri="{FF2B5EF4-FFF2-40B4-BE49-F238E27FC236}">
                <a16:creationId xmlns:a16="http://schemas.microsoft.com/office/drawing/2014/main" id="{222C4293-1189-B7B1-8700-47BA44251293}"/>
              </a:ext>
            </a:extLst>
          </p:cNvPr>
          <p:cNvSpPr>
            <a:spLocks noGrp="1"/>
          </p:cNvSpPr>
          <p:nvPr>
            <p:ph type="pic" sz="quarter" idx="23"/>
          </p:nvPr>
        </p:nvSpPr>
        <p:spPr>
          <a:xfrm>
            <a:off x="6599515" y="1876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18" name="Text Placeholder 4">
            <a:extLst>
              <a:ext uri="{FF2B5EF4-FFF2-40B4-BE49-F238E27FC236}">
                <a16:creationId xmlns:a16="http://schemas.microsoft.com/office/drawing/2014/main" id="{0A04D0FD-FAC1-E903-9569-5C4181DEE3C8}"/>
              </a:ext>
            </a:extLst>
          </p:cNvPr>
          <p:cNvSpPr>
            <a:spLocks noGrp="1"/>
          </p:cNvSpPr>
          <p:nvPr>
            <p:ph type="body" sz="quarter" idx="24" hasCustomPrompt="1"/>
          </p:nvPr>
        </p:nvSpPr>
        <p:spPr>
          <a:xfrm>
            <a:off x="8139170" y="2911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19" name="Text Placeholder 4">
            <a:extLst>
              <a:ext uri="{FF2B5EF4-FFF2-40B4-BE49-F238E27FC236}">
                <a16:creationId xmlns:a16="http://schemas.microsoft.com/office/drawing/2014/main" id="{1483525E-F36B-21A1-2FC5-84ABF011DC5D}"/>
              </a:ext>
            </a:extLst>
          </p:cNvPr>
          <p:cNvSpPr>
            <a:spLocks noGrp="1"/>
          </p:cNvSpPr>
          <p:nvPr>
            <p:ph type="body" sz="quarter" idx="25" hasCustomPrompt="1"/>
          </p:nvPr>
        </p:nvSpPr>
        <p:spPr>
          <a:xfrm>
            <a:off x="8139170" y="3162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20" name="Picture Placeholder 7">
            <a:extLst>
              <a:ext uri="{FF2B5EF4-FFF2-40B4-BE49-F238E27FC236}">
                <a16:creationId xmlns:a16="http://schemas.microsoft.com/office/drawing/2014/main" id="{E34129F6-327C-045A-F5BC-B1314B1CDC37}"/>
              </a:ext>
            </a:extLst>
          </p:cNvPr>
          <p:cNvSpPr>
            <a:spLocks noGrp="1"/>
          </p:cNvSpPr>
          <p:nvPr>
            <p:ph type="pic" sz="quarter" idx="26"/>
          </p:nvPr>
        </p:nvSpPr>
        <p:spPr>
          <a:xfrm>
            <a:off x="8521757" y="1876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21" name="Text Placeholder 4">
            <a:extLst>
              <a:ext uri="{FF2B5EF4-FFF2-40B4-BE49-F238E27FC236}">
                <a16:creationId xmlns:a16="http://schemas.microsoft.com/office/drawing/2014/main" id="{A4387FC2-288F-C0D4-6298-FBB6F861AB48}"/>
              </a:ext>
            </a:extLst>
          </p:cNvPr>
          <p:cNvSpPr>
            <a:spLocks noGrp="1"/>
          </p:cNvSpPr>
          <p:nvPr>
            <p:ph type="body" sz="quarter" idx="27" hasCustomPrompt="1"/>
          </p:nvPr>
        </p:nvSpPr>
        <p:spPr>
          <a:xfrm>
            <a:off x="10054738" y="2911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22" name="Text Placeholder 4">
            <a:extLst>
              <a:ext uri="{FF2B5EF4-FFF2-40B4-BE49-F238E27FC236}">
                <a16:creationId xmlns:a16="http://schemas.microsoft.com/office/drawing/2014/main" id="{7365C03B-8D6F-936B-1B12-8B3779D12120}"/>
              </a:ext>
            </a:extLst>
          </p:cNvPr>
          <p:cNvSpPr>
            <a:spLocks noGrp="1"/>
          </p:cNvSpPr>
          <p:nvPr>
            <p:ph type="body" sz="quarter" idx="28" hasCustomPrompt="1"/>
          </p:nvPr>
        </p:nvSpPr>
        <p:spPr>
          <a:xfrm>
            <a:off x="10054738" y="3162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23" name="Picture Placeholder 7">
            <a:extLst>
              <a:ext uri="{FF2B5EF4-FFF2-40B4-BE49-F238E27FC236}">
                <a16:creationId xmlns:a16="http://schemas.microsoft.com/office/drawing/2014/main" id="{593F2952-2F4D-AFCE-6304-6526E58AC134}"/>
              </a:ext>
            </a:extLst>
          </p:cNvPr>
          <p:cNvSpPr>
            <a:spLocks noGrp="1"/>
          </p:cNvSpPr>
          <p:nvPr>
            <p:ph type="pic" sz="quarter" idx="29"/>
          </p:nvPr>
        </p:nvSpPr>
        <p:spPr>
          <a:xfrm>
            <a:off x="10437325" y="1876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24" name="Text Placeholder 4">
            <a:extLst>
              <a:ext uri="{FF2B5EF4-FFF2-40B4-BE49-F238E27FC236}">
                <a16:creationId xmlns:a16="http://schemas.microsoft.com/office/drawing/2014/main" id="{116F473C-3AAC-24D6-8809-3D00330B4548}"/>
              </a:ext>
            </a:extLst>
          </p:cNvPr>
          <p:cNvSpPr>
            <a:spLocks noGrp="1"/>
          </p:cNvSpPr>
          <p:nvPr>
            <p:ph type="body" sz="quarter" idx="30" hasCustomPrompt="1"/>
          </p:nvPr>
        </p:nvSpPr>
        <p:spPr>
          <a:xfrm>
            <a:off x="463550" y="5054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25" name="Text Placeholder 4">
            <a:extLst>
              <a:ext uri="{FF2B5EF4-FFF2-40B4-BE49-F238E27FC236}">
                <a16:creationId xmlns:a16="http://schemas.microsoft.com/office/drawing/2014/main" id="{2FBF266E-F481-C5D4-E40B-010B8CDA54B6}"/>
              </a:ext>
            </a:extLst>
          </p:cNvPr>
          <p:cNvSpPr>
            <a:spLocks noGrp="1"/>
          </p:cNvSpPr>
          <p:nvPr>
            <p:ph type="body" sz="quarter" idx="31" hasCustomPrompt="1"/>
          </p:nvPr>
        </p:nvSpPr>
        <p:spPr>
          <a:xfrm>
            <a:off x="463550" y="5305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26" name="Picture Placeholder 7">
            <a:extLst>
              <a:ext uri="{FF2B5EF4-FFF2-40B4-BE49-F238E27FC236}">
                <a16:creationId xmlns:a16="http://schemas.microsoft.com/office/drawing/2014/main" id="{68A55340-578C-D655-580E-2BC6E8814C55}"/>
              </a:ext>
            </a:extLst>
          </p:cNvPr>
          <p:cNvSpPr>
            <a:spLocks noGrp="1"/>
          </p:cNvSpPr>
          <p:nvPr>
            <p:ph type="pic" sz="quarter" idx="32"/>
          </p:nvPr>
        </p:nvSpPr>
        <p:spPr>
          <a:xfrm>
            <a:off x="846137" y="4019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27" name="Text Placeholder 4">
            <a:extLst>
              <a:ext uri="{FF2B5EF4-FFF2-40B4-BE49-F238E27FC236}">
                <a16:creationId xmlns:a16="http://schemas.microsoft.com/office/drawing/2014/main" id="{7F85EF46-F39C-4F70-B265-8566A1A42AAC}"/>
              </a:ext>
            </a:extLst>
          </p:cNvPr>
          <p:cNvSpPr>
            <a:spLocks noGrp="1"/>
          </p:cNvSpPr>
          <p:nvPr>
            <p:ph type="body" sz="quarter" idx="33" hasCustomPrompt="1"/>
          </p:nvPr>
        </p:nvSpPr>
        <p:spPr>
          <a:xfrm>
            <a:off x="2379118" y="5054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28" name="Text Placeholder 4">
            <a:extLst>
              <a:ext uri="{FF2B5EF4-FFF2-40B4-BE49-F238E27FC236}">
                <a16:creationId xmlns:a16="http://schemas.microsoft.com/office/drawing/2014/main" id="{B8DBCCB8-5AC2-FB51-34EC-6BAD1685C830}"/>
              </a:ext>
            </a:extLst>
          </p:cNvPr>
          <p:cNvSpPr>
            <a:spLocks noGrp="1"/>
          </p:cNvSpPr>
          <p:nvPr>
            <p:ph type="body" sz="quarter" idx="34" hasCustomPrompt="1"/>
          </p:nvPr>
        </p:nvSpPr>
        <p:spPr>
          <a:xfrm>
            <a:off x="2379118" y="5305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29" name="Picture Placeholder 7">
            <a:extLst>
              <a:ext uri="{FF2B5EF4-FFF2-40B4-BE49-F238E27FC236}">
                <a16:creationId xmlns:a16="http://schemas.microsoft.com/office/drawing/2014/main" id="{1A44FD20-B20A-38E5-4D69-B72BEEB79753}"/>
              </a:ext>
            </a:extLst>
          </p:cNvPr>
          <p:cNvSpPr>
            <a:spLocks noGrp="1"/>
          </p:cNvSpPr>
          <p:nvPr>
            <p:ph type="pic" sz="quarter" idx="35"/>
          </p:nvPr>
        </p:nvSpPr>
        <p:spPr>
          <a:xfrm>
            <a:off x="2761705" y="4019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30" name="Text Placeholder 4">
            <a:extLst>
              <a:ext uri="{FF2B5EF4-FFF2-40B4-BE49-F238E27FC236}">
                <a16:creationId xmlns:a16="http://schemas.microsoft.com/office/drawing/2014/main" id="{CEDED6DE-71C1-65DD-94EC-F79BC00AADC2}"/>
              </a:ext>
            </a:extLst>
          </p:cNvPr>
          <p:cNvSpPr>
            <a:spLocks noGrp="1"/>
          </p:cNvSpPr>
          <p:nvPr>
            <p:ph type="body" sz="quarter" idx="36" hasCustomPrompt="1"/>
          </p:nvPr>
        </p:nvSpPr>
        <p:spPr>
          <a:xfrm>
            <a:off x="4308035" y="5054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31" name="Text Placeholder 4">
            <a:extLst>
              <a:ext uri="{FF2B5EF4-FFF2-40B4-BE49-F238E27FC236}">
                <a16:creationId xmlns:a16="http://schemas.microsoft.com/office/drawing/2014/main" id="{D3D4C639-FDFD-C055-3B26-FB71E7EFB0DE}"/>
              </a:ext>
            </a:extLst>
          </p:cNvPr>
          <p:cNvSpPr>
            <a:spLocks noGrp="1"/>
          </p:cNvSpPr>
          <p:nvPr>
            <p:ph type="body" sz="quarter" idx="37" hasCustomPrompt="1"/>
          </p:nvPr>
        </p:nvSpPr>
        <p:spPr>
          <a:xfrm>
            <a:off x="4308035" y="5305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32" name="Picture Placeholder 7">
            <a:extLst>
              <a:ext uri="{FF2B5EF4-FFF2-40B4-BE49-F238E27FC236}">
                <a16:creationId xmlns:a16="http://schemas.microsoft.com/office/drawing/2014/main" id="{4FF60FC6-F67E-6112-4DA5-3BC90C59D21D}"/>
              </a:ext>
            </a:extLst>
          </p:cNvPr>
          <p:cNvSpPr>
            <a:spLocks noGrp="1"/>
          </p:cNvSpPr>
          <p:nvPr>
            <p:ph type="pic" sz="quarter" idx="38"/>
          </p:nvPr>
        </p:nvSpPr>
        <p:spPr>
          <a:xfrm>
            <a:off x="4690622" y="4019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33" name="Text Placeholder 4">
            <a:extLst>
              <a:ext uri="{FF2B5EF4-FFF2-40B4-BE49-F238E27FC236}">
                <a16:creationId xmlns:a16="http://schemas.microsoft.com/office/drawing/2014/main" id="{E0790572-8C09-954F-0C30-0293B6ED81F2}"/>
              </a:ext>
            </a:extLst>
          </p:cNvPr>
          <p:cNvSpPr>
            <a:spLocks noGrp="1"/>
          </p:cNvSpPr>
          <p:nvPr>
            <p:ph type="body" sz="quarter" idx="39" hasCustomPrompt="1"/>
          </p:nvPr>
        </p:nvSpPr>
        <p:spPr>
          <a:xfrm>
            <a:off x="6216928" y="5054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34" name="Text Placeholder 4">
            <a:extLst>
              <a:ext uri="{FF2B5EF4-FFF2-40B4-BE49-F238E27FC236}">
                <a16:creationId xmlns:a16="http://schemas.microsoft.com/office/drawing/2014/main" id="{159FEB6A-F192-B3F6-35B1-E0B1253ECCDC}"/>
              </a:ext>
            </a:extLst>
          </p:cNvPr>
          <p:cNvSpPr>
            <a:spLocks noGrp="1"/>
          </p:cNvSpPr>
          <p:nvPr>
            <p:ph type="body" sz="quarter" idx="40" hasCustomPrompt="1"/>
          </p:nvPr>
        </p:nvSpPr>
        <p:spPr>
          <a:xfrm>
            <a:off x="6216928" y="5305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35" name="Picture Placeholder 7">
            <a:extLst>
              <a:ext uri="{FF2B5EF4-FFF2-40B4-BE49-F238E27FC236}">
                <a16:creationId xmlns:a16="http://schemas.microsoft.com/office/drawing/2014/main" id="{31E9A6A3-A14D-9ED9-65C4-AEB9C18EE7E6}"/>
              </a:ext>
            </a:extLst>
          </p:cNvPr>
          <p:cNvSpPr>
            <a:spLocks noGrp="1"/>
          </p:cNvSpPr>
          <p:nvPr>
            <p:ph type="pic" sz="quarter" idx="41"/>
          </p:nvPr>
        </p:nvSpPr>
        <p:spPr>
          <a:xfrm>
            <a:off x="6599515" y="4019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36" name="Text Placeholder 4">
            <a:extLst>
              <a:ext uri="{FF2B5EF4-FFF2-40B4-BE49-F238E27FC236}">
                <a16:creationId xmlns:a16="http://schemas.microsoft.com/office/drawing/2014/main" id="{FE29C883-3613-08DD-2A97-E054B0C36B2C}"/>
              </a:ext>
            </a:extLst>
          </p:cNvPr>
          <p:cNvSpPr>
            <a:spLocks noGrp="1"/>
          </p:cNvSpPr>
          <p:nvPr>
            <p:ph type="body" sz="quarter" idx="42" hasCustomPrompt="1"/>
          </p:nvPr>
        </p:nvSpPr>
        <p:spPr>
          <a:xfrm>
            <a:off x="8139170" y="5054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37" name="Text Placeholder 4">
            <a:extLst>
              <a:ext uri="{FF2B5EF4-FFF2-40B4-BE49-F238E27FC236}">
                <a16:creationId xmlns:a16="http://schemas.microsoft.com/office/drawing/2014/main" id="{9775BB7F-FDCC-826D-F425-09F6F3800113}"/>
              </a:ext>
            </a:extLst>
          </p:cNvPr>
          <p:cNvSpPr>
            <a:spLocks noGrp="1"/>
          </p:cNvSpPr>
          <p:nvPr>
            <p:ph type="body" sz="quarter" idx="43" hasCustomPrompt="1"/>
          </p:nvPr>
        </p:nvSpPr>
        <p:spPr>
          <a:xfrm>
            <a:off x="8139170" y="5305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38" name="Picture Placeholder 7">
            <a:extLst>
              <a:ext uri="{FF2B5EF4-FFF2-40B4-BE49-F238E27FC236}">
                <a16:creationId xmlns:a16="http://schemas.microsoft.com/office/drawing/2014/main" id="{D4D6672E-185D-5C95-22B6-71809C51D742}"/>
              </a:ext>
            </a:extLst>
          </p:cNvPr>
          <p:cNvSpPr>
            <a:spLocks noGrp="1"/>
          </p:cNvSpPr>
          <p:nvPr>
            <p:ph type="pic" sz="quarter" idx="44"/>
          </p:nvPr>
        </p:nvSpPr>
        <p:spPr>
          <a:xfrm>
            <a:off x="8521757" y="4019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39" name="Text Placeholder 4">
            <a:extLst>
              <a:ext uri="{FF2B5EF4-FFF2-40B4-BE49-F238E27FC236}">
                <a16:creationId xmlns:a16="http://schemas.microsoft.com/office/drawing/2014/main" id="{7A1ECB10-1F0A-D5A9-926C-E6B979C03730}"/>
              </a:ext>
            </a:extLst>
          </p:cNvPr>
          <p:cNvSpPr>
            <a:spLocks noGrp="1"/>
          </p:cNvSpPr>
          <p:nvPr>
            <p:ph type="body" sz="quarter" idx="45" hasCustomPrompt="1"/>
          </p:nvPr>
        </p:nvSpPr>
        <p:spPr>
          <a:xfrm>
            <a:off x="10054738" y="5054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40" name="Text Placeholder 4">
            <a:extLst>
              <a:ext uri="{FF2B5EF4-FFF2-40B4-BE49-F238E27FC236}">
                <a16:creationId xmlns:a16="http://schemas.microsoft.com/office/drawing/2014/main" id="{7F4162B0-38E9-419A-D929-A0B1F7FA2477}"/>
              </a:ext>
            </a:extLst>
          </p:cNvPr>
          <p:cNvSpPr>
            <a:spLocks noGrp="1"/>
          </p:cNvSpPr>
          <p:nvPr>
            <p:ph type="body" sz="quarter" idx="46" hasCustomPrompt="1"/>
          </p:nvPr>
        </p:nvSpPr>
        <p:spPr>
          <a:xfrm>
            <a:off x="10054738" y="5305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41" name="Picture Placeholder 7">
            <a:extLst>
              <a:ext uri="{FF2B5EF4-FFF2-40B4-BE49-F238E27FC236}">
                <a16:creationId xmlns:a16="http://schemas.microsoft.com/office/drawing/2014/main" id="{2005EB3B-1399-C0E6-33A6-BA36228A4719}"/>
              </a:ext>
            </a:extLst>
          </p:cNvPr>
          <p:cNvSpPr>
            <a:spLocks noGrp="1"/>
          </p:cNvSpPr>
          <p:nvPr>
            <p:ph type="pic" sz="quarter" idx="47"/>
          </p:nvPr>
        </p:nvSpPr>
        <p:spPr>
          <a:xfrm>
            <a:off x="10437325" y="4019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Tree>
    <p:extLst>
      <p:ext uri="{BB962C8B-B14F-4D97-AF65-F5344CB8AC3E}">
        <p14:creationId xmlns:p14="http://schemas.microsoft.com/office/powerpoint/2010/main" val="41481402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Back Pa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4291589-CD70-D544-A42B-7CBFCA4D12B5}"/>
              </a:ext>
            </a:extLst>
          </p:cNvPr>
          <p:cNvGraphicFramePr>
            <a:graphicFrameLocks noChangeAspect="1"/>
          </p:cNvGraphicFramePr>
          <p:nvPr>
            <p:custDataLst>
              <p:tags r:id="rId1"/>
            </p:custDataLst>
            <p:extLst>
              <p:ext uri="{D42A27DB-BD31-4B8C-83A1-F6EECF244321}">
                <p14:modId xmlns:p14="http://schemas.microsoft.com/office/powerpoint/2010/main" val="205313281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84291589-CD70-D544-A42B-7CBFCA4D12B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2" name="Graphic 1">
            <a:extLst>
              <a:ext uri="{FF2B5EF4-FFF2-40B4-BE49-F238E27FC236}">
                <a16:creationId xmlns:a16="http://schemas.microsoft.com/office/drawing/2014/main" id="{5CE42D58-B2BD-7ACB-5DB8-B1269D7CE8EE}"/>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5066313" y="2991738"/>
            <a:ext cx="2059374" cy="891009"/>
          </a:xfrm>
          <a:prstGeom prst="rect">
            <a:avLst/>
          </a:prstGeom>
        </p:spPr>
      </p:pic>
    </p:spTree>
    <p:extLst>
      <p:ext uri="{BB962C8B-B14F-4D97-AF65-F5344CB8AC3E}">
        <p14:creationId xmlns:p14="http://schemas.microsoft.com/office/powerpoint/2010/main" val="19881833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Back Pa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28166CC-F9AC-A097-673C-6704DAA46E8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477266" y="3185441"/>
            <a:ext cx="3237467" cy="487119"/>
          </a:xfrm>
          <a:prstGeom prst="rect">
            <a:avLst/>
          </a:prstGeom>
        </p:spPr>
      </p:pic>
      <p:sp>
        <p:nvSpPr>
          <p:cNvPr id="4" name="Text Placeholder 3">
            <a:extLst>
              <a:ext uri="{FF2B5EF4-FFF2-40B4-BE49-F238E27FC236}">
                <a16:creationId xmlns:a16="http://schemas.microsoft.com/office/drawing/2014/main" id="{50B628C0-6158-A00B-C709-D2E06826192E}"/>
              </a:ext>
            </a:extLst>
          </p:cNvPr>
          <p:cNvSpPr>
            <a:spLocks noGrp="1"/>
          </p:cNvSpPr>
          <p:nvPr>
            <p:ph type="body" sz="quarter" idx="11" hasCustomPrompt="1"/>
          </p:nvPr>
        </p:nvSpPr>
        <p:spPr>
          <a:xfrm>
            <a:off x="457200" y="5143500"/>
            <a:ext cx="11277600" cy="1397000"/>
          </a:xfrm>
        </p:spPr>
        <p:txBody>
          <a:bodyPr anchor="b"/>
          <a:lstStyle>
            <a:lvl1pPr>
              <a:spcBef>
                <a:spcPts val="0"/>
              </a:spcBef>
              <a:defRPr sz="900">
                <a:solidFill>
                  <a:schemeClr val="bg1">
                    <a:lumMod val="50000"/>
                  </a:schemeClr>
                </a:solidFill>
                <a:latin typeface="+mn-lt"/>
              </a:defRPr>
            </a:lvl1pPr>
            <a:lvl2pPr>
              <a:spcBef>
                <a:spcPts val="0"/>
              </a:spcBef>
              <a:defRPr sz="900">
                <a:latin typeface="+mn-lt"/>
              </a:defRPr>
            </a:lvl2pPr>
            <a:lvl3pPr>
              <a:spcBef>
                <a:spcPts val="0"/>
              </a:spcBef>
              <a:defRPr sz="900">
                <a:latin typeface="+mn-lt"/>
              </a:defRPr>
            </a:lvl3pPr>
            <a:lvl4pPr>
              <a:spcBef>
                <a:spcPts val="0"/>
              </a:spcBef>
              <a:defRPr sz="900">
                <a:latin typeface="+mn-lt"/>
              </a:defRPr>
            </a:lvl4pPr>
            <a:lvl5pPr>
              <a:spcBef>
                <a:spcPts val="0"/>
              </a:spcBef>
              <a:defRPr sz="900">
                <a:latin typeface="+mn-lt"/>
              </a:defRPr>
            </a:lvl5pPr>
          </a:lstStyle>
          <a:p>
            <a:pPr>
              <a:lnSpc>
                <a:spcPct val="110000"/>
              </a:lnSpc>
            </a:pPr>
            <a:r>
              <a:rPr lang="en-US" sz="900" dirty="0">
                <a:solidFill>
                  <a:schemeClr val="bg1">
                    <a:lumMod val="50000"/>
                  </a:schemeClr>
                </a:solidFill>
              </a:rPr>
              <a:t>Legal disclosure</a:t>
            </a:r>
            <a:br>
              <a:rPr lang="en-US" sz="900" dirty="0">
                <a:solidFill>
                  <a:schemeClr val="bg1">
                    <a:lumMod val="50000"/>
                  </a:schemeClr>
                </a:solidFill>
              </a:rPr>
            </a:br>
            <a:r>
              <a:rPr lang="en-US" sz="900" dirty="0">
                <a:solidFill>
                  <a:schemeClr val="bg1">
                    <a:lumMod val="50000"/>
                  </a:schemeClr>
                </a:solidFill>
                <a:latin typeface="+mn-lt"/>
              </a:rPr>
              <a:t>Lorem ipsum dolor sit </a:t>
            </a:r>
            <a:r>
              <a:rPr lang="en-US" sz="900" dirty="0" err="1">
                <a:solidFill>
                  <a:schemeClr val="bg1">
                    <a:lumMod val="50000"/>
                  </a:schemeClr>
                </a:solidFill>
                <a:latin typeface="+mn-lt"/>
              </a:rPr>
              <a:t>amet</a:t>
            </a:r>
            <a:r>
              <a:rPr lang="en-US" sz="900" dirty="0">
                <a:solidFill>
                  <a:schemeClr val="bg1">
                    <a:lumMod val="50000"/>
                  </a:schemeClr>
                </a:solidFill>
                <a:latin typeface="+mn-lt"/>
              </a:rPr>
              <a:t>, </a:t>
            </a:r>
            <a:r>
              <a:rPr lang="en-US" sz="900" dirty="0" err="1">
                <a:solidFill>
                  <a:schemeClr val="bg1">
                    <a:lumMod val="50000"/>
                  </a:schemeClr>
                </a:solidFill>
                <a:latin typeface="+mn-lt"/>
              </a:rPr>
              <a:t>consectetuer</a:t>
            </a:r>
            <a:r>
              <a:rPr lang="en-US" sz="900" dirty="0">
                <a:solidFill>
                  <a:schemeClr val="bg1">
                    <a:lumMod val="50000"/>
                  </a:schemeClr>
                </a:solidFill>
                <a:latin typeface="+mn-lt"/>
              </a:rPr>
              <a:t> </a:t>
            </a:r>
            <a:r>
              <a:rPr lang="en-US" sz="900" dirty="0" err="1">
                <a:solidFill>
                  <a:schemeClr val="bg1">
                    <a:lumMod val="50000"/>
                  </a:schemeClr>
                </a:solidFill>
                <a:latin typeface="+mn-lt"/>
              </a:rPr>
              <a:t>adipiscing</a:t>
            </a:r>
            <a:r>
              <a:rPr lang="en-US" sz="900" dirty="0">
                <a:solidFill>
                  <a:schemeClr val="bg1">
                    <a:lumMod val="50000"/>
                  </a:schemeClr>
                </a:solidFill>
                <a:latin typeface="+mn-lt"/>
              </a:rPr>
              <a:t> </a:t>
            </a:r>
            <a:r>
              <a:rPr lang="en-US" sz="900" dirty="0" err="1">
                <a:solidFill>
                  <a:schemeClr val="bg1">
                    <a:lumMod val="50000"/>
                  </a:schemeClr>
                </a:solidFill>
                <a:latin typeface="+mn-lt"/>
              </a:rPr>
              <a:t>elit</a:t>
            </a:r>
            <a:r>
              <a:rPr lang="en-US" sz="900" dirty="0">
                <a:solidFill>
                  <a:schemeClr val="bg1">
                    <a:lumMod val="50000"/>
                  </a:schemeClr>
                </a:solidFill>
                <a:latin typeface="+mn-lt"/>
              </a:rPr>
              <a:t>. Maecenas </a:t>
            </a:r>
            <a:r>
              <a:rPr lang="en-US" sz="900" dirty="0" err="1">
                <a:solidFill>
                  <a:schemeClr val="bg1">
                    <a:lumMod val="50000"/>
                  </a:schemeClr>
                </a:solidFill>
                <a:latin typeface="+mn-lt"/>
              </a:rPr>
              <a:t>porttitor</a:t>
            </a:r>
            <a:r>
              <a:rPr lang="en-US" sz="900" dirty="0">
                <a:solidFill>
                  <a:schemeClr val="bg1">
                    <a:lumMod val="50000"/>
                  </a:schemeClr>
                </a:solidFill>
                <a:latin typeface="+mn-lt"/>
              </a:rPr>
              <a:t> </a:t>
            </a:r>
            <a:r>
              <a:rPr lang="en-US" sz="900" dirty="0" err="1">
                <a:solidFill>
                  <a:schemeClr val="bg1">
                    <a:lumMod val="50000"/>
                  </a:schemeClr>
                </a:solidFill>
                <a:latin typeface="+mn-lt"/>
              </a:rPr>
              <a:t>congue</a:t>
            </a:r>
            <a:r>
              <a:rPr lang="en-US" sz="900" dirty="0">
                <a:solidFill>
                  <a:schemeClr val="bg1">
                    <a:lumMod val="50000"/>
                  </a:schemeClr>
                </a:solidFill>
                <a:latin typeface="+mn-lt"/>
              </a:rPr>
              <a:t> </a:t>
            </a:r>
            <a:r>
              <a:rPr lang="en-US" sz="900" dirty="0" err="1">
                <a:solidFill>
                  <a:schemeClr val="bg1">
                    <a:lumMod val="50000"/>
                  </a:schemeClr>
                </a:solidFill>
                <a:latin typeface="+mn-lt"/>
              </a:rPr>
              <a:t>massa</a:t>
            </a:r>
            <a:r>
              <a:rPr lang="en-US" sz="900" dirty="0">
                <a:solidFill>
                  <a:schemeClr val="bg1">
                    <a:lumMod val="50000"/>
                  </a:schemeClr>
                </a:solidFill>
                <a:latin typeface="+mn-lt"/>
              </a:rPr>
              <a:t>. </a:t>
            </a:r>
            <a:r>
              <a:rPr lang="en-US" sz="900" dirty="0" err="1">
                <a:solidFill>
                  <a:schemeClr val="bg1">
                    <a:lumMod val="50000"/>
                  </a:schemeClr>
                </a:solidFill>
                <a:latin typeface="+mn-lt"/>
              </a:rPr>
              <a:t>Fusce</a:t>
            </a:r>
            <a:r>
              <a:rPr lang="en-US" sz="900" dirty="0">
                <a:solidFill>
                  <a:schemeClr val="bg1">
                    <a:lumMod val="50000"/>
                  </a:schemeClr>
                </a:solidFill>
                <a:latin typeface="+mn-lt"/>
              </a:rPr>
              <a:t> </a:t>
            </a:r>
            <a:r>
              <a:rPr lang="en-US" sz="900" dirty="0" err="1">
                <a:solidFill>
                  <a:schemeClr val="bg1">
                    <a:lumMod val="50000"/>
                  </a:schemeClr>
                </a:solidFill>
                <a:latin typeface="+mn-lt"/>
              </a:rPr>
              <a:t>posuere</a:t>
            </a:r>
            <a:r>
              <a:rPr lang="en-US" sz="900" dirty="0">
                <a:solidFill>
                  <a:schemeClr val="bg1">
                    <a:lumMod val="50000"/>
                  </a:schemeClr>
                </a:solidFill>
                <a:latin typeface="+mn-lt"/>
              </a:rPr>
              <a:t>, magna sed pulvinar </a:t>
            </a:r>
            <a:r>
              <a:rPr lang="en-US" sz="900" dirty="0" err="1">
                <a:solidFill>
                  <a:schemeClr val="bg1">
                    <a:lumMod val="50000"/>
                  </a:schemeClr>
                </a:solidFill>
                <a:latin typeface="+mn-lt"/>
              </a:rPr>
              <a:t>ultricies</a:t>
            </a:r>
            <a:r>
              <a:rPr lang="en-US" sz="900" dirty="0">
                <a:solidFill>
                  <a:schemeClr val="bg1">
                    <a:lumMod val="50000"/>
                  </a:schemeClr>
                </a:solidFill>
                <a:latin typeface="+mn-lt"/>
              </a:rPr>
              <a:t>, </a:t>
            </a:r>
            <a:r>
              <a:rPr lang="en-US" sz="900" dirty="0" err="1">
                <a:solidFill>
                  <a:schemeClr val="bg1">
                    <a:lumMod val="50000"/>
                  </a:schemeClr>
                </a:solidFill>
                <a:latin typeface="+mn-lt"/>
              </a:rPr>
              <a:t>purus</a:t>
            </a:r>
            <a:r>
              <a:rPr lang="en-US" sz="900" dirty="0">
                <a:solidFill>
                  <a:schemeClr val="bg1">
                    <a:lumMod val="50000"/>
                  </a:schemeClr>
                </a:solidFill>
                <a:latin typeface="+mn-lt"/>
              </a:rPr>
              <a:t> </a:t>
            </a:r>
            <a:r>
              <a:rPr lang="en-US" sz="900" dirty="0" err="1">
                <a:solidFill>
                  <a:schemeClr val="bg1">
                    <a:lumMod val="50000"/>
                  </a:schemeClr>
                </a:solidFill>
                <a:latin typeface="+mn-lt"/>
              </a:rPr>
              <a:t>lectus</a:t>
            </a:r>
            <a:r>
              <a:rPr lang="en-US" sz="900" dirty="0">
                <a:solidFill>
                  <a:schemeClr val="bg1">
                    <a:lumMod val="50000"/>
                  </a:schemeClr>
                </a:solidFill>
                <a:latin typeface="+mn-lt"/>
              </a:rPr>
              <a:t> </a:t>
            </a:r>
            <a:r>
              <a:rPr lang="en-US" sz="900" dirty="0" err="1">
                <a:solidFill>
                  <a:schemeClr val="bg1">
                    <a:lumMod val="50000"/>
                  </a:schemeClr>
                </a:solidFill>
                <a:latin typeface="+mn-lt"/>
              </a:rPr>
              <a:t>malesuada</a:t>
            </a:r>
            <a:r>
              <a:rPr lang="en-US" sz="900" dirty="0">
                <a:solidFill>
                  <a:schemeClr val="bg1">
                    <a:lumMod val="50000"/>
                  </a:schemeClr>
                </a:solidFill>
                <a:latin typeface="+mn-lt"/>
              </a:rPr>
              <a:t> libero, sit </a:t>
            </a:r>
            <a:r>
              <a:rPr lang="en-US" sz="900" dirty="0" err="1">
                <a:solidFill>
                  <a:schemeClr val="bg1">
                    <a:lumMod val="50000"/>
                  </a:schemeClr>
                </a:solidFill>
                <a:latin typeface="+mn-lt"/>
              </a:rPr>
              <a:t>amet</a:t>
            </a:r>
            <a:r>
              <a:rPr lang="en-US" sz="900" dirty="0">
                <a:solidFill>
                  <a:schemeClr val="bg1">
                    <a:lumMod val="50000"/>
                  </a:schemeClr>
                </a:solidFill>
                <a:latin typeface="+mn-lt"/>
              </a:rPr>
              <a:t> </a:t>
            </a:r>
            <a:r>
              <a:rPr lang="en-US" sz="900" dirty="0" err="1">
                <a:solidFill>
                  <a:schemeClr val="bg1">
                    <a:lumMod val="50000"/>
                  </a:schemeClr>
                </a:solidFill>
                <a:latin typeface="+mn-lt"/>
              </a:rPr>
              <a:t>commodo</a:t>
            </a:r>
            <a:r>
              <a:rPr lang="en-US" sz="900" dirty="0">
                <a:solidFill>
                  <a:schemeClr val="bg1">
                    <a:lumMod val="50000"/>
                  </a:schemeClr>
                </a:solidFill>
                <a:latin typeface="+mn-lt"/>
              </a:rPr>
              <a:t> magna eros </a:t>
            </a:r>
            <a:r>
              <a:rPr lang="en-US" sz="900" dirty="0" err="1">
                <a:solidFill>
                  <a:schemeClr val="bg1">
                    <a:lumMod val="50000"/>
                  </a:schemeClr>
                </a:solidFill>
                <a:latin typeface="+mn-lt"/>
              </a:rPr>
              <a:t>quis</a:t>
            </a:r>
            <a:r>
              <a:rPr lang="en-US" sz="900" dirty="0">
                <a:solidFill>
                  <a:schemeClr val="bg1">
                    <a:lumMod val="50000"/>
                  </a:schemeClr>
                </a:solidFill>
                <a:latin typeface="+mn-lt"/>
              </a:rPr>
              <a:t> </a:t>
            </a:r>
            <a:r>
              <a:rPr lang="en-US" sz="900" dirty="0" err="1">
                <a:solidFill>
                  <a:schemeClr val="bg1">
                    <a:lumMod val="50000"/>
                  </a:schemeClr>
                </a:solidFill>
                <a:latin typeface="+mn-lt"/>
              </a:rPr>
              <a:t>urna</a:t>
            </a:r>
            <a:r>
              <a:rPr lang="en-US" sz="900" dirty="0">
                <a:solidFill>
                  <a:schemeClr val="bg1">
                    <a:lumMod val="50000"/>
                  </a:schemeClr>
                </a:solidFill>
                <a:latin typeface="+mn-lt"/>
              </a:rPr>
              <a:t>. </a:t>
            </a:r>
            <a:r>
              <a:rPr lang="en-US" sz="900" dirty="0" err="1">
                <a:solidFill>
                  <a:schemeClr val="bg1">
                    <a:lumMod val="50000"/>
                  </a:schemeClr>
                </a:solidFill>
                <a:latin typeface="+mn-lt"/>
              </a:rPr>
              <a:t>Pellentesque</a:t>
            </a:r>
            <a:r>
              <a:rPr lang="en-US" sz="900" dirty="0">
                <a:solidFill>
                  <a:schemeClr val="bg1">
                    <a:lumMod val="50000"/>
                  </a:schemeClr>
                </a:solidFill>
                <a:latin typeface="+mn-lt"/>
              </a:rPr>
              <a:t> habitant </a:t>
            </a:r>
            <a:r>
              <a:rPr lang="en-US" sz="900" dirty="0" err="1">
                <a:solidFill>
                  <a:schemeClr val="bg1">
                    <a:lumMod val="50000"/>
                  </a:schemeClr>
                </a:solidFill>
                <a:latin typeface="+mn-lt"/>
              </a:rPr>
              <a:t>morbi</a:t>
            </a:r>
            <a:r>
              <a:rPr lang="en-US" sz="900" dirty="0">
                <a:solidFill>
                  <a:schemeClr val="bg1">
                    <a:lumMod val="50000"/>
                  </a:schemeClr>
                </a:solidFill>
                <a:latin typeface="+mn-lt"/>
              </a:rPr>
              <a:t> </a:t>
            </a:r>
            <a:r>
              <a:rPr lang="en-US" sz="900" dirty="0" err="1">
                <a:solidFill>
                  <a:schemeClr val="bg1">
                    <a:lumMod val="50000"/>
                  </a:schemeClr>
                </a:solidFill>
                <a:latin typeface="+mn-lt"/>
              </a:rPr>
              <a:t>tristique</a:t>
            </a:r>
            <a:r>
              <a:rPr lang="en-US" sz="900" dirty="0">
                <a:solidFill>
                  <a:schemeClr val="bg1">
                    <a:lumMod val="50000"/>
                  </a:schemeClr>
                </a:solidFill>
                <a:latin typeface="+mn-lt"/>
              </a:rPr>
              <a:t> </a:t>
            </a:r>
            <a:r>
              <a:rPr lang="en-US" sz="900" dirty="0" err="1">
                <a:solidFill>
                  <a:schemeClr val="bg1">
                    <a:lumMod val="50000"/>
                  </a:schemeClr>
                </a:solidFill>
                <a:latin typeface="+mn-lt"/>
              </a:rPr>
              <a:t>senectus</a:t>
            </a:r>
            <a:r>
              <a:rPr lang="en-US" sz="900" dirty="0">
                <a:solidFill>
                  <a:schemeClr val="bg1">
                    <a:lumMod val="50000"/>
                  </a:schemeClr>
                </a:solidFill>
                <a:latin typeface="+mn-lt"/>
              </a:rPr>
              <a:t> et </a:t>
            </a:r>
            <a:r>
              <a:rPr lang="en-US" sz="900" dirty="0" err="1">
                <a:solidFill>
                  <a:schemeClr val="bg1">
                    <a:lumMod val="50000"/>
                  </a:schemeClr>
                </a:solidFill>
                <a:latin typeface="+mn-lt"/>
              </a:rPr>
              <a:t>netus</a:t>
            </a:r>
            <a:r>
              <a:rPr lang="en-US" sz="900" dirty="0">
                <a:solidFill>
                  <a:schemeClr val="bg1">
                    <a:lumMod val="50000"/>
                  </a:schemeClr>
                </a:solidFill>
                <a:latin typeface="+mn-lt"/>
              </a:rPr>
              <a:t> et </a:t>
            </a:r>
            <a:r>
              <a:rPr lang="en-US" sz="900" dirty="0" err="1">
                <a:solidFill>
                  <a:schemeClr val="bg1">
                    <a:lumMod val="50000"/>
                  </a:schemeClr>
                </a:solidFill>
                <a:latin typeface="+mn-lt"/>
              </a:rPr>
              <a:t>malesuada</a:t>
            </a:r>
            <a:r>
              <a:rPr lang="en-US" sz="900" dirty="0">
                <a:solidFill>
                  <a:schemeClr val="bg1">
                    <a:lumMod val="50000"/>
                  </a:schemeClr>
                </a:solidFill>
                <a:latin typeface="+mn-lt"/>
              </a:rPr>
              <a:t> fames ac </a:t>
            </a:r>
            <a:r>
              <a:rPr lang="en-US" sz="900" dirty="0" err="1">
                <a:solidFill>
                  <a:schemeClr val="bg1">
                    <a:lumMod val="50000"/>
                  </a:schemeClr>
                </a:solidFill>
                <a:latin typeface="+mn-lt"/>
              </a:rPr>
              <a:t>turpis</a:t>
            </a:r>
            <a:r>
              <a:rPr lang="en-US" sz="900" dirty="0">
                <a:solidFill>
                  <a:schemeClr val="bg1">
                    <a:lumMod val="50000"/>
                  </a:schemeClr>
                </a:solidFill>
                <a:latin typeface="+mn-lt"/>
              </a:rPr>
              <a:t> </a:t>
            </a:r>
            <a:r>
              <a:rPr lang="en-US" sz="900" dirty="0" err="1">
                <a:solidFill>
                  <a:schemeClr val="bg1">
                    <a:lumMod val="50000"/>
                  </a:schemeClr>
                </a:solidFill>
                <a:latin typeface="+mn-lt"/>
              </a:rPr>
              <a:t>egestas</a:t>
            </a:r>
            <a:r>
              <a:rPr lang="en-US" sz="900" dirty="0">
                <a:solidFill>
                  <a:schemeClr val="bg1">
                    <a:lumMod val="50000"/>
                  </a:schemeClr>
                </a:solidFill>
                <a:latin typeface="+mn-lt"/>
              </a:rPr>
              <a:t>. Proin pharetra </a:t>
            </a:r>
            <a:r>
              <a:rPr lang="en-US" sz="900" dirty="0" err="1">
                <a:solidFill>
                  <a:schemeClr val="bg1">
                    <a:lumMod val="50000"/>
                  </a:schemeClr>
                </a:solidFill>
                <a:latin typeface="+mn-lt"/>
              </a:rPr>
              <a:t>nonummy</a:t>
            </a:r>
            <a:r>
              <a:rPr lang="en-US" sz="900" dirty="0">
                <a:solidFill>
                  <a:schemeClr val="bg1">
                    <a:lumMod val="50000"/>
                  </a:schemeClr>
                </a:solidFill>
                <a:latin typeface="+mn-lt"/>
              </a:rPr>
              <a:t> </a:t>
            </a:r>
            <a:r>
              <a:rPr lang="en-US" sz="900" dirty="0" err="1">
                <a:solidFill>
                  <a:schemeClr val="bg1">
                    <a:lumMod val="50000"/>
                  </a:schemeClr>
                </a:solidFill>
                <a:latin typeface="+mn-lt"/>
              </a:rPr>
              <a:t>pede</a:t>
            </a:r>
            <a:r>
              <a:rPr lang="en-US" sz="900" dirty="0">
                <a:solidFill>
                  <a:schemeClr val="bg1">
                    <a:lumMod val="50000"/>
                  </a:schemeClr>
                </a:solidFill>
                <a:latin typeface="+mn-lt"/>
              </a:rPr>
              <a:t>. </a:t>
            </a:r>
            <a:r>
              <a:rPr lang="en-US" sz="900" dirty="0" err="1">
                <a:solidFill>
                  <a:schemeClr val="bg1">
                    <a:lumMod val="50000"/>
                  </a:schemeClr>
                </a:solidFill>
                <a:latin typeface="+mn-lt"/>
              </a:rPr>
              <a:t>Mauris</a:t>
            </a:r>
            <a:r>
              <a:rPr lang="en-US" sz="900" dirty="0">
                <a:solidFill>
                  <a:schemeClr val="bg1">
                    <a:lumMod val="50000"/>
                  </a:schemeClr>
                </a:solidFill>
                <a:latin typeface="+mn-lt"/>
              </a:rPr>
              <a:t> et </a:t>
            </a:r>
            <a:r>
              <a:rPr lang="en-US" sz="900" dirty="0" err="1">
                <a:solidFill>
                  <a:schemeClr val="bg1">
                    <a:lumMod val="50000"/>
                  </a:schemeClr>
                </a:solidFill>
                <a:latin typeface="+mn-lt"/>
              </a:rPr>
              <a:t>orci</a:t>
            </a:r>
            <a:r>
              <a:rPr lang="en-US" sz="900" dirty="0">
                <a:solidFill>
                  <a:schemeClr val="bg1">
                    <a:lumMod val="50000"/>
                  </a:schemeClr>
                </a:solidFill>
                <a:latin typeface="+mn-lt"/>
              </a:rPr>
              <a:t>. Lorem ipsum dolor sit </a:t>
            </a:r>
            <a:r>
              <a:rPr lang="en-US" sz="900" dirty="0" err="1">
                <a:solidFill>
                  <a:schemeClr val="bg1">
                    <a:lumMod val="50000"/>
                  </a:schemeClr>
                </a:solidFill>
                <a:latin typeface="+mn-lt"/>
              </a:rPr>
              <a:t>amet</a:t>
            </a:r>
            <a:r>
              <a:rPr lang="en-US" sz="900" dirty="0">
                <a:solidFill>
                  <a:schemeClr val="bg1">
                    <a:lumMod val="50000"/>
                  </a:schemeClr>
                </a:solidFill>
                <a:latin typeface="+mn-lt"/>
              </a:rPr>
              <a:t>, </a:t>
            </a:r>
            <a:r>
              <a:rPr lang="en-US" sz="900" dirty="0" err="1">
                <a:solidFill>
                  <a:schemeClr val="bg1">
                    <a:lumMod val="50000"/>
                  </a:schemeClr>
                </a:solidFill>
                <a:latin typeface="+mn-lt"/>
              </a:rPr>
              <a:t>consectetuer</a:t>
            </a:r>
            <a:r>
              <a:rPr lang="en-US" sz="900" dirty="0">
                <a:solidFill>
                  <a:schemeClr val="bg1">
                    <a:lumMod val="50000"/>
                  </a:schemeClr>
                </a:solidFill>
                <a:latin typeface="+mn-lt"/>
              </a:rPr>
              <a:t> </a:t>
            </a:r>
            <a:r>
              <a:rPr lang="en-US" sz="900" dirty="0" err="1">
                <a:solidFill>
                  <a:schemeClr val="bg1">
                    <a:lumMod val="50000"/>
                  </a:schemeClr>
                </a:solidFill>
                <a:latin typeface="+mn-lt"/>
              </a:rPr>
              <a:t>adipiscing</a:t>
            </a:r>
            <a:r>
              <a:rPr lang="en-US" sz="900" dirty="0">
                <a:solidFill>
                  <a:schemeClr val="bg1">
                    <a:lumMod val="50000"/>
                  </a:schemeClr>
                </a:solidFill>
                <a:latin typeface="+mn-lt"/>
              </a:rPr>
              <a:t> </a:t>
            </a:r>
            <a:r>
              <a:rPr lang="en-US" sz="900" dirty="0" err="1">
                <a:solidFill>
                  <a:schemeClr val="bg1">
                    <a:lumMod val="50000"/>
                  </a:schemeClr>
                </a:solidFill>
                <a:latin typeface="+mn-lt"/>
              </a:rPr>
              <a:t>elit</a:t>
            </a:r>
            <a:r>
              <a:rPr lang="en-US" sz="900" dirty="0">
                <a:solidFill>
                  <a:schemeClr val="bg1">
                    <a:lumMod val="50000"/>
                  </a:schemeClr>
                </a:solidFill>
                <a:latin typeface="+mn-lt"/>
              </a:rPr>
              <a:t>. Maecenas </a:t>
            </a:r>
            <a:r>
              <a:rPr lang="en-US" sz="900" dirty="0" err="1">
                <a:solidFill>
                  <a:schemeClr val="bg1">
                    <a:lumMod val="50000"/>
                  </a:schemeClr>
                </a:solidFill>
                <a:latin typeface="+mn-lt"/>
              </a:rPr>
              <a:t>porttitor</a:t>
            </a:r>
            <a:r>
              <a:rPr lang="en-US" sz="900" dirty="0">
                <a:solidFill>
                  <a:schemeClr val="bg1">
                    <a:lumMod val="50000"/>
                  </a:schemeClr>
                </a:solidFill>
                <a:latin typeface="+mn-lt"/>
              </a:rPr>
              <a:t> </a:t>
            </a:r>
            <a:r>
              <a:rPr lang="en-US" sz="900" dirty="0" err="1">
                <a:solidFill>
                  <a:schemeClr val="bg1">
                    <a:lumMod val="50000"/>
                  </a:schemeClr>
                </a:solidFill>
                <a:latin typeface="+mn-lt"/>
              </a:rPr>
              <a:t>congue</a:t>
            </a:r>
            <a:r>
              <a:rPr lang="en-US" sz="900" dirty="0">
                <a:solidFill>
                  <a:schemeClr val="bg1">
                    <a:lumMod val="50000"/>
                  </a:schemeClr>
                </a:solidFill>
                <a:latin typeface="+mn-lt"/>
              </a:rPr>
              <a:t> </a:t>
            </a:r>
            <a:r>
              <a:rPr lang="en-US" sz="900" dirty="0" err="1">
                <a:solidFill>
                  <a:schemeClr val="bg1">
                    <a:lumMod val="50000"/>
                  </a:schemeClr>
                </a:solidFill>
                <a:latin typeface="+mn-lt"/>
              </a:rPr>
              <a:t>massa</a:t>
            </a:r>
            <a:r>
              <a:rPr lang="en-US" sz="900" dirty="0">
                <a:solidFill>
                  <a:schemeClr val="bg1">
                    <a:lumMod val="50000"/>
                  </a:schemeClr>
                </a:solidFill>
                <a:latin typeface="+mn-lt"/>
              </a:rPr>
              <a:t>. </a:t>
            </a:r>
            <a:r>
              <a:rPr lang="en-US" sz="900" dirty="0" err="1">
                <a:solidFill>
                  <a:schemeClr val="bg1">
                    <a:lumMod val="50000"/>
                  </a:schemeClr>
                </a:solidFill>
                <a:latin typeface="+mn-lt"/>
              </a:rPr>
              <a:t>Fusce</a:t>
            </a:r>
            <a:r>
              <a:rPr lang="en-US" sz="900" dirty="0">
                <a:solidFill>
                  <a:schemeClr val="bg1">
                    <a:lumMod val="50000"/>
                  </a:schemeClr>
                </a:solidFill>
                <a:latin typeface="+mn-lt"/>
              </a:rPr>
              <a:t> </a:t>
            </a:r>
            <a:r>
              <a:rPr lang="en-US" sz="900" dirty="0" err="1">
                <a:solidFill>
                  <a:schemeClr val="bg1">
                    <a:lumMod val="50000"/>
                  </a:schemeClr>
                </a:solidFill>
                <a:latin typeface="+mn-lt"/>
              </a:rPr>
              <a:t>posuere</a:t>
            </a:r>
            <a:r>
              <a:rPr lang="en-US" sz="900" dirty="0">
                <a:solidFill>
                  <a:schemeClr val="bg1">
                    <a:lumMod val="50000"/>
                  </a:schemeClr>
                </a:solidFill>
                <a:latin typeface="+mn-lt"/>
              </a:rPr>
              <a:t>, magna sed pulvinar </a:t>
            </a:r>
            <a:r>
              <a:rPr lang="en-US" sz="900" dirty="0" err="1">
                <a:solidFill>
                  <a:schemeClr val="bg1">
                    <a:lumMod val="50000"/>
                  </a:schemeClr>
                </a:solidFill>
                <a:latin typeface="+mn-lt"/>
              </a:rPr>
              <a:t>ultricies</a:t>
            </a:r>
            <a:r>
              <a:rPr lang="en-US" sz="900" dirty="0">
                <a:solidFill>
                  <a:schemeClr val="bg1">
                    <a:lumMod val="50000"/>
                  </a:schemeClr>
                </a:solidFill>
                <a:latin typeface="+mn-lt"/>
              </a:rPr>
              <a:t>, </a:t>
            </a:r>
            <a:r>
              <a:rPr lang="en-US" sz="900" dirty="0" err="1">
                <a:solidFill>
                  <a:schemeClr val="bg1">
                    <a:lumMod val="50000"/>
                  </a:schemeClr>
                </a:solidFill>
                <a:latin typeface="+mn-lt"/>
              </a:rPr>
              <a:t>purus</a:t>
            </a:r>
            <a:r>
              <a:rPr lang="en-US" sz="900" dirty="0">
                <a:solidFill>
                  <a:schemeClr val="bg1">
                    <a:lumMod val="50000"/>
                  </a:schemeClr>
                </a:solidFill>
                <a:latin typeface="+mn-lt"/>
              </a:rPr>
              <a:t> </a:t>
            </a:r>
            <a:r>
              <a:rPr lang="en-US" sz="900" dirty="0" err="1">
                <a:solidFill>
                  <a:schemeClr val="bg1">
                    <a:lumMod val="50000"/>
                  </a:schemeClr>
                </a:solidFill>
                <a:latin typeface="+mn-lt"/>
              </a:rPr>
              <a:t>lectus</a:t>
            </a:r>
            <a:r>
              <a:rPr lang="en-US" sz="900" dirty="0">
                <a:solidFill>
                  <a:schemeClr val="bg1">
                    <a:lumMod val="50000"/>
                  </a:schemeClr>
                </a:solidFill>
                <a:latin typeface="+mn-lt"/>
              </a:rPr>
              <a:t> </a:t>
            </a:r>
            <a:r>
              <a:rPr lang="en-US" sz="900" dirty="0" err="1">
                <a:solidFill>
                  <a:schemeClr val="bg1">
                    <a:lumMod val="50000"/>
                  </a:schemeClr>
                </a:solidFill>
                <a:latin typeface="+mn-lt"/>
              </a:rPr>
              <a:t>malesuada</a:t>
            </a:r>
            <a:r>
              <a:rPr lang="en-US" sz="900" dirty="0">
                <a:solidFill>
                  <a:schemeClr val="bg1">
                    <a:lumMod val="50000"/>
                  </a:schemeClr>
                </a:solidFill>
                <a:latin typeface="+mn-lt"/>
              </a:rPr>
              <a:t> libero, sit </a:t>
            </a:r>
            <a:r>
              <a:rPr lang="en-US" sz="900" dirty="0" err="1">
                <a:solidFill>
                  <a:schemeClr val="bg1">
                    <a:lumMod val="50000"/>
                  </a:schemeClr>
                </a:solidFill>
                <a:latin typeface="+mn-lt"/>
              </a:rPr>
              <a:t>amet</a:t>
            </a:r>
            <a:r>
              <a:rPr lang="en-US" sz="900" dirty="0">
                <a:solidFill>
                  <a:schemeClr val="bg1">
                    <a:lumMod val="50000"/>
                  </a:schemeClr>
                </a:solidFill>
                <a:latin typeface="+mn-lt"/>
              </a:rPr>
              <a:t> </a:t>
            </a:r>
            <a:r>
              <a:rPr lang="en-US" sz="900" dirty="0" err="1">
                <a:solidFill>
                  <a:schemeClr val="bg1">
                    <a:lumMod val="50000"/>
                  </a:schemeClr>
                </a:solidFill>
                <a:latin typeface="+mn-lt"/>
              </a:rPr>
              <a:t>commodo</a:t>
            </a:r>
            <a:r>
              <a:rPr lang="en-US" sz="900" dirty="0">
                <a:solidFill>
                  <a:schemeClr val="bg1">
                    <a:lumMod val="50000"/>
                  </a:schemeClr>
                </a:solidFill>
                <a:latin typeface="+mn-lt"/>
              </a:rPr>
              <a:t> magna eros </a:t>
            </a:r>
            <a:r>
              <a:rPr lang="en-US" sz="900" dirty="0" err="1">
                <a:solidFill>
                  <a:schemeClr val="bg1">
                    <a:lumMod val="50000"/>
                  </a:schemeClr>
                </a:solidFill>
                <a:latin typeface="+mn-lt"/>
              </a:rPr>
              <a:t>quis</a:t>
            </a:r>
            <a:r>
              <a:rPr lang="en-US" sz="900" dirty="0">
                <a:solidFill>
                  <a:schemeClr val="bg1">
                    <a:lumMod val="50000"/>
                  </a:schemeClr>
                </a:solidFill>
                <a:latin typeface="+mn-lt"/>
              </a:rPr>
              <a:t> </a:t>
            </a:r>
            <a:r>
              <a:rPr lang="en-US" sz="900" dirty="0" err="1">
                <a:solidFill>
                  <a:schemeClr val="bg1">
                    <a:lumMod val="50000"/>
                  </a:schemeClr>
                </a:solidFill>
                <a:latin typeface="+mn-lt"/>
              </a:rPr>
              <a:t>urna</a:t>
            </a:r>
            <a:r>
              <a:rPr lang="en-US" sz="900" dirty="0">
                <a:solidFill>
                  <a:schemeClr val="bg1">
                    <a:lumMod val="50000"/>
                  </a:schemeClr>
                </a:solidFill>
                <a:latin typeface="+mn-lt"/>
              </a:rPr>
              <a:t>. </a:t>
            </a:r>
            <a:r>
              <a:rPr lang="en-US" sz="900" dirty="0" err="1">
                <a:solidFill>
                  <a:schemeClr val="bg1">
                    <a:lumMod val="50000"/>
                  </a:schemeClr>
                </a:solidFill>
                <a:latin typeface="+mn-lt"/>
              </a:rPr>
              <a:t>Pellentesque</a:t>
            </a:r>
            <a:r>
              <a:rPr lang="en-US" sz="900" dirty="0">
                <a:solidFill>
                  <a:schemeClr val="bg1">
                    <a:lumMod val="50000"/>
                  </a:schemeClr>
                </a:solidFill>
                <a:latin typeface="+mn-lt"/>
              </a:rPr>
              <a:t> habitant </a:t>
            </a:r>
            <a:r>
              <a:rPr lang="en-US" sz="900" dirty="0" err="1">
                <a:solidFill>
                  <a:schemeClr val="bg1">
                    <a:lumMod val="50000"/>
                  </a:schemeClr>
                </a:solidFill>
                <a:latin typeface="+mn-lt"/>
              </a:rPr>
              <a:t>morbi</a:t>
            </a:r>
            <a:r>
              <a:rPr lang="en-US" sz="900" dirty="0">
                <a:solidFill>
                  <a:schemeClr val="bg1">
                    <a:lumMod val="50000"/>
                  </a:schemeClr>
                </a:solidFill>
                <a:latin typeface="+mn-lt"/>
              </a:rPr>
              <a:t> </a:t>
            </a:r>
            <a:r>
              <a:rPr lang="en-US" sz="900" dirty="0" err="1">
                <a:solidFill>
                  <a:schemeClr val="bg1">
                    <a:lumMod val="50000"/>
                  </a:schemeClr>
                </a:solidFill>
                <a:latin typeface="+mn-lt"/>
              </a:rPr>
              <a:t>tristique</a:t>
            </a:r>
            <a:r>
              <a:rPr lang="en-US" sz="900" dirty="0">
                <a:solidFill>
                  <a:schemeClr val="bg1">
                    <a:lumMod val="50000"/>
                  </a:schemeClr>
                </a:solidFill>
                <a:latin typeface="+mn-lt"/>
              </a:rPr>
              <a:t> </a:t>
            </a:r>
            <a:r>
              <a:rPr lang="en-US" sz="900" dirty="0" err="1">
                <a:solidFill>
                  <a:schemeClr val="bg1">
                    <a:lumMod val="50000"/>
                  </a:schemeClr>
                </a:solidFill>
                <a:latin typeface="+mn-lt"/>
              </a:rPr>
              <a:t>senectus</a:t>
            </a:r>
            <a:r>
              <a:rPr lang="en-US" sz="900" dirty="0">
                <a:solidFill>
                  <a:schemeClr val="bg1">
                    <a:lumMod val="50000"/>
                  </a:schemeClr>
                </a:solidFill>
                <a:latin typeface="+mn-lt"/>
              </a:rPr>
              <a:t> et </a:t>
            </a:r>
            <a:r>
              <a:rPr lang="en-US" sz="900" dirty="0" err="1">
                <a:solidFill>
                  <a:schemeClr val="bg1">
                    <a:lumMod val="50000"/>
                  </a:schemeClr>
                </a:solidFill>
                <a:latin typeface="+mn-lt"/>
              </a:rPr>
              <a:t>netus</a:t>
            </a:r>
            <a:r>
              <a:rPr lang="en-US" sz="900" dirty="0">
                <a:solidFill>
                  <a:schemeClr val="bg1">
                    <a:lumMod val="50000"/>
                  </a:schemeClr>
                </a:solidFill>
                <a:latin typeface="+mn-lt"/>
              </a:rPr>
              <a:t> et </a:t>
            </a:r>
            <a:r>
              <a:rPr lang="en-US" sz="900" dirty="0" err="1">
                <a:solidFill>
                  <a:schemeClr val="bg1">
                    <a:lumMod val="50000"/>
                  </a:schemeClr>
                </a:solidFill>
                <a:latin typeface="+mn-lt"/>
              </a:rPr>
              <a:t>malesuada</a:t>
            </a:r>
            <a:r>
              <a:rPr lang="en-US" sz="900" dirty="0">
                <a:solidFill>
                  <a:schemeClr val="bg1">
                    <a:lumMod val="50000"/>
                  </a:schemeClr>
                </a:solidFill>
                <a:latin typeface="+mn-lt"/>
              </a:rPr>
              <a:t> fames ac </a:t>
            </a:r>
            <a:r>
              <a:rPr lang="en-US" sz="900" dirty="0" err="1">
                <a:solidFill>
                  <a:schemeClr val="bg1">
                    <a:lumMod val="50000"/>
                  </a:schemeClr>
                </a:solidFill>
                <a:latin typeface="+mn-lt"/>
              </a:rPr>
              <a:t>turpis</a:t>
            </a:r>
            <a:r>
              <a:rPr lang="en-US" sz="900" dirty="0">
                <a:solidFill>
                  <a:schemeClr val="bg1">
                    <a:lumMod val="50000"/>
                  </a:schemeClr>
                </a:solidFill>
                <a:latin typeface="+mn-lt"/>
              </a:rPr>
              <a:t> </a:t>
            </a:r>
            <a:r>
              <a:rPr lang="en-US" sz="900" dirty="0" err="1">
                <a:solidFill>
                  <a:schemeClr val="bg1">
                    <a:lumMod val="50000"/>
                  </a:schemeClr>
                </a:solidFill>
                <a:latin typeface="+mn-lt"/>
              </a:rPr>
              <a:t>egestas</a:t>
            </a:r>
            <a:r>
              <a:rPr lang="en-US" sz="900" dirty="0">
                <a:solidFill>
                  <a:schemeClr val="bg1">
                    <a:lumMod val="50000"/>
                  </a:schemeClr>
                </a:solidFill>
                <a:latin typeface="+mn-lt"/>
              </a:rPr>
              <a:t>. Proin pharetra </a:t>
            </a:r>
            <a:r>
              <a:rPr lang="en-US" sz="900" dirty="0" err="1">
                <a:solidFill>
                  <a:schemeClr val="bg1">
                    <a:lumMod val="50000"/>
                  </a:schemeClr>
                </a:solidFill>
                <a:latin typeface="+mn-lt"/>
              </a:rPr>
              <a:t>nonummy</a:t>
            </a:r>
            <a:r>
              <a:rPr lang="en-US" sz="900" dirty="0">
                <a:solidFill>
                  <a:schemeClr val="bg1">
                    <a:lumMod val="50000"/>
                  </a:schemeClr>
                </a:solidFill>
                <a:latin typeface="+mn-lt"/>
              </a:rPr>
              <a:t> </a:t>
            </a:r>
            <a:r>
              <a:rPr lang="en-US" sz="900" dirty="0" err="1">
                <a:solidFill>
                  <a:schemeClr val="bg1">
                    <a:lumMod val="50000"/>
                  </a:schemeClr>
                </a:solidFill>
                <a:latin typeface="+mn-lt"/>
              </a:rPr>
              <a:t>pede</a:t>
            </a:r>
            <a:r>
              <a:rPr lang="en-US" sz="900" dirty="0">
                <a:solidFill>
                  <a:schemeClr val="bg1">
                    <a:lumMod val="50000"/>
                  </a:schemeClr>
                </a:solidFill>
                <a:latin typeface="+mn-lt"/>
              </a:rPr>
              <a:t>. </a:t>
            </a:r>
            <a:r>
              <a:rPr lang="en-US" sz="900" dirty="0" err="1">
                <a:solidFill>
                  <a:schemeClr val="bg1">
                    <a:lumMod val="50000"/>
                  </a:schemeClr>
                </a:solidFill>
                <a:latin typeface="+mn-lt"/>
              </a:rPr>
              <a:t>Mauris</a:t>
            </a:r>
            <a:r>
              <a:rPr lang="en-US" sz="900" dirty="0">
                <a:solidFill>
                  <a:schemeClr val="bg1">
                    <a:lumMod val="50000"/>
                  </a:schemeClr>
                </a:solidFill>
                <a:latin typeface="+mn-lt"/>
              </a:rPr>
              <a:t> et </a:t>
            </a:r>
            <a:r>
              <a:rPr lang="en-US" sz="900" dirty="0" err="1">
                <a:solidFill>
                  <a:schemeClr val="bg1">
                    <a:lumMod val="50000"/>
                  </a:schemeClr>
                </a:solidFill>
                <a:latin typeface="+mn-lt"/>
              </a:rPr>
              <a:t>orci</a:t>
            </a:r>
            <a:r>
              <a:rPr lang="en-US" sz="900" dirty="0">
                <a:solidFill>
                  <a:schemeClr val="bg1">
                    <a:lumMod val="50000"/>
                  </a:schemeClr>
                </a:solidFill>
                <a:latin typeface="+mn-lt"/>
              </a:rPr>
              <a:t>. sit </a:t>
            </a:r>
            <a:r>
              <a:rPr lang="en-US" sz="900" dirty="0" err="1">
                <a:solidFill>
                  <a:schemeClr val="bg1">
                    <a:lumMod val="50000"/>
                  </a:schemeClr>
                </a:solidFill>
                <a:latin typeface="+mn-lt"/>
              </a:rPr>
              <a:t>amet</a:t>
            </a:r>
            <a:r>
              <a:rPr lang="en-US" sz="900" dirty="0">
                <a:solidFill>
                  <a:schemeClr val="bg1">
                    <a:lumMod val="50000"/>
                  </a:schemeClr>
                </a:solidFill>
                <a:latin typeface="+mn-lt"/>
              </a:rPr>
              <a:t> </a:t>
            </a:r>
            <a:r>
              <a:rPr lang="en-US" sz="900" dirty="0" err="1">
                <a:solidFill>
                  <a:schemeClr val="bg1">
                    <a:lumMod val="50000"/>
                  </a:schemeClr>
                </a:solidFill>
                <a:latin typeface="+mn-lt"/>
              </a:rPr>
              <a:t>commodo</a:t>
            </a:r>
            <a:r>
              <a:rPr lang="en-US" sz="900" dirty="0">
                <a:solidFill>
                  <a:schemeClr val="bg1">
                    <a:lumMod val="50000"/>
                  </a:schemeClr>
                </a:solidFill>
                <a:latin typeface="+mn-lt"/>
              </a:rPr>
              <a:t> magna eros </a:t>
            </a:r>
            <a:r>
              <a:rPr lang="en-US" sz="900" dirty="0" err="1">
                <a:solidFill>
                  <a:schemeClr val="bg1">
                    <a:lumMod val="50000"/>
                  </a:schemeClr>
                </a:solidFill>
                <a:latin typeface="+mn-lt"/>
              </a:rPr>
              <a:t>quis</a:t>
            </a:r>
            <a:r>
              <a:rPr lang="en-US" sz="900" dirty="0">
                <a:solidFill>
                  <a:schemeClr val="bg1">
                    <a:lumMod val="50000"/>
                  </a:schemeClr>
                </a:solidFill>
                <a:latin typeface="+mn-lt"/>
              </a:rPr>
              <a:t> </a:t>
            </a:r>
            <a:r>
              <a:rPr lang="en-US" sz="900" dirty="0" err="1">
                <a:solidFill>
                  <a:schemeClr val="bg1">
                    <a:lumMod val="50000"/>
                  </a:schemeClr>
                </a:solidFill>
                <a:latin typeface="+mn-lt"/>
              </a:rPr>
              <a:t>urna</a:t>
            </a:r>
            <a:r>
              <a:rPr lang="en-US" sz="900" dirty="0">
                <a:solidFill>
                  <a:schemeClr val="bg1">
                    <a:lumMod val="50000"/>
                  </a:schemeClr>
                </a:solidFill>
                <a:latin typeface="+mn-lt"/>
              </a:rPr>
              <a:t>. </a:t>
            </a:r>
            <a:r>
              <a:rPr lang="en-US" sz="900" dirty="0" err="1">
                <a:solidFill>
                  <a:schemeClr val="bg1">
                    <a:lumMod val="50000"/>
                  </a:schemeClr>
                </a:solidFill>
                <a:latin typeface="+mn-lt"/>
              </a:rPr>
              <a:t>Pellentesque</a:t>
            </a:r>
            <a:r>
              <a:rPr lang="en-US" sz="900" dirty="0">
                <a:solidFill>
                  <a:schemeClr val="bg1">
                    <a:lumMod val="50000"/>
                  </a:schemeClr>
                </a:solidFill>
                <a:latin typeface="+mn-lt"/>
              </a:rPr>
              <a:t> habitant </a:t>
            </a:r>
            <a:r>
              <a:rPr lang="en-US" sz="900" dirty="0" err="1">
                <a:solidFill>
                  <a:schemeClr val="bg1">
                    <a:lumMod val="50000"/>
                  </a:schemeClr>
                </a:solidFill>
                <a:latin typeface="+mn-lt"/>
              </a:rPr>
              <a:t>morbi</a:t>
            </a:r>
            <a:r>
              <a:rPr lang="en-US" sz="900" dirty="0">
                <a:solidFill>
                  <a:schemeClr val="bg1">
                    <a:lumMod val="50000"/>
                  </a:schemeClr>
                </a:solidFill>
                <a:latin typeface="+mn-lt"/>
              </a:rPr>
              <a:t> </a:t>
            </a:r>
            <a:r>
              <a:rPr lang="en-US" sz="900" dirty="0" err="1">
                <a:solidFill>
                  <a:schemeClr val="bg1">
                    <a:lumMod val="50000"/>
                  </a:schemeClr>
                </a:solidFill>
                <a:latin typeface="+mn-lt"/>
              </a:rPr>
              <a:t>tristique</a:t>
            </a:r>
            <a:r>
              <a:rPr lang="en-US" sz="900" dirty="0">
                <a:solidFill>
                  <a:schemeClr val="bg1">
                    <a:lumMod val="50000"/>
                  </a:schemeClr>
                </a:solidFill>
                <a:latin typeface="+mn-lt"/>
              </a:rPr>
              <a:t> </a:t>
            </a:r>
            <a:r>
              <a:rPr lang="en-US" sz="900" dirty="0" err="1">
                <a:solidFill>
                  <a:schemeClr val="bg1">
                    <a:lumMod val="50000"/>
                  </a:schemeClr>
                </a:solidFill>
                <a:latin typeface="+mn-lt"/>
              </a:rPr>
              <a:t>senectus</a:t>
            </a:r>
            <a:r>
              <a:rPr lang="en-US" sz="900" dirty="0">
                <a:solidFill>
                  <a:schemeClr val="bg1">
                    <a:lumMod val="50000"/>
                  </a:schemeClr>
                </a:solidFill>
                <a:latin typeface="+mn-lt"/>
              </a:rPr>
              <a:t> et </a:t>
            </a:r>
            <a:r>
              <a:rPr lang="en-US" sz="900" dirty="0" err="1">
                <a:solidFill>
                  <a:schemeClr val="bg1">
                    <a:lumMod val="50000"/>
                  </a:schemeClr>
                </a:solidFill>
                <a:latin typeface="+mn-lt"/>
              </a:rPr>
              <a:t>netus</a:t>
            </a:r>
            <a:r>
              <a:rPr lang="en-US" sz="900" dirty="0">
                <a:solidFill>
                  <a:schemeClr val="bg1">
                    <a:lumMod val="50000"/>
                  </a:schemeClr>
                </a:solidFill>
                <a:latin typeface="+mn-lt"/>
              </a:rPr>
              <a:t> et </a:t>
            </a:r>
            <a:r>
              <a:rPr lang="en-US" sz="900" dirty="0" err="1">
                <a:solidFill>
                  <a:schemeClr val="bg1">
                    <a:lumMod val="50000"/>
                  </a:schemeClr>
                </a:solidFill>
                <a:latin typeface="+mn-lt"/>
              </a:rPr>
              <a:t>malesuada</a:t>
            </a:r>
            <a:r>
              <a:rPr lang="en-US" sz="900" dirty="0">
                <a:solidFill>
                  <a:schemeClr val="bg1">
                    <a:lumMod val="50000"/>
                  </a:schemeClr>
                </a:solidFill>
                <a:latin typeface="+mn-lt"/>
              </a:rPr>
              <a:t> fames ac </a:t>
            </a:r>
            <a:r>
              <a:rPr lang="en-US" sz="900" dirty="0" err="1">
                <a:solidFill>
                  <a:schemeClr val="bg1">
                    <a:lumMod val="50000"/>
                  </a:schemeClr>
                </a:solidFill>
                <a:latin typeface="+mn-lt"/>
              </a:rPr>
              <a:t>turpis</a:t>
            </a:r>
            <a:r>
              <a:rPr lang="en-US" sz="900" dirty="0">
                <a:solidFill>
                  <a:schemeClr val="bg1">
                    <a:lumMod val="50000"/>
                  </a:schemeClr>
                </a:solidFill>
                <a:latin typeface="+mn-lt"/>
              </a:rPr>
              <a:t> </a:t>
            </a:r>
            <a:r>
              <a:rPr lang="en-US" sz="900" dirty="0" err="1">
                <a:solidFill>
                  <a:schemeClr val="bg1">
                    <a:lumMod val="50000"/>
                  </a:schemeClr>
                </a:solidFill>
                <a:latin typeface="+mn-lt"/>
              </a:rPr>
              <a:t>egestas</a:t>
            </a:r>
            <a:r>
              <a:rPr lang="en-US" sz="900" dirty="0">
                <a:solidFill>
                  <a:schemeClr val="bg1">
                    <a:lumMod val="50000"/>
                  </a:schemeClr>
                </a:solidFill>
                <a:latin typeface="+mn-lt"/>
              </a:rPr>
              <a:t>. Proin pharetra </a:t>
            </a:r>
            <a:r>
              <a:rPr lang="en-US" sz="900" dirty="0" err="1">
                <a:solidFill>
                  <a:schemeClr val="bg1">
                    <a:lumMod val="50000"/>
                  </a:schemeClr>
                </a:solidFill>
                <a:latin typeface="+mn-lt"/>
              </a:rPr>
              <a:t>nonummy</a:t>
            </a:r>
            <a:r>
              <a:rPr lang="en-US" sz="900" dirty="0">
                <a:solidFill>
                  <a:schemeClr val="bg1">
                    <a:lumMod val="50000"/>
                  </a:schemeClr>
                </a:solidFill>
                <a:latin typeface="+mn-lt"/>
              </a:rPr>
              <a:t> </a:t>
            </a:r>
            <a:r>
              <a:rPr lang="en-US" sz="900" dirty="0" err="1">
                <a:solidFill>
                  <a:schemeClr val="bg1">
                    <a:lumMod val="50000"/>
                  </a:schemeClr>
                </a:solidFill>
                <a:latin typeface="+mn-lt"/>
              </a:rPr>
              <a:t>pede</a:t>
            </a:r>
            <a:r>
              <a:rPr lang="en-US" sz="900" dirty="0">
                <a:solidFill>
                  <a:schemeClr val="bg1">
                    <a:lumMod val="50000"/>
                  </a:schemeClr>
                </a:solidFill>
                <a:latin typeface="+mn-lt"/>
              </a:rPr>
              <a:t>. </a:t>
            </a:r>
            <a:r>
              <a:rPr lang="en-US" sz="900" dirty="0" err="1">
                <a:solidFill>
                  <a:schemeClr val="bg1">
                    <a:lumMod val="50000"/>
                  </a:schemeClr>
                </a:solidFill>
                <a:latin typeface="+mn-lt"/>
              </a:rPr>
              <a:t>Mauris</a:t>
            </a:r>
            <a:r>
              <a:rPr lang="en-US" sz="900" dirty="0">
                <a:solidFill>
                  <a:schemeClr val="bg1">
                    <a:lumMod val="50000"/>
                  </a:schemeClr>
                </a:solidFill>
                <a:latin typeface="+mn-lt"/>
              </a:rPr>
              <a:t> et </a:t>
            </a:r>
            <a:r>
              <a:rPr lang="en-US" sz="900" dirty="0" err="1">
                <a:solidFill>
                  <a:schemeClr val="bg1">
                    <a:lumMod val="50000"/>
                  </a:schemeClr>
                </a:solidFill>
                <a:latin typeface="+mn-lt"/>
              </a:rPr>
              <a:t>orci</a:t>
            </a:r>
            <a:endParaRPr lang="en-US" sz="900" dirty="0">
              <a:solidFill>
                <a:schemeClr val="bg1">
                  <a:lumMod val="50000"/>
                </a:schemeClr>
              </a:solidFill>
              <a:latin typeface="+mn-lt"/>
            </a:endParaRPr>
          </a:p>
        </p:txBody>
      </p:sp>
    </p:spTree>
    <p:extLst>
      <p:ext uri="{BB962C8B-B14F-4D97-AF65-F5344CB8AC3E}">
        <p14:creationId xmlns:p14="http://schemas.microsoft.com/office/powerpoint/2010/main" val="916859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10" name="Text Placeholder 2">
            <a:extLst>
              <a:ext uri="{FF2B5EF4-FFF2-40B4-BE49-F238E27FC236}">
                <a16:creationId xmlns:a16="http://schemas.microsoft.com/office/drawing/2014/main" id="{38CBC961-0D08-0345-A997-54BF8AD4A40F}"/>
              </a:ext>
            </a:extLst>
          </p:cNvPr>
          <p:cNvSpPr>
            <a:spLocks noGrp="1"/>
          </p:cNvSpPr>
          <p:nvPr>
            <p:ph idx="1"/>
          </p:nvPr>
        </p:nvSpPr>
        <p:spPr>
          <a:xfrm>
            <a:off x="419100" y="2523214"/>
            <a:ext cx="11149755" cy="365374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a:extLst>
              <a:ext uri="{FF2B5EF4-FFF2-40B4-BE49-F238E27FC236}">
                <a16:creationId xmlns:a16="http://schemas.microsoft.com/office/drawing/2014/main" id="{EB32F115-8AB8-2643-827A-745BA2098A86}"/>
              </a:ext>
            </a:extLst>
          </p:cNvPr>
          <p:cNvSpPr>
            <a:spLocks noGrp="1"/>
          </p:cNvSpPr>
          <p:nvPr>
            <p:ph type="title"/>
          </p:nvPr>
        </p:nvSpPr>
        <p:spPr>
          <a:xfrm>
            <a:off x="419100" y="1084063"/>
            <a:ext cx="11149755" cy="1135264"/>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16531745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itle blank">
    <p:spTree>
      <p:nvGrpSpPr>
        <p:cNvPr id="1" name=""/>
        <p:cNvGrpSpPr/>
        <p:nvPr/>
      </p:nvGrpSpPr>
      <p:grpSpPr>
        <a:xfrm>
          <a:off x="0" y="0"/>
          <a:ext cx="0" cy="0"/>
          <a:chOff x="0" y="0"/>
          <a:chExt cx="0" cy="0"/>
        </a:xfrm>
      </p:grpSpPr>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7" name="Title Placeholder 1">
            <a:extLst>
              <a:ext uri="{FF2B5EF4-FFF2-40B4-BE49-F238E27FC236}">
                <a16:creationId xmlns:a16="http://schemas.microsoft.com/office/drawing/2014/main" id="{1C34AF33-A3C8-BE4F-80AE-5DD9C45D0070}"/>
              </a:ext>
            </a:extLst>
          </p:cNvPr>
          <p:cNvSpPr>
            <a:spLocks noGrp="1"/>
          </p:cNvSpPr>
          <p:nvPr>
            <p:ph type="title"/>
          </p:nvPr>
        </p:nvSpPr>
        <p:spPr>
          <a:xfrm>
            <a:off x="419100" y="1084062"/>
            <a:ext cx="11149755" cy="1183865"/>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11607881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4" name="Title 2">
            <a:extLst>
              <a:ext uri="{FF2B5EF4-FFF2-40B4-BE49-F238E27FC236}">
                <a16:creationId xmlns:a16="http://schemas.microsoft.com/office/drawing/2014/main" id="{B034A6F9-EC00-9F0E-5B65-2209A0B03BCC}"/>
              </a:ext>
            </a:extLst>
          </p:cNvPr>
          <p:cNvSpPr txBox="1">
            <a:spLocks/>
          </p:cNvSpPr>
          <p:nvPr userDrawn="1"/>
        </p:nvSpPr>
        <p:spPr>
          <a:xfrm>
            <a:off x="457200" y="377572"/>
            <a:ext cx="11274552" cy="82296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dirty="0"/>
              <a:t>Logos</a:t>
            </a:r>
          </a:p>
        </p:txBody>
      </p:sp>
      <p:sp>
        <p:nvSpPr>
          <p:cNvPr id="38" name="Rectangle 37">
            <a:extLst>
              <a:ext uri="{FF2B5EF4-FFF2-40B4-BE49-F238E27FC236}">
                <a16:creationId xmlns:a16="http://schemas.microsoft.com/office/drawing/2014/main" id="{EF93DB5F-BE91-B249-94F1-214EB99E6497}"/>
              </a:ext>
            </a:extLst>
          </p:cNvPr>
          <p:cNvSpPr/>
          <p:nvPr userDrawn="1"/>
        </p:nvSpPr>
        <p:spPr>
          <a:xfrm>
            <a:off x="3345253" y="1473798"/>
            <a:ext cx="2641210" cy="45333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Elevance Sans" pitchFamily="2" charset="77"/>
            </a:endParaRPr>
          </a:p>
        </p:txBody>
      </p:sp>
      <p:sp>
        <p:nvSpPr>
          <p:cNvPr id="39" name="Rectangle 38">
            <a:extLst>
              <a:ext uri="{FF2B5EF4-FFF2-40B4-BE49-F238E27FC236}">
                <a16:creationId xmlns:a16="http://schemas.microsoft.com/office/drawing/2014/main" id="{BF2CA398-553A-BBEB-30D0-9A537CE2613B}"/>
              </a:ext>
            </a:extLst>
          </p:cNvPr>
          <p:cNvSpPr/>
          <p:nvPr userDrawn="1"/>
        </p:nvSpPr>
        <p:spPr>
          <a:xfrm>
            <a:off x="6215063" y="1473798"/>
            <a:ext cx="2641210" cy="45333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Elevance Sans" pitchFamily="2" charset="77"/>
            </a:endParaRPr>
          </a:p>
        </p:txBody>
      </p:sp>
      <p:sp>
        <p:nvSpPr>
          <p:cNvPr id="40" name="Rectangle 39">
            <a:extLst>
              <a:ext uri="{FF2B5EF4-FFF2-40B4-BE49-F238E27FC236}">
                <a16:creationId xmlns:a16="http://schemas.microsoft.com/office/drawing/2014/main" id="{1CD37F86-46EF-BA89-0095-4990DBC21BE7}"/>
              </a:ext>
            </a:extLst>
          </p:cNvPr>
          <p:cNvSpPr/>
          <p:nvPr userDrawn="1"/>
        </p:nvSpPr>
        <p:spPr>
          <a:xfrm>
            <a:off x="9127262" y="1473798"/>
            <a:ext cx="2604490" cy="4533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Elevance Sans" pitchFamily="2" charset="77"/>
            </a:endParaRPr>
          </a:p>
        </p:txBody>
      </p:sp>
      <p:pic>
        <p:nvPicPr>
          <p:cNvPr id="46" name="Logo">
            <a:extLst>
              <a:ext uri="{FF2B5EF4-FFF2-40B4-BE49-F238E27FC236}">
                <a16:creationId xmlns:a16="http://schemas.microsoft.com/office/drawing/2014/main" id="{AD6C3CD4-F94F-E055-E0DF-A72C150AEB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8923" y="1622044"/>
            <a:ext cx="1397765" cy="210312"/>
          </a:xfrm>
          <a:prstGeom prst="rect">
            <a:avLst/>
          </a:prstGeom>
        </p:spPr>
      </p:pic>
      <p:pic>
        <p:nvPicPr>
          <p:cNvPr id="47" name="Logo">
            <a:extLst>
              <a:ext uri="{FF2B5EF4-FFF2-40B4-BE49-F238E27FC236}">
                <a16:creationId xmlns:a16="http://schemas.microsoft.com/office/drawing/2014/main" id="{3EEA9356-0DC3-0A49-B076-7C8880A0E2A0}"/>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844479" y="1622044"/>
            <a:ext cx="1399032" cy="210502"/>
          </a:xfrm>
          <a:prstGeom prst="rect">
            <a:avLst/>
          </a:prstGeom>
        </p:spPr>
      </p:pic>
      <p:pic>
        <p:nvPicPr>
          <p:cNvPr id="48" name="Logo white">
            <a:extLst>
              <a:ext uri="{FF2B5EF4-FFF2-40B4-BE49-F238E27FC236}">
                <a16:creationId xmlns:a16="http://schemas.microsoft.com/office/drawing/2014/main" id="{4D429343-8DAB-0098-369C-A1D1A3077C8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714484" y="1622044"/>
            <a:ext cx="1399032" cy="210506"/>
          </a:xfrm>
          <a:prstGeom prst="rect">
            <a:avLst/>
          </a:prstGeom>
        </p:spPr>
      </p:pic>
      <p:pic>
        <p:nvPicPr>
          <p:cNvPr id="49" name="Graphic 48">
            <a:extLst>
              <a:ext uri="{FF2B5EF4-FFF2-40B4-BE49-F238E27FC236}">
                <a16:creationId xmlns:a16="http://schemas.microsoft.com/office/drawing/2014/main" id="{1FDA5B81-05D2-F2E9-AD82-5AA52D384753}"/>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4064042" y="2184507"/>
            <a:ext cx="1203631" cy="210312"/>
          </a:xfrm>
          <a:prstGeom prst="rect">
            <a:avLst/>
          </a:prstGeom>
        </p:spPr>
      </p:pic>
      <p:pic>
        <p:nvPicPr>
          <p:cNvPr id="50" name="Logo">
            <a:extLst>
              <a:ext uri="{FF2B5EF4-FFF2-40B4-BE49-F238E27FC236}">
                <a16:creationId xmlns:a16="http://schemas.microsoft.com/office/drawing/2014/main" id="{40418FC1-3FA0-E05C-3FB6-C908EC5D4CE3}"/>
              </a:ext>
            </a:extLst>
          </p:cNvPr>
          <p:cNvPicPr>
            <a:picLocks noChangeAspect="1"/>
          </p:cNvPicPr>
          <p:nvPr userDrawn="1"/>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3966976" y="1622044"/>
            <a:ext cx="1397765" cy="210311"/>
          </a:xfrm>
          <a:prstGeom prst="rect">
            <a:avLst/>
          </a:prstGeom>
        </p:spPr>
      </p:pic>
      <p:pic>
        <p:nvPicPr>
          <p:cNvPr id="51" name="Graphic 50">
            <a:extLst>
              <a:ext uri="{FF2B5EF4-FFF2-40B4-BE49-F238E27FC236}">
                <a16:creationId xmlns:a16="http://schemas.microsoft.com/office/drawing/2014/main" id="{C70FCAEA-E676-8DF7-9895-BD3518CEE950}"/>
              </a:ext>
            </a:extLst>
          </p:cNvPr>
          <p:cNvPicPr>
            <a:picLocks noChangeAspect="1"/>
          </p:cNvPicPr>
          <p:nvPr userDrawn="1"/>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175990" y="2184508"/>
            <a:ext cx="1203631" cy="210311"/>
          </a:xfrm>
          <a:prstGeom prst="rect">
            <a:avLst/>
          </a:prstGeom>
        </p:spPr>
      </p:pic>
      <p:pic>
        <p:nvPicPr>
          <p:cNvPr id="52" name="Graphic 51">
            <a:extLst>
              <a:ext uri="{FF2B5EF4-FFF2-40B4-BE49-F238E27FC236}">
                <a16:creationId xmlns:a16="http://schemas.microsoft.com/office/drawing/2014/main" id="{BDFD1DAD-F40B-0F51-D5E7-8EA9614F7E82}"/>
              </a:ext>
            </a:extLst>
          </p:cNvPr>
          <p:cNvPicPr>
            <a:picLocks noChangeAspect="1"/>
          </p:cNvPicPr>
          <p:nvPr userDrawn="1"/>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6942180" y="2184603"/>
            <a:ext cx="1203631" cy="210311"/>
          </a:xfrm>
          <a:prstGeom prst="rect">
            <a:avLst/>
          </a:prstGeom>
        </p:spPr>
      </p:pic>
      <p:pic>
        <p:nvPicPr>
          <p:cNvPr id="53" name="Graphic 52">
            <a:extLst>
              <a:ext uri="{FF2B5EF4-FFF2-40B4-BE49-F238E27FC236}">
                <a16:creationId xmlns:a16="http://schemas.microsoft.com/office/drawing/2014/main" id="{988E9288-DD9A-91E7-8C72-B0C999878FF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r="12164"/>
          <a:stretch>
            <a:fillRect/>
          </a:stretch>
        </p:blipFill>
        <p:spPr>
          <a:xfrm>
            <a:off x="9799575" y="2184507"/>
            <a:ext cx="1228851" cy="210506"/>
          </a:xfrm>
          <a:custGeom>
            <a:avLst/>
            <a:gdLst>
              <a:gd name="connsiteX0" fmla="*/ 0 w 1228851"/>
              <a:gd name="connsiteY0" fmla="*/ 0 h 210506"/>
              <a:gd name="connsiteX1" fmla="*/ 1228851 w 1228851"/>
              <a:gd name="connsiteY1" fmla="*/ 0 h 210506"/>
              <a:gd name="connsiteX2" fmla="*/ 1228851 w 1228851"/>
              <a:gd name="connsiteY2" fmla="*/ 210506 h 210506"/>
              <a:gd name="connsiteX3" fmla="*/ 0 w 1228851"/>
              <a:gd name="connsiteY3" fmla="*/ 210506 h 210506"/>
            </a:gdLst>
            <a:ahLst/>
            <a:cxnLst>
              <a:cxn ang="0">
                <a:pos x="connsiteX0" y="connsiteY0"/>
              </a:cxn>
              <a:cxn ang="0">
                <a:pos x="connsiteX1" y="connsiteY1"/>
              </a:cxn>
              <a:cxn ang="0">
                <a:pos x="connsiteX2" y="connsiteY2"/>
              </a:cxn>
              <a:cxn ang="0">
                <a:pos x="connsiteX3" y="connsiteY3"/>
              </a:cxn>
            </a:cxnLst>
            <a:rect l="l" t="t" r="r" b="b"/>
            <a:pathLst>
              <a:path w="1228851" h="210506">
                <a:moveTo>
                  <a:pt x="0" y="0"/>
                </a:moveTo>
                <a:lnTo>
                  <a:pt x="1228851" y="0"/>
                </a:lnTo>
                <a:lnTo>
                  <a:pt x="1228851" y="210506"/>
                </a:lnTo>
                <a:lnTo>
                  <a:pt x="0" y="210506"/>
                </a:lnTo>
                <a:close/>
              </a:path>
            </a:pathLst>
          </a:custGeom>
        </p:spPr>
      </p:pic>
      <p:pic>
        <p:nvPicPr>
          <p:cNvPr id="54" name="Graphic 53">
            <a:extLst>
              <a:ext uri="{FF2B5EF4-FFF2-40B4-BE49-F238E27FC236}">
                <a16:creationId xmlns:a16="http://schemas.microsoft.com/office/drawing/2014/main" id="{3F696D6A-79F1-2ACC-9E40-0351BA461F12}"/>
              </a:ext>
            </a:extLst>
          </p:cNvPr>
          <p:cNvPicPr>
            <a:picLocks noChangeAspect="1"/>
          </p:cNvPicPr>
          <p:nvPr userDrawn="1"/>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78922" y="2746971"/>
            <a:ext cx="1397765" cy="579167"/>
          </a:xfrm>
          <a:prstGeom prst="rect">
            <a:avLst/>
          </a:prstGeom>
        </p:spPr>
      </p:pic>
      <p:pic>
        <p:nvPicPr>
          <p:cNvPr id="55" name="Graphic 54">
            <a:extLst>
              <a:ext uri="{FF2B5EF4-FFF2-40B4-BE49-F238E27FC236}">
                <a16:creationId xmlns:a16="http://schemas.microsoft.com/office/drawing/2014/main" id="{C7B6F142-8387-C699-1215-B8C2B29DC74F}"/>
              </a:ext>
            </a:extLst>
          </p:cNvPr>
          <p:cNvPicPr>
            <a:picLocks noChangeAspect="1"/>
          </p:cNvPicPr>
          <p:nvPr userDrawn="1"/>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3966976" y="2746971"/>
            <a:ext cx="1397765" cy="579166"/>
          </a:xfrm>
          <a:prstGeom prst="rect">
            <a:avLst/>
          </a:prstGeom>
        </p:spPr>
      </p:pic>
      <p:pic>
        <p:nvPicPr>
          <p:cNvPr id="56" name="Graphic 55">
            <a:extLst>
              <a:ext uri="{FF2B5EF4-FFF2-40B4-BE49-F238E27FC236}">
                <a16:creationId xmlns:a16="http://schemas.microsoft.com/office/drawing/2014/main" id="{AC4D2392-88D5-9FD2-9BE0-E38855D32217}"/>
              </a:ext>
            </a:extLst>
          </p:cNvPr>
          <p:cNvPicPr>
            <a:picLocks noChangeAspect="1"/>
          </p:cNvPicPr>
          <p:nvPr userDrawn="1"/>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6845114" y="2746971"/>
            <a:ext cx="1397763" cy="579166"/>
          </a:xfrm>
          <a:prstGeom prst="rect">
            <a:avLst/>
          </a:prstGeom>
        </p:spPr>
      </p:pic>
      <p:pic>
        <p:nvPicPr>
          <p:cNvPr id="57" name="Graphic 56">
            <a:extLst>
              <a:ext uri="{FF2B5EF4-FFF2-40B4-BE49-F238E27FC236}">
                <a16:creationId xmlns:a16="http://schemas.microsoft.com/office/drawing/2014/main" id="{87CD1BBA-F9BF-AD3A-AC9A-FC796AB69B02}"/>
              </a:ext>
            </a:extLst>
          </p:cNvPr>
          <p:cNvPicPr>
            <a:picLocks noChangeAspect="1"/>
          </p:cNvPicPr>
          <p:nvPr userDrawn="1"/>
        </p:nvPicPr>
        <p:blipFill>
          <a:blip r:embed="rId22" cstate="print">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9715119" y="2746971"/>
            <a:ext cx="1397763" cy="579165"/>
          </a:xfrm>
          <a:prstGeom prst="rect">
            <a:avLst/>
          </a:prstGeom>
        </p:spPr>
      </p:pic>
      <p:pic>
        <p:nvPicPr>
          <p:cNvPr id="58" name="Graphic 57">
            <a:extLst>
              <a:ext uri="{FF2B5EF4-FFF2-40B4-BE49-F238E27FC236}">
                <a16:creationId xmlns:a16="http://schemas.microsoft.com/office/drawing/2014/main" id="{E7ECF6DB-4F9D-7556-5CEE-ADB148BEB847}"/>
              </a:ext>
            </a:extLst>
          </p:cNvPr>
          <p:cNvPicPr>
            <a:picLocks noChangeAspect="1"/>
          </p:cNvPicPr>
          <p:nvPr userDrawn="1"/>
        </p:nvPicPr>
        <p:blipFill>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995105" y="3684342"/>
            <a:ext cx="1565401" cy="359007"/>
          </a:xfrm>
          <a:prstGeom prst="rect">
            <a:avLst/>
          </a:prstGeom>
        </p:spPr>
      </p:pic>
      <p:pic>
        <p:nvPicPr>
          <p:cNvPr id="59" name="Graphic 58">
            <a:extLst>
              <a:ext uri="{FF2B5EF4-FFF2-40B4-BE49-F238E27FC236}">
                <a16:creationId xmlns:a16="http://schemas.microsoft.com/office/drawing/2014/main" id="{53E79055-981E-F415-D836-24DD9BD72D06}"/>
              </a:ext>
            </a:extLst>
          </p:cNvPr>
          <p:cNvPicPr>
            <a:picLocks noChangeAspect="1"/>
          </p:cNvPicPr>
          <p:nvPr userDrawn="1"/>
        </p:nvPicPr>
        <p:blipFill>
          <a:blip r:embed="rId26" cstate="print">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3883159" y="3684342"/>
            <a:ext cx="1565399" cy="359007"/>
          </a:xfrm>
          <a:prstGeom prst="rect">
            <a:avLst/>
          </a:prstGeom>
        </p:spPr>
      </p:pic>
      <p:pic>
        <p:nvPicPr>
          <p:cNvPr id="60" name="Graphic 59">
            <a:extLst>
              <a:ext uri="{FF2B5EF4-FFF2-40B4-BE49-F238E27FC236}">
                <a16:creationId xmlns:a16="http://schemas.microsoft.com/office/drawing/2014/main" id="{F72BBB0B-774D-5142-D228-27D5B7DC780C}"/>
              </a:ext>
            </a:extLst>
          </p:cNvPr>
          <p:cNvPicPr>
            <a:picLocks noChangeAspect="1"/>
          </p:cNvPicPr>
          <p:nvPr userDrawn="1"/>
        </p:nvPicPr>
        <p:blipFill>
          <a:blip r:embed="rId28" cstate="print">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6761296" y="3684342"/>
            <a:ext cx="1565399" cy="359006"/>
          </a:xfrm>
          <a:prstGeom prst="rect">
            <a:avLst/>
          </a:prstGeom>
        </p:spPr>
      </p:pic>
      <p:pic>
        <p:nvPicPr>
          <p:cNvPr id="61" name="Graphic 60">
            <a:extLst>
              <a:ext uri="{FF2B5EF4-FFF2-40B4-BE49-F238E27FC236}">
                <a16:creationId xmlns:a16="http://schemas.microsoft.com/office/drawing/2014/main" id="{6B13C564-FBF5-1865-610D-7FCC8DF79660}"/>
              </a:ext>
            </a:extLst>
          </p:cNvPr>
          <p:cNvPicPr>
            <a:picLocks noChangeAspect="1"/>
          </p:cNvPicPr>
          <p:nvPr userDrawn="1"/>
        </p:nvPicPr>
        <p:blipFill>
          <a:blip r:embed="rId30" cstate="print">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9631303" y="3684342"/>
            <a:ext cx="1565395" cy="359006"/>
          </a:xfrm>
          <a:prstGeom prst="rect">
            <a:avLst/>
          </a:prstGeom>
        </p:spPr>
      </p:pic>
      <p:pic>
        <p:nvPicPr>
          <p:cNvPr id="62" name="Graphic 61">
            <a:extLst>
              <a:ext uri="{FF2B5EF4-FFF2-40B4-BE49-F238E27FC236}">
                <a16:creationId xmlns:a16="http://schemas.microsoft.com/office/drawing/2014/main" id="{EBDD0842-5B8E-37A6-0E45-9051779038B9}"/>
              </a:ext>
            </a:extLst>
          </p:cNvPr>
          <p:cNvPicPr>
            <a:picLocks noChangeAspect="1"/>
          </p:cNvPicPr>
          <p:nvPr userDrawn="1"/>
        </p:nvPicPr>
        <p:blipFill>
          <a:blip r:embed="rId32" cstate="print">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1169455" y="4401553"/>
            <a:ext cx="1216700" cy="532779"/>
          </a:xfrm>
          <a:prstGeom prst="rect">
            <a:avLst/>
          </a:prstGeom>
        </p:spPr>
      </p:pic>
      <p:pic>
        <p:nvPicPr>
          <p:cNvPr id="63" name="Graphic 62">
            <a:extLst>
              <a:ext uri="{FF2B5EF4-FFF2-40B4-BE49-F238E27FC236}">
                <a16:creationId xmlns:a16="http://schemas.microsoft.com/office/drawing/2014/main" id="{CE94BC48-02BE-9D0A-932C-A64365F23A6A}"/>
              </a:ext>
            </a:extLst>
          </p:cNvPr>
          <p:cNvPicPr>
            <a:picLocks noChangeAspect="1"/>
          </p:cNvPicPr>
          <p:nvPr userDrawn="1"/>
        </p:nvPicPr>
        <p:blipFill>
          <a:blip r:embed="rId34" cstate="print">
            <a:extLst>
              <a:ext uri="{28A0092B-C50C-407E-A947-70E740481C1C}">
                <a14:useLocalDpi xmlns:a14="http://schemas.microsoft.com/office/drawing/2010/main"/>
              </a:ext>
              <a:ext uri="{96DAC541-7B7A-43D3-8B79-37D633B846F1}">
                <asvg:svgBlip xmlns:asvg="http://schemas.microsoft.com/office/drawing/2016/SVG/main" r:embed="rId35"/>
              </a:ext>
            </a:extLst>
          </a:blip>
          <a:srcRect/>
          <a:stretch/>
        </p:blipFill>
        <p:spPr>
          <a:xfrm>
            <a:off x="4115129" y="4401553"/>
            <a:ext cx="1216700" cy="532778"/>
          </a:xfrm>
          <a:prstGeom prst="rect">
            <a:avLst/>
          </a:prstGeom>
        </p:spPr>
      </p:pic>
      <p:pic>
        <p:nvPicPr>
          <p:cNvPr id="64" name="Graphic 63">
            <a:extLst>
              <a:ext uri="{FF2B5EF4-FFF2-40B4-BE49-F238E27FC236}">
                <a16:creationId xmlns:a16="http://schemas.microsoft.com/office/drawing/2014/main" id="{140B42B6-7C8A-603C-6A57-636370B50EE5}"/>
              </a:ext>
            </a:extLst>
          </p:cNvPr>
          <p:cNvPicPr>
            <a:picLocks noChangeAspect="1"/>
          </p:cNvPicPr>
          <p:nvPr userDrawn="1"/>
        </p:nvPicPr>
        <p:blipFill>
          <a:blip r:embed="rId36" cstate="print">
            <a:extLst>
              <a:ext uri="{28A0092B-C50C-407E-A947-70E740481C1C}">
                <a14:useLocalDpi xmlns:a14="http://schemas.microsoft.com/office/drawing/2010/main"/>
              </a:ext>
              <a:ext uri="{96DAC541-7B7A-43D3-8B79-37D633B846F1}">
                <asvg:svgBlip xmlns:asvg="http://schemas.microsoft.com/office/drawing/2016/SVG/main" r:embed="rId37"/>
              </a:ext>
            </a:extLst>
          </a:blip>
          <a:srcRect/>
          <a:stretch/>
        </p:blipFill>
        <p:spPr>
          <a:xfrm>
            <a:off x="6935646" y="4401553"/>
            <a:ext cx="1216698" cy="532778"/>
          </a:xfrm>
          <a:prstGeom prst="rect">
            <a:avLst/>
          </a:prstGeom>
        </p:spPr>
      </p:pic>
      <p:pic>
        <p:nvPicPr>
          <p:cNvPr id="65" name="Graphic 64">
            <a:extLst>
              <a:ext uri="{FF2B5EF4-FFF2-40B4-BE49-F238E27FC236}">
                <a16:creationId xmlns:a16="http://schemas.microsoft.com/office/drawing/2014/main" id="{48EB66B1-1C5B-869A-6A62-712C49821351}"/>
              </a:ext>
            </a:extLst>
          </p:cNvPr>
          <p:cNvPicPr>
            <a:picLocks noChangeAspect="1"/>
          </p:cNvPicPr>
          <p:nvPr userDrawn="1"/>
        </p:nvPicPr>
        <p:blipFill>
          <a:blip r:embed="rId38" cstate="print">
            <a:extLst>
              <a:ext uri="{28A0092B-C50C-407E-A947-70E740481C1C}">
                <a14:useLocalDpi xmlns:a14="http://schemas.microsoft.com/office/drawing/2010/main"/>
              </a:ext>
              <a:ext uri="{96DAC541-7B7A-43D3-8B79-37D633B846F1}">
                <asvg:svgBlip xmlns:asvg="http://schemas.microsoft.com/office/drawing/2016/SVG/main" r:embed="rId39"/>
              </a:ext>
            </a:extLst>
          </a:blip>
          <a:srcRect/>
          <a:stretch/>
        </p:blipFill>
        <p:spPr>
          <a:xfrm>
            <a:off x="9805651" y="4401553"/>
            <a:ext cx="1216698" cy="532777"/>
          </a:xfrm>
          <a:prstGeom prst="rect">
            <a:avLst/>
          </a:prstGeom>
        </p:spPr>
      </p:pic>
      <p:pic>
        <p:nvPicPr>
          <p:cNvPr id="66" name="Graphic 65">
            <a:extLst>
              <a:ext uri="{FF2B5EF4-FFF2-40B4-BE49-F238E27FC236}">
                <a16:creationId xmlns:a16="http://schemas.microsoft.com/office/drawing/2014/main" id="{2C34AC8B-6F9D-1E04-C8E3-FC45075B0145}"/>
              </a:ext>
            </a:extLst>
          </p:cNvPr>
          <p:cNvPicPr>
            <a:picLocks noChangeAspect="1"/>
          </p:cNvPicPr>
          <p:nvPr userDrawn="1"/>
        </p:nvPicPr>
        <p:blipFill>
          <a:blip r:embed="rId40" cstate="screen">
            <a:extLst>
              <a:ext uri="{28A0092B-C50C-407E-A947-70E740481C1C}">
                <a14:useLocalDpi xmlns:a14="http://schemas.microsoft.com/office/drawing/2010/main"/>
              </a:ext>
              <a:ext uri="{96DAC541-7B7A-43D3-8B79-37D633B846F1}">
                <asvg:svgBlip xmlns:asvg="http://schemas.microsoft.com/office/drawing/2016/SVG/main" r:embed="rId41"/>
              </a:ext>
            </a:extLst>
          </a:blip>
          <a:srcRect/>
          <a:stretch/>
        </p:blipFill>
        <p:spPr>
          <a:xfrm>
            <a:off x="1177012" y="5292536"/>
            <a:ext cx="1201586" cy="532779"/>
          </a:xfrm>
          <a:prstGeom prst="rect">
            <a:avLst/>
          </a:prstGeom>
        </p:spPr>
      </p:pic>
      <p:pic>
        <p:nvPicPr>
          <p:cNvPr id="67" name="Graphic 66">
            <a:extLst>
              <a:ext uri="{FF2B5EF4-FFF2-40B4-BE49-F238E27FC236}">
                <a16:creationId xmlns:a16="http://schemas.microsoft.com/office/drawing/2014/main" id="{3A0B2AD0-3F7C-2B43-7840-F745A17C25C6}"/>
              </a:ext>
            </a:extLst>
          </p:cNvPr>
          <p:cNvPicPr>
            <a:picLocks noChangeAspect="1"/>
          </p:cNvPicPr>
          <p:nvPr userDrawn="1"/>
        </p:nvPicPr>
        <p:blipFill>
          <a:blip r:embed="rId42" cstate="print">
            <a:extLst>
              <a:ext uri="{28A0092B-C50C-407E-A947-70E740481C1C}">
                <a14:useLocalDpi xmlns:a14="http://schemas.microsoft.com/office/drawing/2010/main"/>
              </a:ext>
              <a:ext uri="{96DAC541-7B7A-43D3-8B79-37D633B846F1}">
                <asvg:svgBlip xmlns:asvg="http://schemas.microsoft.com/office/drawing/2016/SVG/main" r:embed="rId43"/>
              </a:ext>
            </a:extLst>
          </a:blip>
          <a:srcRect/>
          <a:stretch/>
        </p:blipFill>
        <p:spPr>
          <a:xfrm>
            <a:off x="4065065" y="5292536"/>
            <a:ext cx="1201586" cy="532778"/>
          </a:xfrm>
          <a:prstGeom prst="rect">
            <a:avLst/>
          </a:prstGeom>
        </p:spPr>
      </p:pic>
      <p:pic>
        <p:nvPicPr>
          <p:cNvPr id="68" name="Graphic 67">
            <a:extLst>
              <a:ext uri="{FF2B5EF4-FFF2-40B4-BE49-F238E27FC236}">
                <a16:creationId xmlns:a16="http://schemas.microsoft.com/office/drawing/2014/main" id="{91EFA738-A22B-FC65-89D4-99308181AF00}"/>
              </a:ext>
            </a:extLst>
          </p:cNvPr>
          <p:cNvPicPr>
            <a:picLocks noChangeAspect="1"/>
          </p:cNvPicPr>
          <p:nvPr userDrawn="1"/>
        </p:nvPicPr>
        <p:blipFill>
          <a:blip r:embed="rId44" cstate="print">
            <a:extLst>
              <a:ext uri="{28A0092B-C50C-407E-A947-70E740481C1C}">
                <a14:useLocalDpi xmlns:a14="http://schemas.microsoft.com/office/drawing/2010/main"/>
              </a:ext>
              <a:ext uri="{96DAC541-7B7A-43D3-8B79-37D633B846F1}">
                <asvg:svgBlip xmlns:asvg="http://schemas.microsoft.com/office/drawing/2016/SVG/main" r:embed="rId45"/>
              </a:ext>
            </a:extLst>
          </a:blip>
          <a:srcRect/>
          <a:stretch/>
        </p:blipFill>
        <p:spPr>
          <a:xfrm>
            <a:off x="6943202" y="5292536"/>
            <a:ext cx="1201586" cy="532778"/>
          </a:xfrm>
          <a:prstGeom prst="rect">
            <a:avLst/>
          </a:prstGeom>
        </p:spPr>
      </p:pic>
      <p:pic>
        <p:nvPicPr>
          <p:cNvPr id="69" name="Graphic 68">
            <a:extLst>
              <a:ext uri="{FF2B5EF4-FFF2-40B4-BE49-F238E27FC236}">
                <a16:creationId xmlns:a16="http://schemas.microsoft.com/office/drawing/2014/main" id="{FF442D66-EF22-582B-C472-AACAAF912E2F}"/>
              </a:ext>
            </a:extLst>
          </p:cNvPr>
          <p:cNvPicPr>
            <a:picLocks noChangeAspect="1"/>
          </p:cNvPicPr>
          <p:nvPr userDrawn="1"/>
        </p:nvPicPr>
        <p:blipFill>
          <a:blip r:embed="rId46" cstate="print">
            <a:extLst>
              <a:ext uri="{28A0092B-C50C-407E-A947-70E740481C1C}">
                <a14:useLocalDpi xmlns:a14="http://schemas.microsoft.com/office/drawing/2010/main"/>
              </a:ext>
              <a:ext uri="{96DAC541-7B7A-43D3-8B79-37D633B846F1}">
                <asvg:svgBlip xmlns:asvg="http://schemas.microsoft.com/office/drawing/2016/SVG/main" r:embed="rId47"/>
              </a:ext>
            </a:extLst>
          </a:blip>
          <a:srcRect/>
          <a:stretch/>
        </p:blipFill>
        <p:spPr>
          <a:xfrm>
            <a:off x="9813207" y="5292536"/>
            <a:ext cx="1201586" cy="532778"/>
          </a:xfrm>
          <a:prstGeom prst="rect">
            <a:avLst/>
          </a:prstGeom>
        </p:spPr>
      </p:pic>
      <p:sp>
        <p:nvSpPr>
          <p:cNvPr id="85" name="TextBox 84">
            <a:extLst>
              <a:ext uri="{FF2B5EF4-FFF2-40B4-BE49-F238E27FC236}">
                <a16:creationId xmlns:a16="http://schemas.microsoft.com/office/drawing/2014/main" id="{775D5A6F-6DE5-55AC-8A2B-7FF41B089ABA}"/>
              </a:ext>
            </a:extLst>
          </p:cNvPr>
          <p:cNvSpPr txBox="1"/>
          <p:nvPr userDrawn="1"/>
        </p:nvSpPr>
        <p:spPr>
          <a:xfrm>
            <a:off x="367749" y="1169743"/>
            <a:ext cx="2454964" cy="338554"/>
          </a:xfrm>
          <a:prstGeom prst="rect">
            <a:avLst/>
          </a:prstGeom>
          <a:noFill/>
        </p:spPr>
        <p:txBody>
          <a:bodyPr wrap="square">
            <a:spAutoFit/>
          </a:bodyPr>
          <a:lstStyle/>
          <a:p>
            <a:r>
              <a:rPr lang="en-US" sz="1600" dirty="0">
                <a:solidFill>
                  <a:schemeClr val="tx2"/>
                </a:solidFill>
                <a:latin typeface="+mj-lt"/>
              </a:rPr>
              <a:t>Color</a:t>
            </a:r>
          </a:p>
        </p:txBody>
      </p:sp>
      <p:sp>
        <p:nvSpPr>
          <p:cNvPr id="86" name="TextBox 85">
            <a:extLst>
              <a:ext uri="{FF2B5EF4-FFF2-40B4-BE49-F238E27FC236}">
                <a16:creationId xmlns:a16="http://schemas.microsoft.com/office/drawing/2014/main" id="{F64D564B-1193-40B7-1276-BA6A1A576025}"/>
              </a:ext>
            </a:extLst>
          </p:cNvPr>
          <p:cNvSpPr txBox="1"/>
          <p:nvPr userDrawn="1"/>
        </p:nvSpPr>
        <p:spPr>
          <a:xfrm>
            <a:off x="3230219" y="1169743"/>
            <a:ext cx="2641210" cy="338554"/>
          </a:xfrm>
          <a:prstGeom prst="rect">
            <a:avLst/>
          </a:prstGeom>
          <a:noFill/>
        </p:spPr>
        <p:txBody>
          <a:bodyPr wrap="square">
            <a:spAutoFit/>
          </a:bodyPr>
          <a:lstStyle/>
          <a:p>
            <a:r>
              <a:rPr lang="en-US" sz="1600" dirty="0">
                <a:solidFill>
                  <a:schemeClr val="tx2"/>
                </a:solidFill>
                <a:latin typeface="+mj-lt"/>
              </a:rPr>
              <a:t>Reversed with blue</a:t>
            </a:r>
          </a:p>
        </p:txBody>
      </p:sp>
      <p:sp>
        <p:nvSpPr>
          <p:cNvPr id="87" name="TextBox 86">
            <a:extLst>
              <a:ext uri="{FF2B5EF4-FFF2-40B4-BE49-F238E27FC236}">
                <a16:creationId xmlns:a16="http://schemas.microsoft.com/office/drawing/2014/main" id="{D04820C3-4F14-6BBD-06E3-B5AB77CBAA01}"/>
              </a:ext>
            </a:extLst>
          </p:cNvPr>
          <p:cNvSpPr txBox="1"/>
          <p:nvPr userDrawn="1"/>
        </p:nvSpPr>
        <p:spPr>
          <a:xfrm>
            <a:off x="6112567" y="1169743"/>
            <a:ext cx="2743706" cy="338554"/>
          </a:xfrm>
          <a:prstGeom prst="rect">
            <a:avLst/>
          </a:prstGeom>
          <a:noFill/>
        </p:spPr>
        <p:txBody>
          <a:bodyPr wrap="square">
            <a:spAutoFit/>
          </a:bodyPr>
          <a:lstStyle/>
          <a:p>
            <a:r>
              <a:rPr lang="en-US" sz="1600" dirty="0">
                <a:solidFill>
                  <a:schemeClr val="tx2"/>
                </a:solidFill>
                <a:latin typeface="+mj-lt"/>
              </a:rPr>
              <a:t>Reversed with black</a:t>
            </a:r>
          </a:p>
        </p:txBody>
      </p:sp>
      <p:sp>
        <p:nvSpPr>
          <p:cNvPr id="88" name="TextBox 87">
            <a:extLst>
              <a:ext uri="{FF2B5EF4-FFF2-40B4-BE49-F238E27FC236}">
                <a16:creationId xmlns:a16="http://schemas.microsoft.com/office/drawing/2014/main" id="{F6E2D294-4B92-7CE0-5031-27AF775F9C84}"/>
              </a:ext>
            </a:extLst>
          </p:cNvPr>
          <p:cNvSpPr txBox="1"/>
          <p:nvPr userDrawn="1"/>
        </p:nvSpPr>
        <p:spPr>
          <a:xfrm>
            <a:off x="9014793" y="1169743"/>
            <a:ext cx="2743706" cy="338554"/>
          </a:xfrm>
          <a:prstGeom prst="rect">
            <a:avLst/>
          </a:prstGeom>
          <a:noFill/>
        </p:spPr>
        <p:txBody>
          <a:bodyPr wrap="square">
            <a:spAutoFit/>
          </a:bodyPr>
          <a:lstStyle/>
          <a:p>
            <a:r>
              <a:rPr lang="en-US" sz="1600" dirty="0">
                <a:solidFill>
                  <a:schemeClr val="tx2"/>
                </a:solidFill>
                <a:latin typeface="+mj-lt"/>
              </a:rPr>
              <a:t>Transparent</a:t>
            </a:r>
          </a:p>
        </p:txBody>
      </p:sp>
    </p:spTree>
    <p:extLst>
      <p:ext uri="{BB962C8B-B14F-4D97-AF65-F5344CB8AC3E}">
        <p14:creationId xmlns:p14="http://schemas.microsoft.com/office/powerpoint/2010/main" val="20992535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States">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C974A3-FBF0-6E4C-8011-670A78BFF929}"/>
              </a:ext>
            </a:extLst>
          </p:cNvPr>
          <p:cNvSpPr txBox="1"/>
          <p:nvPr userDrawn="1"/>
        </p:nvSpPr>
        <p:spPr>
          <a:xfrm>
            <a:off x="463827" y="410818"/>
            <a:ext cx="1056700" cy="461665"/>
          </a:xfrm>
          <a:prstGeom prst="rect">
            <a:avLst/>
          </a:prstGeom>
          <a:noFill/>
        </p:spPr>
        <p:txBody>
          <a:bodyPr wrap="none" rtlCol="0">
            <a:spAutoFit/>
          </a:bodyPr>
          <a:lstStyle/>
          <a:p>
            <a:r>
              <a:rPr lang="en-US" sz="2400" dirty="0">
                <a:solidFill>
                  <a:schemeClr val="accent1"/>
                </a:solidFill>
                <a:latin typeface="Arial" panose="020B0604020202020204" pitchFamily="34" charset="0"/>
                <a:cs typeface="Arial" panose="020B0604020202020204" pitchFamily="34" charset="0"/>
              </a:rPr>
              <a:t>States</a:t>
            </a:r>
          </a:p>
        </p:txBody>
      </p:sp>
      <p:cxnSp>
        <p:nvCxnSpPr>
          <p:cNvPr id="38" name="Straight Connector 37">
            <a:extLst>
              <a:ext uri="{FF2B5EF4-FFF2-40B4-BE49-F238E27FC236}">
                <a16:creationId xmlns:a16="http://schemas.microsoft.com/office/drawing/2014/main" id="{8DCC9A98-A111-7A44-B56B-BFF0839E2A46}"/>
              </a:ext>
            </a:extLst>
          </p:cNvPr>
          <p:cNvCxnSpPr>
            <a:cxnSpLocks/>
          </p:cNvCxnSpPr>
          <p:nvPr userDrawn="1"/>
        </p:nvCxnSpPr>
        <p:spPr>
          <a:xfrm>
            <a:off x="450575" y="874644"/>
            <a:ext cx="11290852" cy="0"/>
          </a:xfrm>
          <a:prstGeom prst="line">
            <a:avLst/>
          </a:prstGeom>
          <a:ln w="6350"/>
          <a:effectLst/>
        </p:spPr>
        <p:style>
          <a:lnRef idx="2">
            <a:schemeClr val="accent1"/>
          </a:lnRef>
          <a:fillRef idx="0">
            <a:schemeClr val="accent1"/>
          </a:fillRef>
          <a:effectRef idx="1">
            <a:schemeClr val="accent1"/>
          </a:effectRef>
          <a:fontRef idx="minor">
            <a:schemeClr val="tx1"/>
          </a:fontRef>
        </p:style>
      </p:cxnSp>
      <p:pic>
        <p:nvPicPr>
          <p:cNvPr id="59" name="Graphic 4">
            <a:extLst>
              <a:ext uri="{FF2B5EF4-FFF2-40B4-BE49-F238E27FC236}">
                <a16:creationId xmlns:a16="http://schemas.microsoft.com/office/drawing/2014/main" id="{655C4724-DDAF-ED4F-A91B-78465CCF473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95010" y="1450026"/>
            <a:ext cx="846491" cy="896284"/>
          </a:xfrm>
          <a:prstGeom prst="rect">
            <a:avLst/>
          </a:prstGeom>
        </p:spPr>
      </p:pic>
      <p:pic>
        <p:nvPicPr>
          <p:cNvPr id="60" name="Graphic 6">
            <a:extLst>
              <a:ext uri="{FF2B5EF4-FFF2-40B4-BE49-F238E27FC236}">
                <a16:creationId xmlns:a16="http://schemas.microsoft.com/office/drawing/2014/main" id="{50B1BEB1-3568-034E-AA45-86BF47409F5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1761" y="1159972"/>
            <a:ext cx="929480" cy="1278035"/>
          </a:xfrm>
          <a:prstGeom prst="rect">
            <a:avLst/>
          </a:prstGeom>
        </p:spPr>
      </p:pic>
      <p:pic>
        <p:nvPicPr>
          <p:cNvPr id="61" name="Graphic 8">
            <a:extLst>
              <a:ext uri="{FF2B5EF4-FFF2-40B4-BE49-F238E27FC236}">
                <a16:creationId xmlns:a16="http://schemas.microsoft.com/office/drawing/2014/main" id="{AD9267B9-142A-FB47-AC2D-A7F8ED229BE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051510" y="3080893"/>
            <a:ext cx="730307" cy="1112056"/>
          </a:xfrm>
          <a:prstGeom prst="rect">
            <a:avLst/>
          </a:prstGeom>
        </p:spPr>
      </p:pic>
      <p:pic>
        <p:nvPicPr>
          <p:cNvPr id="62" name="Graphic 10">
            <a:extLst>
              <a:ext uri="{FF2B5EF4-FFF2-40B4-BE49-F238E27FC236}">
                <a16:creationId xmlns:a16="http://schemas.microsoft.com/office/drawing/2014/main" id="{1E5C400C-286C-1C45-8596-88ADAA017EE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110170" y="1409656"/>
            <a:ext cx="1112056" cy="912881"/>
          </a:xfrm>
          <a:prstGeom prst="rect">
            <a:avLst/>
          </a:prstGeom>
        </p:spPr>
      </p:pic>
      <p:pic>
        <p:nvPicPr>
          <p:cNvPr id="63" name="Graphic 12">
            <a:extLst>
              <a:ext uri="{FF2B5EF4-FFF2-40B4-BE49-F238E27FC236}">
                <a16:creationId xmlns:a16="http://schemas.microsoft.com/office/drawing/2014/main" id="{A59EE958-47A0-564C-B114-7A9BA155867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040067" y="3180133"/>
            <a:ext cx="1029068" cy="929480"/>
          </a:xfrm>
          <a:prstGeom prst="rect">
            <a:avLst/>
          </a:prstGeom>
        </p:spPr>
      </p:pic>
      <p:pic>
        <p:nvPicPr>
          <p:cNvPr id="64" name="Graphic 14">
            <a:extLst>
              <a:ext uri="{FF2B5EF4-FFF2-40B4-BE49-F238E27FC236}">
                <a16:creationId xmlns:a16="http://schemas.microsoft.com/office/drawing/2014/main" id="{16B906C2-F59B-E341-B138-093002F58F7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111579" y="3426709"/>
            <a:ext cx="1112056" cy="597523"/>
          </a:xfrm>
          <a:prstGeom prst="rect">
            <a:avLst/>
          </a:prstGeom>
        </p:spPr>
      </p:pic>
      <p:pic>
        <p:nvPicPr>
          <p:cNvPr id="65" name="Graphic 16">
            <a:extLst>
              <a:ext uri="{FF2B5EF4-FFF2-40B4-BE49-F238E27FC236}">
                <a16:creationId xmlns:a16="http://schemas.microsoft.com/office/drawing/2014/main" id="{32866865-9EBB-CB4F-AB6E-B86844067B7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056917" y="4944085"/>
            <a:ext cx="829893" cy="896284"/>
          </a:xfrm>
          <a:prstGeom prst="rect">
            <a:avLst/>
          </a:prstGeom>
        </p:spPr>
      </p:pic>
      <p:pic>
        <p:nvPicPr>
          <p:cNvPr id="67" name="Graphic 18">
            <a:extLst>
              <a:ext uri="{FF2B5EF4-FFF2-40B4-BE49-F238E27FC236}">
                <a16:creationId xmlns:a16="http://schemas.microsoft.com/office/drawing/2014/main" id="{FFE974D8-18AD-EE40-98E1-C2C47B738C2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963294" y="1385763"/>
            <a:ext cx="497936" cy="896284"/>
          </a:xfrm>
          <a:prstGeom prst="rect">
            <a:avLst/>
          </a:prstGeom>
        </p:spPr>
      </p:pic>
      <p:pic>
        <p:nvPicPr>
          <p:cNvPr id="68" name="Graphic 20">
            <a:extLst>
              <a:ext uri="{FF2B5EF4-FFF2-40B4-BE49-F238E27FC236}">
                <a16:creationId xmlns:a16="http://schemas.microsoft.com/office/drawing/2014/main" id="{D8DC2371-1D71-344E-9687-D4B651B75C7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3220578" y="4978308"/>
            <a:ext cx="663915" cy="796697"/>
          </a:xfrm>
          <a:prstGeom prst="rect">
            <a:avLst/>
          </a:prstGeom>
        </p:spPr>
      </p:pic>
      <p:pic>
        <p:nvPicPr>
          <p:cNvPr id="69" name="Graphic 22">
            <a:extLst>
              <a:ext uri="{FF2B5EF4-FFF2-40B4-BE49-F238E27FC236}">
                <a16:creationId xmlns:a16="http://schemas.microsoft.com/office/drawing/2014/main" id="{47299309-E4F0-7742-BC91-65F7BD363840}"/>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4836513" y="5051838"/>
            <a:ext cx="1261437" cy="746903"/>
          </a:xfrm>
          <a:prstGeom prst="rect">
            <a:avLst/>
          </a:prstGeom>
        </p:spPr>
      </p:pic>
      <p:pic>
        <p:nvPicPr>
          <p:cNvPr id="124" name="Graphic 24">
            <a:extLst>
              <a:ext uri="{FF2B5EF4-FFF2-40B4-BE49-F238E27FC236}">
                <a16:creationId xmlns:a16="http://schemas.microsoft.com/office/drawing/2014/main" id="{8C8440D8-BE27-C141-838A-BB7F8E24EF05}"/>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8697913" y="3193890"/>
            <a:ext cx="1195045" cy="912881"/>
          </a:xfrm>
          <a:prstGeom prst="rect">
            <a:avLst/>
          </a:prstGeom>
        </p:spPr>
      </p:pic>
      <p:pic>
        <p:nvPicPr>
          <p:cNvPr id="126" name="Graphic 28">
            <a:extLst>
              <a:ext uri="{FF2B5EF4-FFF2-40B4-BE49-F238E27FC236}">
                <a16:creationId xmlns:a16="http://schemas.microsoft.com/office/drawing/2014/main" id="{63154336-5245-D244-9003-BFE61FAEC2B4}"/>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1433207" y="4877300"/>
            <a:ext cx="414947" cy="846491"/>
          </a:xfrm>
          <a:prstGeom prst="rect">
            <a:avLst/>
          </a:prstGeom>
        </p:spPr>
      </p:pic>
      <p:pic>
        <p:nvPicPr>
          <p:cNvPr id="127" name="Graphic 30">
            <a:extLst>
              <a:ext uri="{FF2B5EF4-FFF2-40B4-BE49-F238E27FC236}">
                <a16:creationId xmlns:a16="http://schemas.microsoft.com/office/drawing/2014/main" id="{77A0E29C-1E3E-004B-964B-6B1F3E51F0A1}"/>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3348961" y="3218133"/>
            <a:ext cx="597523" cy="912881"/>
          </a:xfrm>
          <a:prstGeom prst="rect">
            <a:avLst/>
          </a:prstGeom>
        </p:spPr>
      </p:pic>
      <p:sp>
        <p:nvSpPr>
          <p:cNvPr id="128" name="TextBox 127">
            <a:extLst>
              <a:ext uri="{FF2B5EF4-FFF2-40B4-BE49-F238E27FC236}">
                <a16:creationId xmlns:a16="http://schemas.microsoft.com/office/drawing/2014/main" id="{B4D683C0-760A-2341-B8E3-8299DE934D5F}"/>
              </a:ext>
            </a:extLst>
          </p:cNvPr>
          <p:cNvSpPr txBox="1"/>
          <p:nvPr userDrawn="1"/>
        </p:nvSpPr>
        <p:spPr>
          <a:xfrm>
            <a:off x="1406782" y="2563276"/>
            <a:ext cx="434734" cy="307777"/>
          </a:xfrm>
          <a:prstGeom prst="rect">
            <a:avLst/>
          </a:prstGeom>
          <a:noFill/>
        </p:spPr>
        <p:txBody>
          <a:bodyPr wrap="none" rtlCol="0">
            <a:spAutoFit/>
          </a:bodyPr>
          <a:lstStyle/>
          <a:p>
            <a:pPr defTabSz="812760"/>
            <a:r>
              <a:rPr lang="en-US" sz="1400" dirty="0">
                <a:solidFill>
                  <a:srgbClr val="5E5E5E"/>
                </a:solidFill>
                <a:latin typeface="Arial" panose="020B0604020202020204"/>
              </a:rPr>
              <a:t>CA</a:t>
            </a:r>
          </a:p>
        </p:txBody>
      </p:sp>
      <p:sp>
        <p:nvSpPr>
          <p:cNvPr id="129" name="TextBox 128">
            <a:extLst>
              <a:ext uri="{FF2B5EF4-FFF2-40B4-BE49-F238E27FC236}">
                <a16:creationId xmlns:a16="http://schemas.microsoft.com/office/drawing/2014/main" id="{460668B7-AF3A-004D-9AF5-EE16270D9FAD}"/>
              </a:ext>
            </a:extLst>
          </p:cNvPr>
          <p:cNvSpPr txBox="1"/>
          <p:nvPr userDrawn="1"/>
        </p:nvSpPr>
        <p:spPr>
          <a:xfrm>
            <a:off x="7248015" y="4295824"/>
            <a:ext cx="434734" cy="307777"/>
          </a:xfrm>
          <a:prstGeom prst="rect">
            <a:avLst/>
          </a:prstGeom>
          <a:noFill/>
        </p:spPr>
        <p:txBody>
          <a:bodyPr wrap="none" rtlCol="0">
            <a:spAutoFit/>
          </a:bodyPr>
          <a:lstStyle/>
          <a:p>
            <a:pPr defTabSz="812760"/>
            <a:r>
              <a:rPr lang="en-US" sz="1400" dirty="0">
                <a:solidFill>
                  <a:srgbClr val="5E5E5E"/>
                </a:solidFill>
                <a:latin typeface="Arial" panose="020B0604020202020204"/>
              </a:rPr>
              <a:t>NV</a:t>
            </a:r>
          </a:p>
        </p:txBody>
      </p:sp>
      <p:sp>
        <p:nvSpPr>
          <p:cNvPr id="130" name="TextBox 129">
            <a:extLst>
              <a:ext uri="{FF2B5EF4-FFF2-40B4-BE49-F238E27FC236}">
                <a16:creationId xmlns:a16="http://schemas.microsoft.com/office/drawing/2014/main" id="{562A2BCE-3351-7F4A-9BCC-6E9304238D69}"/>
              </a:ext>
            </a:extLst>
          </p:cNvPr>
          <p:cNvSpPr txBox="1"/>
          <p:nvPr userDrawn="1"/>
        </p:nvSpPr>
        <p:spPr>
          <a:xfrm>
            <a:off x="3416685" y="2563276"/>
            <a:ext cx="453970" cy="307777"/>
          </a:xfrm>
          <a:prstGeom prst="rect">
            <a:avLst/>
          </a:prstGeom>
          <a:noFill/>
        </p:spPr>
        <p:txBody>
          <a:bodyPr wrap="none" rtlCol="0">
            <a:spAutoFit/>
          </a:bodyPr>
          <a:lstStyle/>
          <a:p>
            <a:pPr defTabSz="812760"/>
            <a:r>
              <a:rPr lang="en-US" sz="1400" dirty="0">
                <a:solidFill>
                  <a:srgbClr val="5E5E5E"/>
                </a:solidFill>
                <a:latin typeface="Arial" panose="020B0604020202020204"/>
              </a:rPr>
              <a:t>CO</a:t>
            </a:r>
          </a:p>
        </p:txBody>
      </p:sp>
      <p:sp>
        <p:nvSpPr>
          <p:cNvPr id="131" name="TextBox 130">
            <a:extLst>
              <a:ext uri="{FF2B5EF4-FFF2-40B4-BE49-F238E27FC236}">
                <a16:creationId xmlns:a16="http://schemas.microsoft.com/office/drawing/2014/main" id="{128DD643-AC8C-7546-9419-AFAE95773C6C}"/>
              </a:ext>
            </a:extLst>
          </p:cNvPr>
          <p:cNvSpPr txBox="1"/>
          <p:nvPr userDrawn="1"/>
        </p:nvSpPr>
        <p:spPr>
          <a:xfrm>
            <a:off x="5368676" y="4295824"/>
            <a:ext cx="473206" cy="307777"/>
          </a:xfrm>
          <a:prstGeom prst="rect">
            <a:avLst/>
          </a:prstGeom>
          <a:noFill/>
        </p:spPr>
        <p:txBody>
          <a:bodyPr wrap="none" rtlCol="0">
            <a:spAutoFit/>
          </a:bodyPr>
          <a:lstStyle/>
          <a:p>
            <a:pPr defTabSz="812760"/>
            <a:r>
              <a:rPr lang="en-US" sz="1400" dirty="0">
                <a:solidFill>
                  <a:srgbClr val="5E5E5E"/>
                </a:solidFill>
                <a:latin typeface="Arial" panose="020B0604020202020204"/>
              </a:rPr>
              <a:t>MO</a:t>
            </a:r>
          </a:p>
        </p:txBody>
      </p:sp>
      <p:sp>
        <p:nvSpPr>
          <p:cNvPr id="132" name="TextBox 131">
            <a:extLst>
              <a:ext uri="{FF2B5EF4-FFF2-40B4-BE49-F238E27FC236}">
                <a16:creationId xmlns:a16="http://schemas.microsoft.com/office/drawing/2014/main" id="{3C6840ED-9095-984E-931F-60C26B04CA56}"/>
              </a:ext>
            </a:extLst>
          </p:cNvPr>
          <p:cNvSpPr txBox="1"/>
          <p:nvPr userDrawn="1"/>
        </p:nvSpPr>
        <p:spPr>
          <a:xfrm>
            <a:off x="1372311" y="6007329"/>
            <a:ext cx="444352" cy="307777"/>
          </a:xfrm>
          <a:prstGeom prst="rect">
            <a:avLst/>
          </a:prstGeom>
          <a:noFill/>
        </p:spPr>
        <p:txBody>
          <a:bodyPr wrap="none" rtlCol="0">
            <a:spAutoFit/>
          </a:bodyPr>
          <a:lstStyle/>
          <a:p>
            <a:pPr defTabSz="812760"/>
            <a:r>
              <a:rPr lang="en-US" sz="1400" dirty="0">
                <a:solidFill>
                  <a:srgbClr val="5E5E5E"/>
                </a:solidFill>
                <a:latin typeface="Arial" panose="020B0604020202020204"/>
              </a:rPr>
              <a:t>NH</a:t>
            </a:r>
          </a:p>
        </p:txBody>
      </p:sp>
      <p:sp>
        <p:nvSpPr>
          <p:cNvPr id="133" name="TextBox 132">
            <a:extLst>
              <a:ext uri="{FF2B5EF4-FFF2-40B4-BE49-F238E27FC236}">
                <a16:creationId xmlns:a16="http://schemas.microsoft.com/office/drawing/2014/main" id="{8D4CE885-4F61-504A-9DB3-E5341DB59674}"/>
              </a:ext>
            </a:extLst>
          </p:cNvPr>
          <p:cNvSpPr txBox="1"/>
          <p:nvPr userDrawn="1"/>
        </p:nvSpPr>
        <p:spPr>
          <a:xfrm>
            <a:off x="7264507" y="5986120"/>
            <a:ext cx="404278" cy="307777"/>
          </a:xfrm>
          <a:prstGeom prst="rect">
            <a:avLst/>
          </a:prstGeom>
          <a:noFill/>
        </p:spPr>
        <p:txBody>
          <a:bodyPr wrap="none" rtlCol="0">
            <a:spAutoFit/>
          </a:bodyPr>
          <a:lstStyle/>
          <a:p>
            <a:pPr defTabSz="812760"/>
            <a:r>
              <a:rPr lang="en-US" sz="1400" dirty="0">
                <a:solidFill>
                  <a:srgbClr val="5E5E5E"/>
                </a:solidFill>
                <a:latin typeface="Arial" panose="020B0604020202020204"/>
              </a:rPr>
              <a:t>WI</a:t>
            </a:r>
          </a:p>
        </p:txBody>
      </p:sp>
      <p:sp>
        <p:nvSpPr>
          <p:cNvPr id="134" name="TextBox 133">
            <a:extLst>
              <a:ext uri="{FF2B5EF4-FFF2-40B4-BE49-F238E27FC236}">
                <a16:creationId xmlns:a16="http://schemas.microsoft.com/office/drawing/2014/main" id="{E4344133-49FA-C044-97BB-28E01EBCE31E}"/>
              </a:ext>
            </a:extLst>
          </p:cNvPr>
          <p:cNvSpPr txBox="1"/>
          <p:nvPr userDrawn="1"/>
        </p:nvSpPr>
        <p:spPr>
          <a:xfrm>
            <a:off x="1410019" y="4297833"/>
            <a:ext cx="425116" cy="307777"/>
          </a:xfrm>
          <a:prstGeom prst="rect">
            <a:avLst/>
          </a:prstGeom>
          <a:noFill/>
        </p:spPr>
        <p:txBody>
          <a:bodyPr wrap="none" rtlCol="0">
            <a:spAutoFit/>
          </a:bodyPr>
          <a:lstStyle/>
          <a:p>
            <a:pPr defTabSz="812760"/>
            <a:r>
              <a:rPr lang="en-US" sz="1400" dirty="0">
                <a:solidFill>
                  <a:srgbClr val="5E5E5E"/>
                </a:solidFill>
                <a:latin typeface="Arial" panose="020B0604020202020204"/>
              </a:rPr>
              <a:t>KY</a:t>
            </a:r>
          </a:p>
        </p:txBody>
      </p:sp>
      <p:sp>
        <p:nvSpPr>
          <p:cNvPr id="135" name="TextBox 134">
            <a:extLst>
              <a:ext uri="{FF2B5EF4-FFF2-40B4-BE49-F238E27FC236}">
                <a16:creationId xmlns:a16="http://schemas.microsoft.com/office/drawing/2014/main" id="{88E32996-B512-4649-B510-E4039213ED12}"/>
              </a:ext>
            </a:extLst>
          </p:cNvPr>
          <p:cNvSpPr txBox="1"/>
          <p:nvPr userDrawn="1"/>
        </p:nvSpPr>
        <p:spPr>
          <a:xfrm>
            <a:off x="8962978" y="2563277"/>
            <a:ext cx="364202" cy="307777"/>
          </a:xfrm>
          <a:prstGeom prst="rect">
            <a:avLst/>
          </a:prstGeom>
          <a:noFill/>
        </p:spPr>
        <p:txBody>
          <a:bodyPr wrap="none" rtlCol="0">
            <a:spAutoFit/>
          </a:bodyPr>
          <a:lstStyle/>
          <a:p>
            <a:pPr defTabSz="812760"/>
            <a:r>
              <a:rPr lang="en-US" sz="1400" dirty="0">
                <a:solidFill>
                  <a:srgbClr val="5E5E5E"/>
                </a:solidFill>
                <a:latin typeface="Arial" panose="020B0604020202020204"/>
              </a:rPr>
              <a:t>IN</a:t>
            </a:r>
          </a:p>
        </p:txBody>
      </p:sp>
      <p:sp>
        <p:nvSpPr>
          <p:cNvPr id="136" name="TextBox 135">
            <a:extLst>
              <a:ext uri="{FF2B5EF4-FFF2-40B4-BE49-F238E27FC236}">
                <a16:creationId xmlns:a16="http://schemas.microsoft.com/office/drawing/2014/main" id="{10EFAF2E-9DC4-D341-BB48-D7BB234B0473}"/>
              </a:ext>
            </a:extLst>
          </p:cNvPr>
          <p:cNvSpPr txBox="1"/>
          <p:nvPr userDrawn="1"/>
        </p:nvSpPr>
        <p:spPr>
          <a:xfrm>
            <a:off x="5336825" y="5986121"/>
            <a:ext cx="411779" cy="307777"/>
          </a:xfrm>
          <a:prstGeom prst="rect">
            <a:avLst/>
          </a:prstGeom>
          <a:noFill/>
        </p:spPr>
        <p:txBody>
          <a:bodyPr wrap="none" rtlCol="0">
            <a:spAutoFit/>
          </a:bodyPr>
          <a:lstStyle/>
          <a:p>
            <a:pPr defTabSz="812760"/>
            <a:r>
              <a:rPr lang="en-US" sz="1400" dirty="0">
                <a:solidFill>
                  <a:srgbClr val="5E5E5E"/>
                </a:solidFill>
                <a:latin typeface="Arial" panose="020B0604020202020204"/>
              </a:rPr>
              <a:t>VA</a:t>
            </a:r>
          </a:p>
        </p:txBody>
      </p:sp>
      <p:sp>
        <p:nvSpPr>
          <p:cNvPr id="137" name="TextBox 136">
            <a:extLst>
              <a:ext uri="{FF2B5EF4-FFF2-40B4-BE49-F238E27FC236}">
                <a16:creationId xmlns:a16="http://schemas.microsoft.com/office/drawing/2014/main" id="{228F1FB3-2DA2-B346-A7DD-7C45AEA5859E}"/>
              </a:ext>
            </a:extLst>
          </p:cNvPr>
          <p:cNvSpPr txBox="1"/>
          <p:nvPr userDrawn="1"/>
        </p:nvSpPr>
        <p:spPr>
          <a:xfrm>
            <a:off x="5330011" y="2563276"/>
            <a:ext cx="423514" cy="307777"/>
          </a:xfrm>
          <a:prstGeom prst="rect">
            <a:avLst/>
          </a:prstGeom>
          <a:noFill/>
        </p:spPr>
        <p:txBody>
          <a:bodyPr wrap="none" rtlCol="0">
            <a:spAutoFit/>
          </a:bodyPr>
          <a:lstStyle/>
          <a:p>
            <a:pPr defTabSz="812760"/>
            <a:r>
              <a:rPr lang="en-US" sz="1400" dirty="0">
                <a:solidFill>
                  <a:srgbClr val="5E5E5E"/>
                </a:solidFill>
                <a:latin typeface="Arial" panose="020B0604020202020204"/>
              </a:rPr>
              <a:t>CT</a:t>
            </a:r>
          </a:p>
        </p:txBody>
      </p:sp>
      <p:sp>
        <p:nvSpPr>
          <p:cNvPr id="138" name="TextBox 137">
            <a:extLst>
              <a:ext uri="{FF2B5EF4-FFF2-40B4-BE49-F238E27FC236}">
                <a16:creationId xmlns:a16="http://schemas.microsoft.com/office/drawing/2014/main" id="{276D116C-F94C-C84E-BF4A-27C55E26ED6B}"/>
              </a:ext>
            </a:extLst>
          </p:cNvPr>
          <p:cNvSpPr txBox="1"/>
          <p:nvPr userDrawn="1"/>
        </p:nvSpPr>
        <p:spPr>
          <a:xfrm>
            <a:off x="7086167" y="2563276"/>
            <a:ext cx="444352" cy="307777"/>
          </a:xfrm>
          <a:prstGeom prst="rect">
            <a:avLst/>
          </a:prstGeom>
          <a:noFill/>
        </p:spPr>
        <p:txBody>
          <a:bodyPr wrap="none" rtlCol="0">
            <a:spAutoFit/>
          </a:bodyPr>
          <a:lstStyle/>
          <a:p>
            <a:pPr defTabSz="812760"/>
            <a:r>
              <a:rPr lang="en-US" sz="1400" dirty="0">
                <a:solidFill>
                  <a:srgbClr val="5E5E5E"/>
                </a:solidFill>
                <a:latin typeface="Arial" panose="020B0604020202020204"/>
              </a:rPr>
              <a:t>GA</a:t>
            </a:r>
          </a:p>
        </p:txBody>
      </p:sp>
      <p:sp>
        <p:nvSpPr>
          <p:cNvPr id="139" name="TextBox 138">
            <a:extLst>
              <a:ext uri="{FF2B5EF4-FFF2-40B4-BE49-F238E27FC236}">
                <a16:creationId xmlns:a16="http://schemas.microsoft.com/office/drawing/2014/main" id="{B48FEEAA-95A4-4E41-AB8F-81B3BDD06229}"/>
              </a:ext>
            </a:extLst>
          </p:cNvPr>
          <p:cNvSpPr txBox="1"/>
          <p:nvPr userDrawn="1"/>
        </p:nvSpPr>
        <p:spPr>
          <a:xfrm>
            <a:off x="9006465" y="4297833"/>
            <a:ext cx="434734" cy="307777"/>
          </a:xfrm>
          <a:prstGeom prst="rect">
            <a:avLst/>
          </a:prstGeom>
          <a:noFill/>
        </p:spPr>
        <p:txBody>
          <a:bodyPr wrap="none" rtlCol="0">
            <a:spAutoFit/>
          </a:bodyPr>
          <a:lstStyle/>
          <a:p>
            <a:pPr defTabSz="812760"/>
            <a:r>
              <a:rPr lang="en-US" sz="1400" dirty="0">
                <a:solidFill>
                  <a:srgbClr val="5E5E5E"/>
                </a:solidFill>
                <a:latin typeface="Arial" panose="020B0604020202020204"/>
              </a:rPr>
              <a:t>NY</a:t>
            </a:r>
          </a:p>
        </p:txBody>
      </p:sp>
      <p:sp>
        <p:nvSpPr>
          <p:cNvPr id="140" name="TextBox 139">
            <a:extLst>
              <a:ext uri="{FF2B5EF4-FFF2-40B4-BE49-F238E27FC236}">
                <a16:creationId xmlns:a16="http://schemas.microsoft.com/office/drawing/2014/main" id="{FA57D731-B994-5246-B7C8-54C31A2EEE62}"/>
              </a:ext>
            </a:extLst>
          </p:cNvPr>
          <p:cNvSpPr txBox="1"/>
          <p:nvPr userDrawn="1"/>
        </p:nvSpPr>
        <p:spPr>
          <a:xfrm>
            <a:off x="3306354" y="6007328"/>
            <a:ext cx="453970" cy="307777"/>
          </a:xfrm>
          <a:prstGeom prst="rect">
            <a:avLst/>
          </a:prstGeom>
          <a:noFill/>
        </p:spPr>
        <p:txBody>
          <a:bodyPr wrap="none" rtlCol="0">
            <a:spAutoFit/>
          </a:bodyPr>
          <a:lstStyle/>
          <a:p>
            <a:pPr defTabSz="812760"/>
            <a:r>
              <a:rPr lang="en-US" sz="1400" dirty="0">
                <a:solidFill>
                  <a:srgbClr val="5E5E5E"/>
                </a:solidFill>
                <a:latin typeface="Arial" panose="020B0604020202020204"/>
              </a:rPr>
              <a:t>OH</a:t>
            </a:r>
          </a:p>
        </p:txBody>
      </p:sp>
      <p:sp>
        <p:nvSpPr>
          <p:cNvPr id="141" name="TextBox 140">
            <a:extLst>
              <a:ext uri="{FF2B5EF4-FFF2-40B4-BE49-F238E27FC236}">
                <a16:creationId xmlns:a16="http://schemas.microsoft.com/office/drawing/2014/main" id="{D9C7FB4E-D234-314E-B872-4B6F6B286394}"/>
              </a:ext>
            </a:extLst>
          </p:cNvPr>
          <p:cNvSpPr txBox="1"/>
          <p:nvPr userDrawn="1"/>
        </p:nvSpPr>
        <p:spPr>
          <a:xfrm>
            <a:off x="3388782" y="4295824"/>
            <a:ext cx="453970" cy="307777"/>
          </a:xfrm>
          <a:prstGeom prst="rect">
            <a:avLst/>
          </a:prstGeom>
          <a:noFill/>
        </p:spPr>
        <p:txBody>
          <a:bodyPr wrap="none" rtlCol="0">
            <a:spAutoFit/>
          </a:bodyPr>
          <a:lstStyle/>
          <a:p>
            <a:pPr defTabSz="812760"/>
            <a:r>
              <a:rPr lang="en-US" sz="1400" dirty="0">
                <a:solidFill>
                  <a:srgbClr val="5E5E5E"/>
                </a:solidFill>
                <a:latin typeface="Arial" panose="020B0604020202020204"/>
              </a:rPr>
              <a:t>ME</a:t>
            </a:r>
          </a:p>
        </p:txBody>
      </p:sp>
      <p:pic>
        <p:nvPicPr>
          <p:cNvPr id="4" name="Graphic 3">
            <a:extLst>
              <a:ext uri="{FF2B5EF4-FFF2-40B4-BE49-F238E27FC236}">
                <a16:creationId xmlns:a16="http://schemas.microsoft.com/office/drawing/2014/main" id="{0E2487BB-F347-254B-A5E5-9999290A60D6}"/>
              </a:ext>
            </a:extLst>
          </p:cNvPr>
          <p:cNvPicPr>
            <a:picLocks noChangeAspect="1"/>
          </p:cNvPicPr>
          <p:nvPr userDrawn="1"/>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5056095" y="1450026"/>
            <a:ext cx="1134315" cy="1070108"/>
          </a:xfrm>
          <a:prstGeom prst="rect">
            <a:avLst/>
          </a:prstGeom>
        </p:spPr>
      </p:pic>
    </p:spTree>
    <p:extLst>
      <p:ext uri="{BB962C8B-B14F-4D97-AF65-F5344CB8AC3E}">
        <p14:creationId xmlns:p14="http://schemas.microsoft.com/office/powerpoint/2010/main" val="34457725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Using this template">
    <p:bg>
      <p:bgPr>
        <a:solidFill>
          <a:schemeClr val="accent1"/>
        </a:solidFill>
        <a:effectLst/>
      </p:bgPr>
    </p:bg>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0E7E116A-B92E-8FAA-881C-F4A8F1796838}"/>
              </a:ext>
            </a:extLst>
          </p:cNvPr>
          <p:cNvSpPr txBox="1">
            <a:spLocks/>
          </p:cNvSpPr>
          <p:nvPr userDrawn="1"/>
        </p:nvSpPr>
        <p:spPr>
          <a:xfrm>
            <a:off x="5948737" y="1647768"/>
            <a:ext cx="5301464" cy="399342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a:lnSpc>
                <a:spcPct val="100000"/>
              </a:lnSpc>
              <a:spcAft>
                <a:spcPts val="1800"/>
              </a:spcAft>
            </a:pPr>
            <a:r>
              <a:rPr lang="en-US" sz="1400" b="0" i="0" dirty="0">
                <a:solidFill>
                  <a:srgbClr val="FFFFFF"/>
                </a:solidFill>
                <a:effectLst/>
                <a:latin typeface="Elevance Sans" pitchFamily="2" charset="77"/>
              </a:rPr>
              <a:t>There are a variety of layouts, images, and brand colors</a:t>
            </a:r>
            <a:br>
              <a:rPr lang="en-US" sz="1400" b="0" i="0" dirty="0">
                <a:solidFill>
                  <a:srgbClr val="FFFFFF"/>
                </a:solidFill>
                <a:effectLst/>
                <a:latin typeface="Elevance Sans" pitchFamily="2" charset="77"/>
              </a:rPr>
            </a:br>
            <a:r>
              <a:rPr lang="en-US" sz="1400" b="0" i="0" dirty="0">
                <a:solidFill>
                  <a:srgbClr val="FFFFFF"/>
                </a:solidFill>
                <a:effectLst/>
                <a:latin typeface="Elevance Sans" pitchFamily="2" charset="77"/>
              </a:rPr>
              <a:t>available to use.</a:t>
            </a:r>
          </a:p>
          <a:p>
            <a:pPr>
              <a:lnSpc>
                <a:spcPct val="100000"/>
              </a:lnSpc>
              <a:spcAft>
                <a:spcPts val="1800"/>
              </a:spcAft>
            </a:pPr>
            <a:r>
              <a:rPr lang="en-US" sz="1400" b="0" i="0" dirty="0">
                <a:solidFill>
                  <a:srgbClr val="FFFFFF"/>
                </a:solidFill>
                <a:effectLst/>
                <a:latin typeface="Elevance Sans" pitchFamily="2" charset="77"/>
              </a:rPr>
              <a:t>There are a few Covers you can choose from. You can find </a:t>
            </a:r>
            <a:br>
              <a:rPr lang="en-US" sz="1400" b="0" i="0" dirty="0">
                <a:solidFill>
                  <a:srgbClr val="FFFFFF"/>
                </a:solidFill>
                <a:effectLst/>
                <a:latin typeface="Elevance Sans" pitchFamily="2" charset="77"/>
              </a:rPr>
            </a:br>
            <a:r>
              <a:rPr lang="en-US" sz="1400" b="0" i="0" dirty="0">
                <a:solidFill>
                  <a:srgbClr val="FFFFFF"/>
                </a:solidFill>
                <a:effectLst/>
                <a:latin typeface="Elevance Sans" pitchFamily="2" charset="77"/>
              </a:rPr>
              <a:t>them in the Master slides. For different brand versions, please only place the logo on the Cover slide where</a:t>
            </a:r>
            <a:r>
              <a:rPr lang="en-US" sz="1400" b="0" i="0" dirty="0">
                <a:solidFill>
                  <a:srgbClr val="FFFFFF"/>
                </a:solidFill>
                <a:latin typeface="Elevance Sans" pitchFamily="2" charset="77"/>
              </a:rPr>
              <a:t> </a:t>
            </a:r>
            <a:r>
              <a:rPr lang="en-US" sz="1400" b="0" i="0" dirty="0">
                <a:solidFill>
                  <a:srgbClr val="FFFFFF"/>
                </a:solidFill>
                <a:effectLst/>
                <a:latin typeface="Elevance Sans" pitchFamily="2" charset="77"/>
              </a:rPr>
              <a:t>indicated, and then choose the appropriate corresponding legal tagline slide.</a:t>
            </a:r>
          </a:p>
          <a:p>
            <a:pPr>
              <a:lnSpc>
                <a:spcPct val="100000"/>
              </a:lnSpc>
              <a:spcAft>
                <a:spcPts val="1800"/>
              </a:spcAft>
            </a:pPr>
            <a:r>
              <a:rPr lang="en-US" sz="1400" b="0" i="0" dirty="0">
                <a:solidFill>
                  <a:srgbClr val="FFFFFF"/>
                </a:solidFill>
                <a:effectLst/>
                <a:latin typeface="Elevance Sans" pitchFamily="2" charset="77"/>
              </a:rPr>
              <a:t>Please find the logos at the </a:t>
            </a:r>
            <a:r>
              <a:rPr lang="en-US" sz="1400" b="1" dirty="0">
                <a:solidFill>
                  <a:srgbClr val="FFFFFF"/>
                </a:solidFill>
                <a:effectLst/>
                <a:latin typeface="Elevance Sans Semibold" pitchFamily="2" charset="77"/>
              </a:rPr>
              <a:t>Master Slide level (View &gt; Slide Master)</a:t>
            </a:r>
            <a:r>
              <a:rPr lang="en-US" sz="1400" b="0" i="0" dirty="0">
                <a:solidFill>
                  <a:srgbClr val="FFFFFF"/>
                </a:solidFill>
                <a:effectLst/>
                <a:latin typeface="Elevance Sans" pitchFamily="2" charset="77"/>
              </a:rPr>
              <a:t> within the </a:t>
            </a:r>
            <a:r>
              <a:rPr lang="en-US" sz="1400" b="1" dirty="0">
                <a:solidFill>
                  <a:srgbClr val="FFFFFF"/>
                </a:solidFill>
                <a:effectLst/>
                <a:latin typeface="Elevance Sans Semibold" pitchFamily="2" charset="77"/>
              </a:rPr>
              <a:t>“Assets” </a:t>
            </a:r>
            <a:r>
              <a:rPr lang="en-US" sz="1400" b="0" i="0" dirty="0">
                <a:solidFill>
                  <a:srgbClr val="FFFFFF"/>
                </a:solidFill>
                <a:effectLst/>
                <a:latin typeface="Elevance Sans" pitchFamily="2" charset="77"/>
              </a:rPr>
              <a:t>section for easy copy and paste </a:t>
            </a:r>
            <a:br>
              <a:rPr lang="en-US" sz="1400" b="0" i="0" dirty="0">
                <a:solidFill>
                  <a:srgbClr val="FFFFFF"/>
                </a:solidFill>
                <a:effectLst/>
                <a:latin typeface="Elevance Sans" pitchFamily="2" charset="77"/>
              </a:rPr>
            </a:br>
            <a:r>
              <a:rPr lang="en-US" sz="1400" b="0" i="0" dirty="0">
                <a:solidFill>
                  <a:srgbClr val="FFFFFF"/>
                </a:solidFill>
                <a:effectLst/>
                <a:latin typeface="Elevance Sans" pitchFamily="2" charset="77"/>
              </a:rPr>
              <a:t>of logos needed. Make sure the correct logo is used for the version needed and that it reads well.</a:t>
            </a:r>
          </a:p>
          <a:p>
            <a:pPr>
              <a:lnSpc>
                <a:spcPct val="100000"/>
              </a:lnSpc>
              <a:spcAft>
                <a:spcPts val="1800"/>
              </a:spcAft>
            </a:pPr>
            <a:r>
              <a:rPr lang="en-US" sz="1400" b="0" i="0" dirty="0">
                <a:solidFill>
                  <a:srgbClr val="FFFFFF"/>
                </a:solidFill>
                <a:effectLst/>
                <a:latin typeface="Elevance Sans" pitchFamily="2" charset="77"/>
              </a:rPr>
              <a:t>There are a variety of layouts, images, and brand colors </a:t>
            </a:r>
            <a:br>
              <a:rPr lang="en-US" sz="1400" b="0" i="0" dirty="0">
                <a:solidFill>
                  <a:srgbClr val="FFFFFF"/>
                </a:solidFill>
                <a:effectLst/>
                <a:latin typeface="Elevance Sans" pitchFamily="2" charset="77"/>
              </a:rPr>
            </a:br>
            <a:r>
              <a:rPr lang="en-US" sz="1400" b="0" i="0" dirty="0">
                <a:solidFill>
                  <a:srgbClr val="FFFFFF"/>
                </a:solidFill>
                <a:effectLst/>
                <a:latin typeface="Elevance Sans" pitchFamily="2" charset="77"/>
              </a:rPr>
              <a:t>available to use.</a:t>
            </a:r>
          </a:p>
          <a:p>
            <a:pPr>
              <a:lnSpc>
                <a:spcPct val="100000"/>
              </a:lnSpc>
              <a:spcAft>
                <a:spcPts val="1800"/>
              </a:spcAft>
            </a:pPr>
            <a:r>
              <a:rPr lang="en-US" sz="1400" b="0" i="0" dirty="0">
                <a:solidFill>
                  <a:srgbClr val="FFFFFF"/>
                </a:solidFill>
                <a:effectLst/>
                <a:latin typeface="Elevance Sans" pitchFamily="2" charset="77"/>
              </a:rPr>
              <a:t>Reach out to your Marketing contact or Anthem Branding if </a:t>
            </a:r>
            <a:br>
              <a:rPr lang="en-US" sz="1400" b="0" i="0" dirty="0">
                <a:solidFill>
                  <a:srgbClr val="FFFFFF"/>
                </a:solidFill>
                <a:effectLst/>
                <a:latin typeface="Elevance Sans" pitchFamily="2" charset="77"/>
              </a:rPr>
            </a:br>
            <a:r>
              <a:rPr lang="en-US" sz="1400" b="0" i="0" dirty="0">
                <a:solidFill>
                  <a:srgbClr val="FFFFFF"/>
                </a:solidFill>
                <a:effectLst/>
                <a:latin typeface="Elevance Sans" pitchFamily="2" charset="77"/>
              </a:rPr>
              <a:t>you have any questions or need assistance.</a:t>
            </a:r>
          </a:p>
        </p:txBody>
      </p:sp>
      <p:cxnSp>
        <p:nvCxnSpPr>
          <p:cNvPr id="7" name="Straight Connector 6">
            <a:extLst>
              <a:ext uri="{FF2B5EF4-FFF2-40B4-BE49-F238E27FC236}">
                <a16:creationId xmlns:a16="http://schemas.microsoft.com/office/drawing/2014/main" id="{FB2CD675-2901-9982-E18A-442FA3A881F5}"/>
              </a:ext>
            </a:extLst>
          </p:cNvPr>
          <p:cNvCxnSpPr/>
          <p:nvPr userDrawn="1"/>
        </p:nvCxnSpPr>
        <p:spPr>
          <a:xfrm>
            <a:off x="5948737" y="1520575"/>
            <a:ext cx="530146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4B84C29-21CC-CC57-9374-B407A618A463}"/>
              </a:ext>
            </a:extLst>
          </p:cNvPr>
          <p:cNvCxnSpPr/>
          <p:nvPr userDrawn="1"/>
        </p:nvCxnSpPr>
        <p:spPr>
          <a:xfrm>
            <a:off x="5948737" y="2185593"/>
            <a:ext cx="530146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832AABE-4E1F-809A-889E-9DA9B3C18614}"/>
              </a:ext>
            </a:extLst>
          </p:cNvPr>
          <p:cNvCxnSpPr/>
          <p:nvPr userDrawn="1"/>
        </p:nvCxnSpPr>
        <p:spPr>
          <a:xfrm>
            <a:off x="5948737" y="3300881"/>
            <a:ext cx="530146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D23DD30-FAAC-5F8E-D28C-2980CF527F88}"/>
              </a:ext>
            </a:extLst>
          </p:cNvPr>
          <p:cNvCxnSpPr/>
          <p:nvPr userDrawn="1"/>
        </p:nvCxnSpPr>
        <p:spPr>
          <a:xfrm>
            <a:off x="5948737" y="4360749"/>
            <a:ext cx="530146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97F2B08-0B23-E02E-5BF6-7D12E2F1EB86}"/>
              </a:ext>
            </a:extLst>
          </p:cNvPr>
          <p:cNvCxnSpPr/>
          <p:nvPr userDrawn="1"/>
        </p:nvCxnSpPr>
        <p:spPr>
          <a:xfrm>
            <a:off x="5948737" y="5025767"/>
            <a:ext cx="530146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01F8029-4890-9D92-9A41-66031AA7E1E1}"/>
              </a:ext>
            </a:extLst>
          </p:cNvPr>
          <p:cNvSpPr txBox="1"/>
          <p:nvPr userDrawn="1"/>
        </p:nvSpPr>
        <p:spPr>
          <a:xfrm>
            <a:off x="377688" y="338651"/>
            <a:ext cx="4750904" cy="1400383"/>
          </a:xfrm>
          <a:prstGeom prst="rect">
            <a:avLst/>
          </a:prstGeom>
          <a:noFill/>
        </p:spPr>
        <p:txBody>
          <a:bodyPr wrap="square">
            <a:spAutoFit/>
          </a:bodyPr>
          <a:lstStyle/>
          <a:p>
            <a:pPr>
              <a:lnSpc>
                <a:spcPct val="85000"/>
              </a:lnSpc>
            </a:pPr>
            <a:r>
              <a:rPr lang="en-US" sz="5000" b="0" i="0" dirty="0">
                <a:solidFill>
                  <a:srgbClr val="FFFFFF"/>
                </a:solidFill>
                <a:effectLst/>
                <a:latin typeface="Elevance Sans" pitchFamily="2" charset="77"/>
              </a:rPr>
              <a:t>Using this</a:t>
            </a:r>
            <a:br>
              <a:rPr lang="en-US" sz="5000" b="0" i="0" dirty="0">
                <a:solidFill>
                  <a:srgbClr val="FFFFFF"/>
                </a:solidFill>
                <a:effectLst/>
                <a:latin typeface="Elevance Sans" pitchFamily="2" charset="77"/>
              </a:rPr>
            </a:br>
            <a:r>
              <a:rPr lang="en-US" sz="5000" b="0" i="0" dirty="0">
                <a:solidFill>
                  <a:srgbClr val="FFFFFF"/>
                </a:solidFill>
                <a:effectLst/>
                <a:latin typeface="Elevance Sans" pitchFamily="2" charset="77"/>
              </a:rPr>
              <a:t>template</a:t>
            </a:r>
            <a:endParaRPr lang="en-US" sz="5000" b="0" i="0" dirty="0">
              <a:latin typeface="Elevance Sans" pitchFamily="2" charset="77"/>
            </a:endParaRPr>
          </a:p>
        </p:txBody>
      </p:sp>
    </p:spTree>
    <p:extLst>
      <p:ext uri="{BB962C8B-B14F-4D97-AF65-F5344CB8AC3E}">
        <p14:creationId xmlns:p14="http://schemas.microsoft.com/office/powerpoint/2010/main" val="28383066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87867" y="368067"/>
            <a:ext cx="10408920" cy="615553"/>
          </a:xfrm>
        </p:spPr>
        <p:txBody>
          <a:bodyPr lIns="0" tIns="0" rIns="0" bIns="0"/>
          <a:lstStyle>
            <a:lvl1pPr>
              <a:defRPr sz="4000" b="0" i="0">
                <a:solidFill>
                  <a:srgbClr val="2B2927"/>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a:xfrm>
            <a:off x="5527040" y="8503921"/>
            <a:ext cx="5201920" cy="369332"/>
          </a:xfrm>
        </p:spPr>
        <p:txBody>
          <a:bodyPr lIns="0" tIns="0" rIns="0" bIns="0"/>
          <a:lstStyle>
            <a:lvl1pPr algn="ctr">
              <a:defRPr>
                <a:solidFill>
                  <a:schemeClr val="tx1">
                    <a:tint val="75000"/>
                  </a:schemeClr>
                </a:solidFill>
              </a:defRPr>
            </a:lvl1pPr>
          </a:lstStyle>
          <a:p>
            <a:pPr defTabSz="1219170"/>
            <a:endParaRPr lang="en-US" sz="2400" kern="0">
              <a:solidFill>
                <a:prstClr val="black">
                  <a:tint val="75000"/>
                </a:prstClr>
              </a:solidFill>
            </a:endParaRPr>
          </a:p>
        </p:txBody>
      </p:sp>
      <p:sp>
        <p:nvSpPr>
          <p:cNvPr id="5" name="Holder 5"/>
          <p:cNvSpPr>
            <a:spLocks noGrp="1"/>
          </p:cNvSpPr>
          <p:nvPr>
            <p:ph type="dt" sz="half" idx="6"/>
          </p:nvPr>
        </p:nvSpPr>
        <p:spPr>
          <a:xfrm>
            <a:off x="812800" y="8503921"/>
            <a:ext cx="3738880" cy="369332"/>
          </a:xfrm>
        </p:spPr>
        <p:txBody>
          <a:bodyPr lIns="0" tIns="0" rIns="0" bIns="0"/>
          <a:lstStyle>
            <a:lvl1pPr algn="l">
              <a:defRPr>
                <a:solidFill>
                  <a:schemeClr val="tx1">
                    <a:tint val="75000"/>
                  </a:schemeClr>
                </a:solidFill>
              </a:defRPr>
            </a:lvl1pPr>
          </a:lstStyle>
          <a:p>
            <a:pPr defTabSz="1219170"/>
            <a:fld id="{1D8BD707-D9CF-40AE-B4C6-C98DA3205C09}" type="datetimeFigureOut">
              <a:rPr lang="en-US" sz="2400" kern="0" smtClean="0">
                <a:solidFill>
                  <a:prstClr val="black">
                    <a:tint val="75000"/>
                  </a:prstClr>
                </a:solidFill>
              </a:rPr>
              <a:pPr defTabSz="1219170"/>
              <a:t>4/14/2026</a:t>
            </a:fld>
            <a:endParaRPr lang="en-US" sz="2400" kern="0">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67" b="0" i="0">
                <a:solidFill>
                  <a:srgbClr val="605B57"/>
                </a:solidFill>
                <a:latin typeface="Tahoma"/>
                <a:cs typeface="Tahoma"/>
              </a:defRPr>
            </a:lvl1pPr>
          </a:lstStyle>
          <a:p>
            <a:pPr marL="77045" defTabSz="1219170">
              <a:spcBef>
                <a:spcPts val="100"/>
              </a:spcBef>
            </a:pPr>
            <a:fld id="{81D60167-4931-47E6-BA6A-407CBD079E47}" type="slidenum">
              <a:rPr lang="en-US" kern="0" smtClean="0"/>
              <a:pPr marL="77045" defTabSz="1219170">
                <a:spcBef>
                  <a:spcPts val="100"/>
                </a:spcBef>
              </a:pPr>
              <a:t>‹#›</a:t>
            </a:fld>
            <a:endParaRPr lang="en-US" kern="0" dirty="0"/>
          </a:p>
        </p:txBody>
      </p:sp>
    </p:spTree>
    <p:extLst>
      <p:ext uri="{BB962C8B-B14F-4D97-AF65-F5344CB8AC3E}">
        <p14:creationId xmlns:p14="http://schemas.microsoft.com/office/powerpoint/2010/main" val="27871670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5527040" y="8503921"/>
            <a:ext cx="5201920" cy="369332"/>
          </a:xfrm>
        </p:spPr>
        <p:txBody>
          <a:bodyPr lIns="0" tIns="0" rIns="0" bIns="0"/>
          <a:lstStyle>
            <a:lvl1pPr algn="ctr">
              <a:defRPr>
                <a:solidFill>
                  <a:schemeClr val="tx1">
                    <a:tint val="75000"/>
                  </a:schemeClr>
                </a:solidFill>
              </a:defRPr>
            </a:lvl1pPr>
          </a:lstStyle>
          <a:p>
            <a:pPr defTabSz="1219170"/>
            <a:endParaRPr lang="en-US" sz="2400" kern="0">
              <a:solidFill>
                <a:prstClr val="black">
                  <a:tint val="75000"/>
                </a:prstClr>
              </a:solidFill>
            </a:endParaRPr>
          </a:p>
        </p:txBody>
      </p:sp>
      <p:sp>
        <p:nvSpPr>
          <p:cNvPr id="3" name="Holder 3"/>
          <p:cNvSpPr>
            <a:spLocks noGrp="1"/>
          </p:cNvSpPr>
          <p:nvPr>
            <p:ph type="dt" sz="half" idx="6"/>
          </p:nvPr>
        </p:nvSpPr>
        <p:spPr>
          <a:xfrm>
            <a:off x="812800" y="8503921"/>
            <a:ext cx="3738880" cy="369332"/>
          </a:xfrm>
        </p:spPr>
        <p:txBody>
          <a:bodyPr lIns="0" tIns="0" rIns="0" bIns="0"/>
          <a:lstStyle>
            <a:lvl1pPr algn="l">
              <a:defRPr>
                <a:solidFill>
                  <a:schemeClr val="tx1">
                    <a:tint val="75000"/>
                  </a:schemeClr>
                </a:solidFill>
              </a:defRPr>
            </a:lvl1pPr>
          </a:lstStyle>
          <a:p>
            <a:pPr defTabSz="1219170"/>
            <a:fld id="{1D8BD707-D9CF-40AE-B4C6-C98DA3205C09}" type="datetimeFigureOut">
              <a:rPr lang="en-US" sz="2400" kern="0" smtClean="0">
                <a:solidFill>
                  <a:prstClr val="black">
                    <a:tint val="75000"/>
                  </a:prstClr>
                </a:solidFill>
              </a:rPr>
              <a:pPr defTabSz="1219170"/>
              <a:t>4/14/2026</a:t>
            </a:fld>
            <a:endParaRPr lang="en-US" sz="2400" kern="0">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67" b="0" i="0">
                <a:solidFill>
                  <a:srgbClr val="605B57"/>
                </a:solidFill>
                <a:latin typeface="Tahoma"/>
                <a:cs typeface="Tahoma"/>
              </a:defRPr>
            </a:lvl1pPr>
          </a:lstStyle>
          <a:p>
            <a:pPr marL="77045" defTabSz="1219170">
              <a:spcBef>
                <a:spcPts val="100"/>
              </a:spcBef>
            </a:pPr>
            <a:fld id="{81D60167-4931-47E6-BA6A-407CBD079E47}" type="slidenum">
              <a:rPr lang="en-US" kern="0" smtClean="0"/>
              <a:pPr marL="77045" defTabSz="1219170">
                <a:spcBef>
                  <a:spcPts val="100"/>
                </a:spcBef>
              </a:pPr>
              <a:t>‹#›</a:t>
            </a:fld>
            <a:endParaRPr lang="en-US" kern="0" dirty="0"/>
          </a:p>
        </p:txBody>
      </p:sp>
    </p:spTree>
    <p:extLst>
      <p:ext uri="{BB962C8B-B14F-4D97-AF65-F5344CB8AC3E}">
        <p14:creationId xmlns:p14="http://schemas.microsoft.com/office/powerpoint/2010/main" val="1476258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image" Target="../media/image1.png"/><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64.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42" Type="http://schemas.openxmlformats.org/officeDocument/2006/relationships/slideLayout" Target="../slideLayouts/slideLayout80.xml"/><Relationship Id="rId47" Type="http://schemas.openxmlformats.org/officeDocument/2006/relationships/slideLayout" Target="../slideLayouts/slideLayout85.xml"/><Relationship Id="rId50" Type="http://schemas.openxmlformats.org/officeDocument/2006/relationships/slideLayout" Target="../slideLayouts/slideLayout88.xml"/><Relationship Id="rId55" Type="http://schemas.openxmlformats.org/officeDocument/2006/relationships/slideLayout" Target="../slideLayouts/slideLayout93.xml"/><Relationship Id="rId63" Type="http://schemas.openxmlformats.org/officeDocument/2006/relationships/image" Target="../media/image6.emf"/><Relationship Id="rId7" Type="http://schemas.openxmlformats.org/officeDocument/2006/relationships/slideLayout" Target="../slideLayouts/slideLayout4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9" Type="http://schemas.openxmlformats.org/officeDocument/2006/relationships/slideLayout" Target="../slideLayouts/slideLayout67.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40" Type="http://schemas.openxmlformats.org/officeDocument/2006/relationships/slideLayout" Target="../slideLayouts/slideLayout78.xml"/><Relationship Id="rId45" Type="http://schemas.openxmlformats.org/officeDocument/2006/relationships/slideLayout" Target="../slideLayouts/slideLayout83.xml"/><Relationship Id="rId53" Type="http://schemas.openxmlformats.org/officeDocument/2006/relationships/slideLayout" Target="../slideLayouts/slideLayout91.xml"/><Relationship Id="rId58" Type="http://schemas.openxmlformats.org/officeDocument/2006/relationships/slideLayout" Target="../slideLayouts/slideLayout96.xml"/><Relationship Id="rId5" Type="http://schemas.openxmlformats.org/officeDocument/2006/relationships/slideLayout" Target="../slideLayouts/slideLayout43.xml"/><Relationship Id="rId61" Type="http://schemas.openxmlformats.org/officeDocument/2006/relationships/tags" Target="../tags/tag1.xml"/><Relationship Id="rId19" Type="http://schemas.openxmlformats.org/officeDocument/2006/relationships/slideLayout" Target="../slideLayouts/slideLayout5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43" Type="http://schemas.openxmlformats.org/officeDocument/2006/relationships/slideLayout" Target="../slideLayouts/slideLayout81.xml"/><Relationship Id="rId48" Type="http://schemas.openxmlformats.org/officeDocument/2006/relationships/slideLayout" Target="../slideLayouts/slideLayout86.xml"/><Relationship Id="rId56" Type="http://schemas.openxmlformats.org/officeDocument/2006/relationships/slideLayout" Target="../slideLayouts/slideLayout94.xml"/><Relationship Id="rId64" Type="http://schemas.openxmlformats.org/officeDocument/2006/relationships/image" Target="../media/image7.png"/><Relationship Id="rId8" Type="http://schemas.openxmlformats.org/officeDocument/2006/relationships/slideLayout" Target="../slideLayouts/slideLayout46.xml"/><Relationship Id="rId51" Type="http://schemas.openxmlformats.org/officeDocument/2006/relationships/slideLayout" Target="../slideLayouts/slideLayout89.xml"/><Relationship Id="rId3" Type="http://schemas.openxmlformats.org/officeDocument/2006/relationships/slideLayout" Target="../slideLayouts/slideLayout41.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 Id="rId46" Type="http://schemas.openxmlformats.org/officeDocument/2006/relationships/slideLayout" Target="../slideLayouts/slideLayout84.xml"/><Relationship Id="rId59" Type="http://schemas.openxmlformats.org/officeDocument/2006/relationships/slideLayout" Target="../slideLayouts/slideLayout97.xml"/><Relationship Id="rId20" Type="http://schemas.openxmlformats.org/officeDocument/2006/relationships/slideLayout" Target="../slideLayouts/slideLayout58.xml"/><Relationship Id="rId41" Type="http://schemas.openxmlformats.org/officeDocument/2006/relationships/slideLayout" Target="../slideLayouts/slideLayout79.xml"/><Relationship Id="rId54" Type="http://schemas.openxmlformats.org/officeDocument/2006/relationships/slideLayout" Target="../slideLayouts/slideLayout92.xml"/><Relationship Id="rId62" Type="http://schemas.openxmlformats.org/officeDocument/2006/relationships/oleObject" Target="../embeddings/oleObject1.bin"/><Relationship Id="rId1" Type="http://schemas.openxmlformats.org/officeDocument/2006/relationships/slideLayout" Target="../slideLayouts/slideLayout39.xml"/><Relationship Id="rId6" Type="http://schemas.openxmlformats.org/officeDocument/2006/relationships/slideLayout" Target="../slideLayouts/slideLayout44.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49" Type="http://schemas.openxmlformats.org/officeDocument/2006/relationships/slideLayout" Target="../slideLayouts/slideLayout87.xml"/><Relationship Id="rId57" Type="http://schemas.openxmlformats.org/officeDocument/2006/relationships/slideLayout" Target="../slideLayouts/slideLayout95.xml"/><Relationship Id="rId10" Type="http://schemas.openxmlformats.org/officeDocument/2006/relationships/slideLayout" Target="../slideLayouts/slideLayout48.xml"/><Relationship Id="rId31" Type="http://schemas.openxmlformats.org/officeDocument/2006/relationships/slideLayout" Target="../slideLayouts/slideLayout69.xml"/><Relationship Id="rId44" Type="http://schemas.openxmlformats.org/officeDocument/2006/relationships/slideLayout" Target="../slideLayouts/slideLayout82.xml"/><Relationship Id="rId52" Type="http://schemas.openxmlformats.org/officeDocument/2006/relationships/slideLayout" Target="../slideLayouts/slideLayout90.xml"/><Relationship Id="rId60" Type="http://schemas.openxmlformats.org/officeDocument/2006/relationships/theme" Target="../theme/theme3.xml"/><Relationship Id="rId65" Type="http://schemas.openxmlformats.org/officeDocument/2006/relationships/image" Target="../media/image8.svg"/><Relationship Id="rId4" Type="http://schemas.openxmlformats.org/officeDocument/2006/relationships/slideLayout" Target="../slideLayouts/slideLayout42.xml"/><Relationship Id="rId9" Type="http://schemas.openxmlformats.org/officeDocument/2006/relationships/slideLayout" Target="../slideLayouts/slideLayout47.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9" Type="http://schemas.openxmlformats.org/officeDocument/2006/relationships/slideLayout" Target="../slideLayouts/slideLayout7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9.xml"/><Relationship Id="rId1"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4/14/2026</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4/14/2026</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420578964"/>
      </p:ext>
    </p:extLst>
  </p:cSld>
  <p:clrMap bg1="dk1" tx1="lt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FE45441-7E5B-8F4F-AEE9-C817B4D674E4}"/>
              </a:ext>
            </a:extLst>
          </p:cNvPr>
          <p:cNvGraphicFramePr>
            <a:graphicFrameLocks noChangeAspect="1"/>
          </p:cNvGraphicFramePr>
          <p:nvPr>
            <p:custDataLst>
              <p:tags r:id="rId61"/>
            </p:custDataLst>
            <p:extLst>
              <p:ext uri="{D42A27DB-BD31-4B8C-83A1-F6EECF244321}">
                <p14:modId xmlns:p14="http://schemas.microsoft.com/office/powerpoint/2010/main" val="229311398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2" imgW="7772400" imgH="10058400" progId="TCLayout.ActiveDocument.1">
                  <p:embed/>
                </p:oleObj>
              </mc:Choice>
              <mc:Fallback>
                <p:oleObj name="think-cell Slide" r:id="rId62" imgW="7772400" imgH="10058400" progId="TCLayout.ActiveDocument.1">
                  <p:embed/>
                  <p:pic>
                    <p:nvPicPr>
                      <p:cNvPr id="7" name="Object 6" hidden="1">
                        <a:extLst>
                          <a:ext uri="{FF2B5EF4-FFF2-40B4-BE49-F238E27FC236}">
                            <a16:creationId xmlns:a16="http://schemas.microsoft.com/office/drawing/2014/main" id="{4FE45441-7E5B-8F4F-AEE9-C817B4D674E4}"/>
                          </a:ext>
                        </a:extLst>
                      </p:cNvPr>
                      <p:cNvPicPr/>
                      <p:nvPr/>
                    </p:nvPicPr>
                    <p:blipFill>
                      <a:blip r:embed="rId63"/>
                      <a:stretch>
                        <a:fillRect/>
                      </a:stretch>
                    </p:blipFill>
                    <p:spPr>
                      <a:xfrm>
                        <a:off x="1588" y="1588"/>
                        <a:ext cx="1227"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8C88F042-2AFB-42B5-BB01-4498F4506EAD}"/>
              </a:ext>
            </a:extLst>
          </p:cNvPr>
          <p:cNvSpPr>
            <a:spLocks noGrp="1"/>
          </p:cNvSpPr>
          <p:nvPr>
            <p:ph type="title"/>
          </p:nvPr>
        </p:nvSpPr>
        <p:spPr>
          <a:xfrm>
            <a:off x="457200" y="381508"/>
            <a:ext cx="11274552" cy="822960"/>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BA90925-69FD-4467-9C11-D2AEE94BABAD}"/>
              </a:ext>
            </a:extLst>
          </p:cNvPr>
          <p:cNvSpPr>
            <a:spLocks noGrp="1"/>
          </p:cNvSpPr>
          <p:nvPr>
            <p:ph type="body" idx="1"/>
          </p:nvPr>
        </p:nvSpPr>
        <p:spPr>
          <a:xfrm>
            <a:off x="457200" y="1694048"/>
            <a:ext cx="11274552" cy="431305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Box 8">
            <a:extLst>
              <a:ext uri="{FF2B5EF4-FFF2-40B4-BE49-F238E27FC236}">
                <a16:creationId xmlns:a16="http://schemas.microsoft.com/office/drawing/2014/main" id="{EDDCBDBC-D1A7-DC30-F254-867273DE5DA6}"/>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dirty="0">
              <a:solidFill>
                <a:schemeClr val="tx2"/>
              </a:solidFill>
            </a:endParaRPr>
          </a:p>
        </p:txBody>
      </p:sp>
      <p:pic>
        <p:nvPicPr>
          <p:cNvPr id="6" name="Graphic 5">
            <a:extLst>
              <a:ext uri="{FF2B5EF4-FFF2-40B4-BE49-F238E27FC236}">
                <a16:creationId xmlns:a16="http://schemas.microsoft.com/office/drawing/2014/main" id="{F1F95141-D632-3DDD-DFE5-0FAD8F0F3D31}"/>
              </a:ext>
            </a:extLst>
          </p:cNvPr>
          <p:cNvPicPr>
            <a:picLocks noChangeAspect="1"/>
          </p:cNvPicPr>
          <p:nvPr userDrawn="1"/>
        </p:nvPicPr>
        <p:blipFill>
          <a:blip r:embed="rId64">
            <a:extLst>
              <a:ext uri="{96DAC541-7B7A-43D3-8B79-37D633B846F1}">
                <asvg:svgBlip xmlns:asvg="http://schemas.microsoft.com/office/drawing/2016/SVG/main" r:embed="rId65"/>
              </a:ext>
            </a:extLst>
          </a:blip>
          <a:stretch>
            <a:fillRect/>
          </a:stretch>
        </p:blipFill>
        <p:spPr>
          <a:xfrm>
            <a:off x="453898" y="6185491"/>
            <a:ext cx="645145" cy="387087"/>
          </a:xfrm>
          <a:prstGeom prst="rect">
            <a:avLst/>
          </a:prstGeom>
        </p:spPr>
      </p:pic>
    </p:spTree>
    <p:extLst>
      <p:ext uri="{BB962C8B-B14F-4D97-AF65-F5344CB8AC3E}">
        <p14:creationId xmlns:p14="http://schemas.microsoft.com/office/powerpoint/2010/main" val="312686824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 id="2147483731" r:id="rId39"/>
    <p:sldLayoutId id="2147483732" r:id="rId40"/>
    <p:sldLayoutId id="2147483733" r:id="rId41"/>
    <p:sldLayoutId id="2147483734" r:id="rId42"/>
    <p:sldLayoutId id="2147483735" r:id="rId43"/>
    <p:sldLayoutId id="2147483736" r:id="rId44"/>
    <p:sldLayoutId id="2147483737" r:id="rId45"/>
    <p:sldLayoutId id="2147483738" r:id="rId46"/>
    <p:sldLayoutId id="2147483739" r:id="rId47"/>
    <p:sldLayoutId id="2147483740" r:id="rId48"/>
    <p:sldLayoutId id="2147483741" r:id="rId49"/>
    <p:sldLayoutId id="2147483742" r:id="rId50"/>
    <p:sldLayoutId id="2147483743" r:id="rId51"/>
    <p:sldLayoutId id="2147483744" r:id="rId52"/>
    <p:sldLayoutId id="2147483745" r:id="rId53"/>
    <p:sldLayoutId id="2147483746" r:id="rId54"/>
    <p:sldLayoutId id="2147483747" r:id="rId55"/>
    <p:sldLayoutId id="2147483748" r:id="rId56"/>
    <p:sldLayoutId id="2147483749" r:id="rId57"/>
    <p:sldLayoutId id="2147483750" r:id="rId58"/>
    <p:sldLayoutId id="2147483751" r:id="rId59"/>
  </p:sldLayoutIdLst>
  <p:txStyles>
    <p:titleStyle>
      <a:lvl1pPr algn="l" defTabSz="914400" rtl="0" eaLnBrk="1" latinLnBrk="0" hangingPunct="1">
        <a:lnSpc>
          <a:spcPct val="90000"/>
        </a:lnSpc>
        <a:spcBef>
          <a:spcPct val="0"/>
        </a:spcBef>
        <a:buNone/>
        <a:defRPr sz="2800" kern="1200">
          <a:solidFill>
            <a:srgbClr val="233166"/>
          </a:solidFill>
          <a:latin typeface="+mj-lt"/>
          <a:ea typeface="+mj-ea"/>
          <a:cs typeface="+mj-cs"/>
        </a:defRPr>
      </a:lvl1pPr>
    </p:titleStyle>
    <p:bodyStyle>
      <a:lvl1pPr marL="0" indent="0" algn="l" defTabSz="914400" rtl="0" eaLnBrk="1" latinLnBrk="0" hangingPunct="1">
        <a:lnSpc>
          <a:spcPct val="100000"/>
        </a:lnSpc>
        <a:spcBef>
          <a:spcPts val="1800"/>
        </a:spcBef>
        <a:buFont typeface="Elevance Sans" pitchFamily="2" charset="0"/>
        <a:buNone/>
        <a:tabLst/>
        <a:defRPr sz="1800" kern="1200">
          <a:solidFill>
            <a:schemeClr val="tx2"/>
          </a:solidFill>
          <a:latin typeface="+mj-lt"/>
          <a:ea typeface="+mn-ea"/>
          <a:cs typeface="+mn-cs"/>
        </a:defRPr>
      </a:lvl1pPr>
      <a:lvl2pPr marL="234950" indent="-234950" algn="l" defTabSz="914400" rtl="0" eaLnBrk="1" latinLnBrk="0" hangingPunct="1">
        <a:lnSpc>
          <a:spcPct val="100000"/>
        </a:lnSpc>
        <a:spcBef>
          <a:spcPts val="1400"/>
        </a:spcBef>
        <a:buFont typeface="Arial" panose="020B0604020202020204" pitchFamily="34" charset="0"/>
        <a:buChar char="•"/>
        <a:tabLst/>
        <a:defRPr sz="1600" kern="1200">
          <a:solidFill>
            <a:schemeClr val="tx2"/>
          </a:solidFill>
          <a:latin typeface="+mn-lt"/>
          <a:ea typeface="+mn-ea"/>
          <a:cs typeface="+mn-cs"/>
        </a:defRPr>
      </a:lvl2pPr>
      <a:lvl3pPr marL="409575" indent="-174625" algn="l" defTabSz="914400" rtl="0" eaLnBrk="1" latinLnBrk="0" hangingPunct="1">
        <a:lnSpc>
          <a:spcPct val="100000"/>
        </a:lnSpc>
        <a:spcBef>
          <a:spcPts val="800"/>
        </a:spcBef>
        <a:buFont typeface="Elevance Sans"/>
        <a:buChar char="–"/>
        <a:tabLst/>
        <a:defRPr sz="1600" kern="1200">
          <a:solidFill>
            <a:schemeClr val="tx2"/>
          </a:solidFill>
          <a:latin typeface="+mn-lt"/>
          <a:ea typeface="+mn-ea"/>
          <a:cs typeface="+mn-cs"/>
        </a:defRPr>
      </a:lvl3pPr>
      <a:lvl4pPr marL="522288" indent="-112713" algn="l" defTabSz="914400" rtl="0" eaLnBrk="1" latinLnBrk="0" hangingPunct="1">
        <a:lnSpc>
          <a:spcPct val="100000"/>
        </a:lnSpc>
        <a:spcBef>
          <a:spcPts val="600"/>
        </a:spcBef>
        <a:buFont typeface="Arial" panose="020B0604020202020204" pitchFamily="34" charset="0"/>
        <a:buChar char="•"/>
        <a:tabLst/>
        <a:defRPr sz="1600" kern="1200">
          <a:solidFill>
            <a:schemeClr val="tx2"/>
          </a:solidFill>
          <a:latin typeface="+mn-lt"/>
          <a:ea typeface="+mn-ea"/>
          <a:cs typeface="+mn-cs"/>
        </a:defRPr>
      </a:lvl4pPr>
      <a:lvl5pPr marL="685800" indent="-228600" algn="l" defTabSz="914400" rtl="0" eaLnBrk="1" latinLnBrk="0" hangingPunct="1">
        <a:lnSpc>
          <a:spcPct val="100000"/>
        </a:lnSpc>
        <a:spcBef>
          <a:spcPts val="2000"/>
        </a:spcBef>
        <a:buFont typeface="Elevance Sans" pitchFamily="2" charset="0"/>
        <a:buChar char="•"/>
        <a:tabLst/>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Elevance Sans" pitchFamily="2"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Elevance Sans"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Elevance Sans"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Elevance Sans" pitchFamily="2"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15:clr>
            <a:srgbClr val="F26B43"/>
          </p15:clr>
        </p15:guide>
        <p15:guide id="11" orient="horz" pos="552">
          <p15:clr>
            <a:srgbClr val="F26B43"/>
          </p15:clr>
        </p15:guide>
        <p15:guide id="12" pos="7680">
          <p15:clr>
            <a:srgbClr val="F26B43"/>
          </p15:clr>
        </p15:guide>
        <p15:guide id="13" orient="horz" pos="1088">
          <p15:clr>
            <a:srgbClr val="F26B43"/>
          </p15:clr>
        </p15:guide>
        <p15:guide id="14" orient="horz" pos="1624">
          <p15:clr>
            <a:srgbClr val="F26B43"/>
          </p15:clr>
        </p15:guide>
        <p15:guide id="15" orient="horz" pos="2168">
          <p15:clr>
            <a:srgbClr val="F26B43"/>
          </p15:clr>
        </p15:guide>
        <p15:guide id="16" orient="horz" pos="2704">
          <p15:clr>
            <a:srgbClr val="F26B43"/>
          </p15:clr>
        </p15:guide>
        <p15:guide id="17" orient="horz" pos="3240">
          <p15:clr>
            <a:srgbClr val="F26B43"/>
          </p15:clr>
        </p15:guide>
        <p15:guide id="18" orient="horz" pos="3784">
          <p15:clr>
            <a:srgbClr val="F26B43"/>
          </p15:clr>
        </p15:guide>
        <p15:guide id="19" orient="horz" pos="4120">
          <p15:clr>
            <a:srgbClr val="F26B43"/>
          </p15:clr>
        </p15:guide>
        <p15:guide id="20" orient="horz" pos="272">
          <p15:clr>
            <a:srgbClr val="F26B43"/>
          </p15:clr>
        </p15:guide>
        <p15:guide id="21" pos="288">
          <p15:clr>
            <a:srgbClr val="F26B43"/>
          </p15:clr>
        </p15:guide>
        <p15:guide id="22" pos="7392">
          <p15:clr>
            <a:srgbClr val="F26B43"/>
          </p15:clr>
        </p15:guide>
        <p15:guide id="23">
          <p15:clr>
            <a:srgbClr val="F26B43"/>
          </p15:clr>
        </p15:guide>
        <p15:guide id="24" orient="horz" pos="4320">
          <p15:clr>
            <a:srgbClr val="F26B43"/>
          </p15:clr>
        </p15:guide>
        <p15:guide id="25" pos="894">
          <p15:clr>
            <a:srgbClr val="F26B43"/>
          </p15:clr>
        </p15:guide>
        <p15:guide id="26" pos="750">
          <p15:clr>
            <a:srgbClr val="F26B43"/>
          </p15:clr>
        </p15:guide>
        <p15:guide id="27" pos="1498">
          <p15:clr>
            <a:srgbClr val="F26B43"/>
          </p15:clr>
        </p15:guide>
        <p15:guide id="28" pos="1354">
          <p15:clr>
            <a:srgbClr val="F26B43"/>
          </p15:clr>
        </p15:guide>
        <p15:guide id="29" pos="2102">
          <p15:clr>
            <a:srgbClr val="F26B43"/>
          </p15:clr>
        </p15:guide>
        <p15:guide id="30" pos="1958">
          <p15:clr>
            <a:srgbClr val="F26B43"/>
          </p15:clr>
        </p15:guide>
        <p15:guide id="31" pos="2706">
          <p15:clr>
            <a:srgbClr val="F26B43"/>
          </p15:clr>
        </p15:guide>
        <p15:guide id="32" pos="2562">
          <p15:clr>
            <a:srgbClr val="F26B43"/>
          </p15:clr>
        </p15:guide>
        <p15:guide id="33" pos="3311">
          <p15:clr>
            <a:srgbClr val="F26B43"/>
          </p15:clr>
        </p15:guide>
        <p15:guide id="34" pos="3167">
          <p15:clr>
            <a:srgbClr val="F26B43"/>
          </p15:clr>
        </p15:guide>
        <p15:guide id="35" pos="3915">
          <p15:clr>
            <a:srgbClr val="F26B43"/>
          </p15:clr>
        </p15:guide>
        <p15:guide id="36" pos="3771">
          <p15:clr>
            <a:srgbClr val="F26B43"/>
          </p15:clr>
        </p15:guide>
        <p15:guide id="37" pos="4519">
          <p15:clr>
            <a:srgbClr val="F26B43"/>
          </p15:clr>
        </p15:guide>
        <p15:guide id="38" pos="4375">
          <p15:clr>
            <a:srgbClr val="F26B43"/>
          </p15:clr>
        </p15:guide>
        <p15:guide id="39" pos="5123">
          <p15:clr>
            <a:srgbClr val="F26B43"/>
          </p15:clr>
        </p15:guide>
        <p15:guide id="40" pos="4979">
          <p15:clr>
            <a:srgbClr val="F26B43"/>
          </p15:clr>
        </p15:guide>
        <p15:guide id="41" pos="5728">
          <p15:clr>
            <a:srgbClr val="F26B43"/>
          </p15:clr>
        </p15:guide>
        <p15:guide id="42" pos="5584">
          <p15:clr>
            <a:srgbClr val="F26B43"/>
          </p15:clr>
        </p15:guide>
        <p15:guide id="43" pos="6332">
          <p15:clr>
            <a:srgbClr val="F26B43"/>
          </p15:clr>
        </p15:guide>
        <p15:guide id="44" pos="6188">
          <p15:clr>
            <a:srgbClr val="F26B43"/>
          </p15:clr>
        </p15:guide>
        <p15:guide id="45" pos="6936">
          <p15:clr>
            <a:srgbClr val="F26B43"/>
          </p15:clr>
        </p15:guide>
        <p15:guide id="46" pos="679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FCF6F1"/>
          </a:solidFill>
        </p:spPr>
        <p:txBody>
          <a:bodyPr wrap="square" lIns="0" tIns="0" rIns="0" bIns="0" rtlCol="0"/>
          <a:lstStyle/>
          <a:p>
            <a:endParaRPr sz="2400"/>
          </a:p>
        </p:txBody>
      </p:sp>
      <p:sp>
        <p:nvSpPr>
          <p:cNvPr id="2" name="Holder 2"/>
          <p:cNvSpPr>
            <a:spLocks noGrp="1"/>
          </p:cNvSpPr>
          <p:nvPr>
            <p:ph type="title"/>
          </p:nvPr>
        </p:nvSpPr>
        <p:spPr>
          <a:xfrm>
            <a:off x="287867" y="368067"/>
            <a:ext cx="10408920" cy="461665"/>
          </a:xfrm>
          <a:prstGeom prst="rect">
            <a:avLst/>
          </a:prstGeom>
        </p:spPr>
        <p:txBody>
          <a:bodyPr wrap="square" lIns="0" tIns="0" rIns="0" bIns="0">
            <a:spAutoFit/>
          </a:bodyPr>
          <a:lstStyle>
            <a:lvl1pPr>
              <a:defRPr sz="3000" b="0" i="0">
                <a:solidFill>
                  <a:srgbClr val="2B2927"/>
                </a:solidFill>
                <a:latin typeface="Tahoma"/>
                <a:cs typeface="Tahoma"/>
              </a:defRPr>
            </a:lvl1pPr>
          </a:lstStyle>
          <a:p>
            <a:endParaRPr/>
          </a:p>
        </p:txBody>
      </p:sp>
      <p:sp>
        <p:nvSpPr>
          <p:cNvPr id="3" name="Holder 3"/>
          <p:cNvSpPr>
            <a:spLocks noGrp="1"/>
          </p:cNvSpPr>
          <p:nvPr>
            <p:ph type="body" idx="1"/>
          </p:nvPr>
        </p:nvSpPr>
        <p:spPr>
          <a:xfrm>
            <a:off x="631534" y="2628227"/>
            <a:ext cx="8088207"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4/14/2026</a:t>
            </a:fld>
            <a:endParaRPr lang="en-US"/>
          </a:p>
        </p:txBody>
      </p:sp>
      <p:sp>
        <p:nvSpPr>
          <p:cNvPr id="6" name="Holder 6"/>
          <p:cNvSpPr>
            <a:spLocks noGrp="1"/>
          </p:cNvSpPr>
          <p:nvPr>
            <p:ph type="sldNum" sz="quarter" idx="7"/>
          </p:nvPr>
        </p:nvSpPr>
        <p:spPr>
          <a:xfrm>
            <a:off x="11753449" y="6380623"/>
            <a:ext cx="228620" cy="328423"/>
          </a:xfrm>
          <a:prstGeom prst="rect">
            <a:avLst/>
          </a:prstGeom>
        </p:spPr>
        <p:txBody>
          <a:bodyPr wrap="square" lIns="0" tIns="0" rIns="0" bIns="0">
            <a:spAutoFit/>
          </a:bodyPr>
          <a:lstStyle>
            <a:lvl1pPr>
              <a:defRPr sz="1067" b="0" i="0">
                <a:solidFill>
                  <a:srgbClr val="605B57"/>
                </a:solidFill>
                <a:latin typeface="Tahoma"/>
                <a:cs typeface="Tahoma"/>
              </a:defRPr>
            </a:lvl1pPr>
          </a:lstStyle>
          <a:p>
            <a:pPr marL="77045">
              <a:spcBef>
                <a:spcPts val="100"/>
              </a:spcBef>
            </a:pPr>
            <a:fld id="{81D60167-4931-47E6-BA6A-407CBD079E47}" type="slidenum">
              <a:rPr lang="en-US" smtClean="0"/>
              <a:pPr marL="77045">
                <a:spcBef>
                  <a:spcPts val="100"/>
                </a:spcBef>
              </a:pPr>
              <a:t>‹#›</a:t>
            </a:fld>
            <a:endParaRPr lang="en-US" dirty="0"/>
          </a:p>
        </p:txBody>
      </p:sp>
    </p:spTree>
    <p:extLst>
      <p:ext uri="{BB962C8B-B14F-4D97-AF65-F5344CB8AC3E}">
        <p14:creationId xmlns:p14="http://schemas.microsoft.com/office/powerpoint/2010/main" val="2630963328"/>
      </p:ext>
    </p:extLst>
  </p:cSld>
  <p:clrMap bg1="lt1" tx1="dk1" bg2="lt2" tx2="dk2" accent1="accent1" accent2="accent2" accent3="accent3" accent4="accent4" accent5="accent5" accent6="accent6" hlink="hlink" folHlink="folHlink"/>
  <p:sldLayoutIdLst>
    <p:sldLayoutId id="2147483753" r:id="rId1"/>
    <p:sldLayoutId id="2147483754" r:id="rId2"/>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1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xml"/><Relationship Id="rId1" Type="http://schemas.openxmlformats.org/officeDocument/2006/relationships/slideLayout" Target="../slideLayouts/slideLayout61.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xml"/><Relationship Id="rId1" Type="http://schemas.openxmlformats.org/officeDocument/2006/relationships/slideLayout" Target="../slideLayouts/slideLayout61.xml"/><Relationship Id="rId5" Type="http://schemas.openxmlformats.org/officeDocument/2006/relationships/image" Target="../media/image127.png"/><Relationship Id="rId4" Type="http://schemas.openxmlformats.org/officeDocument/2006/relationships/image" Target="../media/image126.png"/></Relationships>
</file>

<file path=ppt/slides/_rels/slide2.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xml"/><Relationship Id="rId1" Type="http://schemas.openxmlformats.org/officeDocument/2006/relationships/slideLayout" Target="../slideLayouts/slideLayout61.xml"/><Relationship Id="rId4" Type="http://schemas.openxmlformats.org/officeDocument/2006/relationships/hyperlink" Target="http://www.azblue.com/jaanetwork2"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98.xml"/><Relationship Id="rId4" Type="http://schemas.openxmlformats.org/officeDocument/2006/relationships/image" Target="../media/image132.png"/></Relationships>
</file>

<file path=ppt/slides/_rels/slide2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98.xml"/></Relationships>
</file>

<file path=ppt/slides/_rels/slide2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3.png"/><Relationship Id="rId1" Type="http://schemas.openxmlformats.org/officeDocument/2006/relationships/slideLayout" Target="../slideLayouts/slideLayout98.xml"/><Relationship Id="rId6" Type="http://schemas.openxmlformats.org/officeDocument/2006/relationships/hyperlink" Target="https://www.smithrx.com/portal" TargetMode="External"/><Relationship Id="rId5" Type="http://schemas.openxmlformats.org/officeDocument/2006/relationships/image" Target="../media/image137.png"/><Relationship Id="rId4" Type="http://schemas.openxmlformats.org/officeDocument/2006/relationships/image" Target="../media/image136.png"/></Relationships>
</file>

<file path=ppt/slides/_rels/slide27.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hyperlink" Target="http://smithrx.com/portal" TargetMode="External"/><Relationship Id="rId7" Type="http://schemas.openxmlformats.org/officeDocument/2006/relationships/image" Target="../media/image141.png"/><Relationship Id="rId2" Type="http://schemas.openxmlformats.org/officeDocument/2006/relationships/image" Target="../media/image133.png"/><Relationship Id="rId1" Type="http://schemas.openxmlformats.org/officeDocument/2006/relationships/slideLayout" Target="../slideLayouts/slideLayout98.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28.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30.png"/><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30.png"/><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jpg"/><Relationship Id="rId7" Type="http://schemas.openxmlformats.org/officeDocument/2006/relationships/image" Target="../media/image149.jpg"/><Relationship Id="rId2" Type="http://schemas.openxmlformats.org/officeDocument/2006/relationships/image" Target="../media/image133.png"/><Relationship Id="rId1" Type="http://schemas.openxmlformats.org/officeDocument/2006/relationships/slideLayout" Target="../slideLayouts/slideLayout98.xml"/><Relationship Id="rId6" Type="http://schemas.openxmlformats.org/officeDocument/2006/relationships/image" Target="../media/image148.png"/><Relationship Id="rId11" Type="http://schemas.openxmlformats.org/officeDocument/2006/relationships/image" Target="../media/image153.png"/><Relationship Id="rId5" Type="http://schemas.openxmlformats.org/officeDocument/2006/relationships/image" Target="../media/image147.jpg"/><Relationship Id="rId10" Type="http://schemas.openxmlformats.org/officeDocument/2006/relationships/image" Target="../media/image152.jpg"/><Relationship Id="rId4" Type="http://schemas.openxmlformats.org/officeDocument/2006/relationships/image" Target="../media/image146.jpg"/><Relationship Id="rId9" Type="http://schemas.openxmlformats.org/officeDocument/2006/relationships/image" Target="../media/image151.jpg"/></Relationships>
</file>

<file path=ppt/slides/_rels/slide3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98.xml"/></Relationships>
</file>

<file path=ppt/slides/_rels/slide32.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hyperlink" Target="https://www.smithrx.com/portal" TargetMode="External"/><Relationship Id="rId7" Type="http://schemas.openxmlformats.org/officeDocument/2006/relationships/image" Target="../media/image156.png"/><Relationship Id="rId2" Type="http://schemas.openxmlformats.org/officeDocument/2006/relationships/image" Target="../media/image133.png"/><Relationship Id="rId1" Type="http://schemas.openxmlformats.org/officeDocument/2006/relationships/slideLayout" Target="../slideLayouts/slideLayout98.xml"/><Relationship Id="rId6" Type="http://schemas.openxmlformats.org/officeDocument/2006/relationships/image" Target="../media/image155.png"/><Relationship Id="rId11" Type="http://schemas.openxmlformats.org/officeDocument/2006/relationships/image" Target="../media/image159.png"/><Relationship Id="rId5" Type="http://schemas.openxmlformats.org/officeDocument/2006/relationships/image" Target="../media/image154.png"/><Relationship Id="rId10" Type="http://schemas.openxmlformats.org/officeDocument/2006/relationships/image" Target="../media/image158.png"/><Relationship Id="rId4" Type="http://schemas.openxmlformats.org/officeDocument/2006/relationships/hyperlink" Target="mailto:help@smithrx.com" TargetMode="External"/><Relationship Id="rId9" Type="http://schemas.openxmlformats.org/officeDocument/2006/relationships/image" Target="../media/image157.png"/></Relationships>
</file>

<file path=ppt/slides/_rels/slide3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60.jpeg"/><Relationship Id="rId1" Type="http://schemas.openxmlformats.org/officeDocument/2006/relationships/slideLayout" Target="../slideLayouts/slideLayout98.xml"/><Relationship Id="rId4" Type="http://schemas.openxmlformats.org/officeDocument/2006/relationships/image" Target="../media/image161.png"/></Relationships>
</file>

<file path=ppt/slides/_rels/slide3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98.xml"/></Relationships>
</file>

<file path=ppt/slides/_rels/slide3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3.png"/><Relationship Id="rId1" Type="http://schemas.openxmlformats.org/officeDocument/2006/relationships/slideLayout" Target="../slideLayouts/slideLayout99.xml"/><Relationship Id="rId4" Type="http://schemas.openxmlformats.org/officeDocument/2006/relationships/image" Target="../media/image162.jpg"/></Relationships>
</file>

<file path=ppt/slides/_rels/slide3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hyperlink" Target="http://www.supportlinc.com/"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c2mb.ajg.com/arizonametropolitantrust/benefits/" TargetMode="External"/><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mailto:Jaime_Schulenberg@ajg.com" TargetMode="Externa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 y="2596055"/>
            <a:ext cx="8824456" cy="1681842"/>
          </a:xfrm>
        </p:spPr>
        <p:txBody>
          <a:bodyPr/>
          <a:lstStyle/>
          <a:p>
            <a:r>
              <a:rPr lang="en-US" dirty="0"/>
              <a:t>SUN CITY FIRE DISTRICT</a:t>
            </a:r>
            <a:br>
              <a:rPr lang="en-US" dirty="0"/>
            </a:br>
            <a:r>
              <a:rPr lang="en-US" dirty="0"/>
              <a:t>2026-27 OPEN ENROLLMENT</a:t>
            </a:r>
          </a:p>
        </p:txBody>
      </p:sp>
      <p:pic>
        <p:nvPicPr>
          <p:cNvPr id="4" name="Picture 3"/>
          <p:cNvPicPr>
            <a:picLocks noChangeAspect="1"/>
          </p:cNvPicPr>
          <p:nvPr/>
        </p:nvPicPr>
        <p:blipFill>
          <a:blip r:embed="rId2"/>
          <a:stretch>
            <a:fillRect/>
          </a:stretch>
        </p:blipFill>
        <p:spPr>
          <a:xfrm>
            <a:off x="0" y="0"/>
            <a:ext cx="12192000" cy="2596055"/>
          </a:xfrm>
          <a:prstGeom prst="rect">
            <a:avLst/>
          </a:prstGeom>
        </p:spPr>
      </p:pic>
      <p:pic>
        <p:nvPicPr>
          <p:cNvPr id="8" name="Picture 7" descr="A picture containing food, drawing&#10;&#10;Description automatically generated">
            <a:extLst>
              <a:ext uri="{FF2B5EF4-FFF2-40B4-BE49-F238E27FC236}">
                <a16:creationId xmlns:a16="http://schemas.microsoft.com/office/drawing/2014/main" id="{615595BD-0CBB-4C32-B38B-BBC4017A4575}"/>
              </a:ext>
            </a:extLst>
          </p:cNvPr>
          <p:cNvPicPr>
            <a:picLocks noChangeAspect="1"/>
          </p:cNvPicPr>
          <p:nvPr/>
        </p:nvPicPr>
        <p:blipFill>
          <a:blip r:embed="rId3"/>
          <a:stretch>
            <a:fillRect/>
          </a:stretch>
        </p:blipFill>
        <p:spPr>
          <a:xfrm>
            <a:off x="9681988" y="4464525"/>
            <a:ext cx="2085943" cy="2199207"/>
          </a:xfrm>
          <a:prstGeom prst="rect">
            <a:avLst/>
          </a:prstGeom>
        </p:spPr>
      </p:pic>
    </p:spTree>
    <p:extLst>
      <p:ext uri="{BB962C8B-B14F-4D97-AF65-F5344CB8AC3E}">
        <p14:creationId xmlns:p14="http://schemas.microsoft.com/office/powerpoint/2010/main" val="2650546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A5E72-F59A-4982-91D8-5F4C7AAEF6CF}"/>
              </a:ext>
            </a:extLst>
          </p:cNvPr>
          <p:cNvSpPr>
            <a:spLocks noGrp="1"/>
          </p:cNvSpPr>
          <p:nvPr>
            <p:ph type="title"/>
          </p:nvPr>
        </p:nvSpPr>
        <p:spPr/>
        <p:txBody>
          <a:bodyPr/>
          <a:lstStyle/>
          <a:p>
            <a:r>
              <a:rPr lang="en-US" dirty="0"/>
              <a:t>2026-27 Monthly Medical/Rx Premiums</a:t>
            </a:r>
          </a:p>
        </p:txBody>
      </p:sp>
      <p:graphicFrame>
        <p:nvGraphicFramePr>
          <p:cNvPr id="4" name="Table 3">
            <a:extLst>
              <a:ext uri="{FF2B5EF4-FFF2-40B4-BE49-F238E27FC236}">
                <a16:creationId xmlns:a16="http://schemas.microsoft.com/office/drawing/2014/main" id="{143EBEB8-28BE-44B5-B7F2-D66E8BCDC4E8}"/>
              </a:ext>
            </a:extLst>
          </p:cNvPr>
          <p:cNvGraphicFramePr>
            <a:graphicFrameLocks noGrp="1"/>
          </p:cNvGraphicFramePr>
          <p:nvPr>
            <p:extLst>
              <p:ext uri="{D42A27DB-BD31-4B8C-83A1-F6EECF244321}">
                <p14:modId xmlns:p14="http://schemas.microsoft.com/office/powerpoint/2010/main" val="3100430487"/>
              </p:ext>
            </p:extLst>
          </p:nvPr>
        </p:nvGraphicFramePr>
        <p:xfrm>
          <a:off x="1038411" y="2212428"/>
          <a:ext cx="10324728" cy="3892343"/>
        </p:xfrm>
        <a:graphic>
          <a:graphicData uri="http://schemas.openxmlformats.org/drawingml/2006/table">
            <a:tbl>
              <a:tblPr firstRow="1" firstCol="1" bandRow="1">
                <a:tableStyleId>{16D9F66E-5EB9-4882-86FB-DCBF35E3C3E4}</a:tableStyleId>
              </a:tblPr>
              <a:tblGrid>
                <a:gridCol w="1720298">
                  <a:extLst>
                    <a:ext uri="{9D8B030D-6E8A-4147-A177-3AD203B41FA5}">
                      <a16:colId xmlns:a16="http://schemas.microsoft.com/office/drawing/2014/main" val="3950303172"/>
                    </a:ext>
                  </a:extLst>
                </a:gridCol>
                <a:gridCol w="1720298">
                  <a:extLst>
                    <a:ext uri="{9D8B030D-6E8A-4147-A177-3AD203B41FA5}">
                      <a16:colId xmlns:a16="http://schemas.microsoft.com/office/drawing/2014/main" val="1261147017"/>
                    </a:ext>
                  </a:extLst>
                </a:gridCol>
                <a:gridCol w="1721033">
                  <a:extLst>
                    <a:ext uri="{9D8B030D-6E8A-4147-A177-3AD203B41FA5}">
                      <a16:colId xmlns:a16="http://schemas.microsoft.com/office/drawing/2014/main" val="3290822739"/>
                    </a:ext>
                  </a:extLst>
                </a:gridCol>
                <a:gridCol w="1721033">
                  <a:extLst>
                    <a:ext uri="{9D8B030D-6E8A-4147-A177-3AD203B41FA5}">
                      <a16:colId xmlns:a16="http://schemas.microsoft.com/office/drawing/2014/main" val="3898340833"/>
                    </a:ext>
                  </a:extLst>
                </a:gridCol>
                <a:gridCol w="1721033">
                  <a:extLst>
                    <a:ext uri="{9D8B030D-6E8A-4147-A177-3AD203B41FA5}">
                      <a16:colId xmlns:a16="http://schemas.microsoft.com/office/drawing/2014/main" val="4251973746"/>
                    </a:ext>
                  </a:extLst>
                </a:gridCol>
                <a:gridCol w="1721033">
                  <a:extLst>
                    <a:ext uri="{9D8B030D-6E8A-4147-A177-3AD203B41FA5}">
                      <a16:colId xmlns:a16="http://schemas.microsoft.com/office/drawing/2014/main" val="2706152765"/>
                    </a:ext>
                  </a:extLst>
                </a:gridCol>
              </a:tblGrid>
              <a:tr h="349084">
                <a:tc>
                  <a:txBody>
                    <a:bodyPr/>
                    <a:lstStyle/>
                    <a:p>
                      <a:pPr marL="0" marR="0">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rPr>
                        <a:t>2025-26 Premium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rPr>
                        <a:t>2026-27 Premium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rPr>
                        <a:t>Difference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rPr>
                        <a:t>Employee Cost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rPr>
                        <a:t>Difference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06164647"/>
                  </a:ext>
                </a:extLst>
              </a:tr>
              <a:tr h="349084">
                <a:tc>
                  <a:txBody>
                    <a:bodyPr/>
                    <a:lstStyle/>
                    <a:p>
                      <a:pPr marL="0" marR="0">
                        <a:spcBef>
                          <a:spcPts val="0"/>
                        </a:spcBef>
                        <a:spcAft>
                          <a:spcPts val="0"/>
                        </a:spcAft>
                      </a:pPr>
                      <a:r>
                        <a:rPr lang="en-US" sz="1100" dirty="0">
                          <a:effectLst/>
                        </a:rPr>
                        <a:t>HDHP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11002149"/>
                  </a:ext>
                </a:extLst>
              </a:tr>
              <a:tr h="349084">
                <a:tc>
                  <a:txBody>
                    <a:bodyPr/>
                    <a:lstStyle/>
                    <a:p>
                      <a:pPr marL="0" marR="0">
                        <a:spcBef>
                          <a:spcPts val="0"/>
                        </a:spcBef>
                        <a:spcAft>
                          <a:spcPts val="0"/>
                        </a:spcAft>
                      </a:pPr>
                      <a:r>
                        <a:rPr lang="en-US" sz="1100" dirty="0">
                          <a:effectLst/>
                        </a:rPr>
                        <a:t>  Employee Only</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$603.22</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$660.54</a:t>
                      </a:r>
                    </a:p>
                  </a:txBody>
                  <a:tcPr marL="68580" marR="68580" marT="0" marB="0" anchor="ctr"/>
                </a:tc>
                <a:tc>
                  <a:txBody>
                    <a:bodyPr/>
                    <a:lstStyle/>
                    <a:p>
                      <a:pPr marL="0" marR="0" algn="ctr">
                        <a:lnSpc>
                          <a:spcPct val="107000"/>
                        </a:lnSpc>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$57.32</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$0.00</a:t>
                      </a:r>
                    </a:p>
                  </a:txBody>
                  <a:tcPr marL="68580" marR="68580" marT="0" marB="0" anchor="ctr"/>
                </a:tc>
                <a:tc>
                  <a:txBody>
                    <a:bodyPr/>
                    <a:lstStyle/>
                    <a:p>
                      <a:pPr marL="0" marR="0" algn="ctr">
                        <a:spcBef>
                          <a:spcPts val="0"/>
                        </a:spcBef>
                        <a:spcAft>
                          <a:spcPts val="0"/>
                        </a:spcAft>
                      </a:pPr>
                      <a:r>
                        <a:rPr lang="en-US" sz="1100" b="1" dirty="0">
                          <a:solidFill>
                            <a:schemeClr val="accent3">
                              <a:lumMod val="50000"/>
                            </a:schemeClr>
                          </a:solidFill>
                          <a:effectLst/>
                          <a:latin typeface="+mn-lt"/>
                          <a:ea typeface="Calibri" panose="020F0502020204030204" pitchFamily="34" charset="0"/>
                          <a:cs typeface="Times New Roman" panose="02020603050405020304" pitchFamily="18" charset="0"/>
                        </a:rPr>
                        <a:t>$0.00</a:t>
                      </a:r>
                    </a:p>
                  </a:txBody>
                  <a:tcPr marL="68580" marR="68580" marT="0" marB="0" anchor="ctr"/>
                </a:tc>
                <a:extLst>
                  <a:ext uri="{0D108BD9-81ED-4DB2-BD59-A6C34878D82A}">
                    <a16:rowId xmlns:a16="http://schemas.microsoft.com/office/drawing/2014/main" val="303033549"/>
                  </a:ext>
                </a:extLst>
              </a:tr>
              <a:tr h="318748">
                <a:tc>
                  <a:txBody>
                    <a:bodyPr/>
                    <a:lstStyle/>
                    <a:p>
                      <a:pPr marL="0" marR="0">
                        <a:spcBef>
                          <a:spcPts val="0"/>
                        </a:spcBef>
                        <a:spcAft>
                          <a:spcPts val="0"/>
                        </a:spcAft>
                      </a:pPr>
                      <a:r>
                        <a:rPr lang="en-US" sz="1100" dirty="0">
                          <a:effectLst/>
                        </a:rPr>
                        <a:t>  </a:t>
                      </a:r>
                      <a:r>
                        <a:rPr lang="en-US" sz="1100" dirty="0" err="1">
                          <a:effectLst/>
                        </a:rPr>
                        <a:t>Employee+Spouse</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$1,186.56</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$1,299.31</a:t>
                      </a:r>
                    </a:p>
                  </a:txBody>
                  <a:tcPr marL="68580" marR="68580" marT="0" marB="0" anchor="ctr"/>
                </a:tc>
                <a:tc>
                  <a:txBody>
                    <a:bodyPr/>
                    <a:lstStyle/>
                    <a:p>
                      <a:pPr marL="0" marR="0" algn="ctr">
                        <a:lnSpc>
                          <a:spcPct val="107000"/>
                        </a:lnSpc>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$112.75</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$127.75</a:t>
                      </a:r>
                    </a:p>
                  </a:txBody>
                  <a:tcPr marL="68580" marR="68580" marT="0" marB="0" anchor="ctr"/>
                </a:tc>
                <a:tc>
                  <a:txBody>
                    <a:bodyPr/>
                    <a:lstStyle/>
                    <a:p>
                      <a:pPr marL="0" marR="0" algn="ctr">
                        <a:spcBef>
                          <a:spcPts val="0"/>
                        </a:spcBef>
                        <a:spcAft>
                          <a:spcPts val="0"/>
                        </a:spcAft>
                      </a:pPr>
                      <a:r>
                        <a:rPr lang="en-US" sz="1100" b="1" dirty="0">
                          <a:solidFill>
                            <a:schemeClr val="accent3">
                              <a:lumMod val="50000"/>
                            </a:schemeClr>
                          </a:solidFill>
                          <a:effectLst/>
                          <a:latin typeface="+mn-lt"/>
                          <a:ea typeface="Calibri" panose="020F0502020204030204" pitchFamily="34" charset="0"/>
                          <a:cs typeface="Times New Roman" panose="02020603050405020304" pitchFamily="18" charset="0"/>
                        </a:rPr>
                        <a:t>$11.08</a:t>
                      </a:r>
                    </a:p>
                  </a:txBody>
                  <a:tcPr marL="68580" marR="68580" marT="0" marB="0" anchor="ctr"/>
                </a:tc>
                <a:extLst>
                  <a:ext uri="{0D108BD9-81ED-4DB2-BD59-A6C34878D82A}">
                    <a16:rowId xmlns:a16="http://schemas.microsoft.com/office/drawing/2014/main" val="3751151322"/>
                  </a:ext>
                </a:extLst>
              </a:tr>
              <a:tr h="349084">
                <a:tc>
                  <a:txBody>
                    <a:bodyPr/>
                    <a:lstStyle/>
                    <a:p>
                      <a:pPr marL="0" marR="0">
                        <a:spcBef>
                          <a:spcPts val="0"/>
                        </a:spcBef>
                        <a:spcAft>
                          <a:spcPts val="0"/>
                        </a:spcAft>
                      </a:pPr>
                      <a:r>
                        <a:rPr lang="en-US" sz="1100" dirty="0">
                          <a:effectLst/>
                        </a:rPr>
                        <a:t>  </a:t>
                      </a:r>
                      <a:r>
                        <a:rPr lang="en-US" sz="1100" dirty="0" err="1">
                          <a:effectLst/>
                        </a:rPr>
                        <a:t>Employee+Child</a:t>
                      </a:r>
                      <a:r>
                        <a:rPr lang="en-US" sz="1100" dirty="0">
                          <a:effectLst/>
                        </a:rPr>
                        <a:t>(ren)</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$1,091.69</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$1,195.43</a:t>
                      </a:r>
                    </a:p>
                  </a:txBody>
                  <a:tcPr marL="68580" marR="68580" marT="0" marB="0" anchor="ctr"/>
                </a:tc>
                <a:tc>
                  <a:txBody>
                    <a:bodyPr/>
                    <a:lstStyle/>
                    <a:p>
                      <a:pPr marL="0" marR="0" algn="ctr">
                        <a:lnSpc>
                          <a:spcPct val="107000"/>
                        </a:lnSpc>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$103.74</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$106.98</a:t>
                      </a:r>
                    </a:p>
                  </a:txBody>
                  <a:tcPr marL="68580" marR="68580" marT="0" marB="0" anchor="ctr"/>
                </a:tc>
                <a:tc>
                  <a:txBody>
                    <a:bodyPr/>
                    <a:lstStyle/>
                    <a:p>
                      <a:pPr marL="0" marR="0" algn="ctr">
                        <a:spcBef>
                          <a:spcPts val="0"/>
                        </a:spcBef>
                        <a:spcAft>
                          <a:spcPts val="0"/>
                        </a:spcAft>
                      </a:pPr>
                      <a:r>
                        <a:rPr lang="en-US" sz="1100" b="1" dirty="0">
                          <a:solidFill>
                            <a:schemeClr val="accent3">
                              <a:lumMod val="50000"/>
                            </a:schemeClr>
                          </a:solidFill>
                          <a:effectLst/>
                          <a:latin typeface="+mn-lt"/>
                          <a:ea typeface="Calibri" panose="020F0502020204030204" pitchFamily="34" charset="0"/>
                          <a:cs typeface="Times New Roman" panose="02020603050405020304" pitchFamily="18" charset="0"/>
                        </a:rPr>
                        <a:t>$9.29</a:t>
                      </a:r>
                    </a:p>
                  </a:txBody>
                  <a:tcPr marL="68580" marR="68580" marT="0" marB="0" anchor="ctr"/>
                </a:tc>
                <a:extLst>
                  <a:ext uri="{0D108BD9-81ED-4DB2-BD59-A6C34878D82A}">
                    <a16:rowId xmlns:a16="http://schemas.microsoft.com/office/drawing/2014/main" val="4178837623"/>
                  </a:ext>
                </a:extLst>
              </a:tr>
              <a:tr h="349084">
                <a:tc>
                  <a:txBody>
                    <a:bodyPr/>
                    <a:lstStyle/>
                    <a:p>
                      <a:pPr marL="0" marR="0">
                        <a:spcBef>
                          <a:spcPts val="0"/>
                        </a:spcBef>
                        <a:spcAft>
                          <a:spcPts val="0"/>
                        </a:spcAft>
                      </a:pPr>
                      <a:r>
                        <a:rPr lang="en-US" sz="1100" dirty="0">
                          <a:effectLst/>
                        </a:rPr>
                        <a:t>  </a:t>
                      </a:r>
                      <a:r>
                        <a:rPr lang="en-US" sz="1100" dirty="0" err="1">
                          <a:effectLst/>
                        </a:rPr>
                        <a:t>Employee+Family</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$1,613.33</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$1,766.64</a:t>
                      </a:r>
                    </a:p>
                  </a:txBody>
                  <a:tcPr marL="68580" marR="68580" marT="0" marB="0" anchor="ctr"/>
                </a:tc>
                <a:tc>
                  <a:txBody>
                    <a:bodyPr/>
                    <a:lstStyle/>
                    <a:p>
                      <a:pPr marL="0" marR="0" algn="ctr">
                        <a:lnSpc>
                          <a:spcPct val="107000"/>
                        </a:lnSpc>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$153.31</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$221.22</a:t>
                      </a:r>
                    </a:p>
                  </a:txBody>
                  <a:tcPr marL="68580" marR="68580" marT="0" marB="0" anchor="ctr"/>
                </a:tc>
                <a:tc>
                  <a:txBody>
                    <a:bodyPr/>
                    <a:lstStyle/>
                    <a:p>
                      <a:pPr marL="0" marR="0" algn="ctr">
                        <a:spcBef>
                          <a:spcPts val="0"/>
                        </a:spcBef>
                        <a:spcAft>
                          <a:spcPts val="0"/>
                        </a:spcAft>
                      </a:pPr>
                      <a:r>
                        <a:rPr lang="en-US" sz="1100" b="1" dirty="0">
                          <a:solidFill>
                            <a:schemeClr val="accent3">
                              <a:lumMod val="50000"/>
                            </a:schemeClr>
                          </a:solidFill>
                          <a:effectLst/>
                          <a:latin typeface="+mn-lt"/>
                          <a:ea typeface="Calibri" panose="020F0502020204030204" pitchFamily="34" charset="0"/>
                          <a:cs typeface="Times New Roman" panose="02020603050405020304" pitchFamily="18" charset="0"/>
                        </a:rPr>
                        <a:t>$19.02</a:t>
                      </a:r>
                    </a:p>
                  </a:txBody>
                  <a:tcPr marL="68580" marR="68580" marT="0" marB="0" anchor="ctr"/>
                </a:tc>
                <a:extLst>
                  <a:ext uri="{0D108BD9-81ED-4DB2-BD59-A6C34878D82A}">
                    <a16:rowId xmlns:a16="http://schemas.microsoft.com/office/drawing/2014/main" val="1696899835"/>
                  </a:ext>
                </a:extLst>
              </a:tr>
              <a:tr h="431839">
                <a:tc>
                  <a:txBody>
                    <a:bodyPr/>
                    <a:lstStyle/>
                    <a:p>
                      <a:pPr marL="0" marR="0">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EPO</a:t>
                      </a:r>
                    </a:p>
                  </a:txBody>
                  <a:tcPr marL="68580" marR="68580" marT="0" marB="0" anchor="ctr"/>
                </a:tc>
                <a:tc>
                  <a:txBody>
                    <a:bodyPr/>
                    <a:lstStyle/>
                    <a:p>
                      <a:pPr marL="0" marR="0" algn="ctr">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endParaRPr lang="en-US" sz="1100" b="1"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endParaRPr lang="en-US" sz="11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endParaRPr lang="en-US" sz="11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02750503"/>
                  </a:ext>
                </a:extLst>
              </a:tr>
              <a:tr h="349084">
                <a:tc>
                  <a:txBody>
                    <a:bodyPr/>
                    <a:lstStyle/>
                    <a:p>
                      <a:pPr marL="0" marR="0">
                        <a:spcBef>
                          <a:spcPts val="0"/>
                        </a:spcBef>
                        <a:spcAft>
                          <a:spcPts val="0"/>
                        </a:spcAft>
                      </a:pPr>
                      <a:r>
                        <a:rPr lang="en-US" sz="1100" dirty="0">
                          <a:effectLst/>
                          <a:latin typeface="+mn-lt"/>
                        </a:rPr>
                        <a:t>  Employee Only</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$689.53</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$755.05</a:t>
                      </a:r>
                    </a:p>
                  </a:txBody>
                  <a:tcPr marL="68580" marR="68580" marT="0" marB="0" anchor="ctr"/>
                </a:tc>
                <a:tc>
                  <a:txBody>
                    <a:bodyPr/>
                    <a:lstStyle/>
                    <a:p>
                      <a:pPr marL="0" marR="0" algn="ctr">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$69.52</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$94.51</a:t>
                      </a:r>
                    </a:p>
                  </a:txBody>
                  <a:tcPr marL="68580" marR="68580" marT="0" marB="0" anchor="ctr"/>
                </a:tc>
                <a:tc>
                  <a:txBody>
                    <a:bodyPr/>
                    <a:lstStyle/>
                    <a:p>
                      <a:pPr marL="0" marR="0" algn="ctr">
                        <a:spcBef>
                          <a:spcPts val="0"/>
                        </a:spcBef>
                        <a:spcAft>
                          <a:spcPts val="0"/>
                        </a:spcAft>
                      </a:pPr>
                      <a:r>
                        <a:rPr lang="en-US" sz="1100" b="1" dirty="0">
                          <a:solidFill>
                            <a:schemeClr val="bg1"/>
                          </a:solidFill>
                          <a:effectLst/>
                          <a:latin typeface="+mn-lt"/>
                          <a:ea typeface="Calibri" panose="020F0502020204030204" pitchFamily="34" charset="0"/>
                          <a:cs typeface="Times New Roman" panose="02020603050405020304" pitchFamily="18" charset="0"/>
                        </a:rPr>
                        <a:t>$8.20</a:t>
                      </a:r>
                    </a:p>
                  </a:txBody>
                  <a:tcPr marL="68580" marR="68580" marT="0" marB="0" anchor="ctr"/>
                </a:tc>
                <a:extLst>
                  <a:ext uri="{0D108BD9-81ED-4DB2-BD59-A6C34878D82A}">
                    <a16:rowId xmlns:a16="http://schemas.microsoft.com/office/drawing/2014/main" val="1668540620"/>
                  </a:ext>
                </a:extLst>
              </a:tr>
              <a:tr h="349084">
                <a:tc>
                  <a:txBody>
                    <a:bodyPr/>
                    <a:lstStyle/>
                    <a:p>
                      <a:pPr marL="0" marR="0">
                        <a:spcBef>
                          <a:spcPts val="0"/>
                        </a:spcBef>
                        <a:spcAft>
                          <a:spcPts val="0"/>
                        </a:spcAft>
                      </a:pPr>
                      <a:r>
                        <a:rPr lang="en-US" sz="1100" dirty="0">
                          <a:effectLst/>
                          <a:latin typeface="+mn-lt"/>
                        </a:rPr>
                        <a:t>  </a:t>
                      </a:r>
                      <a:r>
                        <a:rPr lang="en-US" sz="1100" dirty="0" err="1">
                          <a:effectLst/>
                          <a:latin typeface="+mn-lt"/>
                        </a:rPr>
                        <a:t>Employee+Spouse</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$1,380.83</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$1,512.04</a:t>
                      </a:r>
                    </a:p>
                  </a:txBody>
                  <a:tcPr marL="68580" marR="68580" marT="0" marB="0" anchor="ctr"/>
                </a:tc>
                <a:tc>
                  <a:txBody>
                    <a:bodyPr/>
                    <a:lstStyle/>
                    <a:p>
                      <a:pPr marL="0" marR="0" algn="ctr">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$131.21</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$340.48</a:t>
                      </a:r>
                    </a:p>
                  </a:txBody>
                  <a:tcPr marL="68580" marR="68580" marT="0" marB="0" anchor="ctr"/>
                </a:tc>
                <a:tc>
                  <a:txBody>
                    <a:bodyPr/>
                    <a:lstStyle/>
                    <a:p>
                      <a:pPr marL="0" marR="0" algn="ctr">
                        <a:spcBef>
                          <a:spcPts val="0"/>
                        </a:spcBef>
                        <a:spcAft>
                          <a:spcPts val="0"/>
                        </a:spcAft>
                      </a:pPr>
                      <a:r>
                        <a:rPr lang="en-US" sz="1100" b="1" dirty="0">
                          <a:solidFill>
                            <a:schemeClr val="bg1"/>
                          </a:solidFill>
                          <a:effectLst/>
                          <a:latin typeface="+mn-lt"/>
                          <a:ea typeface="Calibri" panose="020F0502020204030204" pitchFamily="34" charset="0"/>
                          <a:cs typeface="Times New Roman" panose="02020603050405020304" pitchFamily="18" charset="0"/>
                        </a:rPr>
                        <a:t>$29.54</a:t>
                      </a:r>
                    </a:p>
                  </a:txBody>
                  <a:tcPr marL="68580" marR="68580" marT="0" marB="0" anchor="ctr"/>
                </a:tc>
                <a:extLst>
                  <a:ext uri="{0D108BD9-81ED-4DB2-BD59-A6C34878D82A}">
                    <a16:rowId xmlns:a16="http://schemas.microsoft.com/office/drawing/2014/main" val="824720471"/>
                  </a:ext>
                </a:extLst>
              </a:tr>
              <a:tr h="349084">
                <a:tc>
                  <a:txBody>
                    <a:bodyPr/>
                    <a:lstStyle/>
                    <a:p>
                      <a:pPr marL="0" marR="0">
                        <a:spcBef>
                          <a:spcPts val="0"/>
                        </a:spcBef>
                        <a:spcAft>
                          <a:spcPts val="0"/>
                        </a:spcAft>
                      </a:pPr>
                      <a:r>
                        <a:rPr lang="en-US" sz="1100" dirty="0">
                          <a:effectLst/>
                          <a:latin typeface="+mn-lt"/>
                        </a:rPr>
                        <a:t>  </a:t>
                      </a:r>
                      <a:r>
                        <a:rPr lang="en-US" sz="1100" dirty="0" err="1">
                          <a:effectLst/>
                          <a:latin typeface="+mn-lt"/>
                        </a:rPr>
                        <a:t>Employee+Child</a:t>
                      </a:r>
                      <a:r>
                        <a:rPr lang="en-US" sz="1100" dirty="0">
                          <a:effectLst/>
                          <a:latin typeface="+mn-lt"/>
                        </a:rPr>
                        <a:t>(ren)</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$1,270.34</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$1,391.06</a:t>
                      </a:r>
                    </a:p>
                  </a:txBody>
                  <a:tcPr marL="68580" marR="68580" marT="0" marB="0" anchor="ctr"/>
                </a:tc>
                <a:tc>
                  <a:txBody>
                    <a:bodyPr/>
                    <a:lstStyle/>
                    <a:p>
                      <a:pPr marL="0" marR="0" algn="ctr">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$120.72</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$302.61</a:t>
                      </a:r>
                    </a:p>
                  </a:txBody>
                  <a:tcPr marL="68580" marR="68580" marT="0" marB="0" anchor="ctr"/>
                </a:tc>
                <a:tc>
                  <a:txBody>
                    <a:bodyPr/>
                    <a:lstStyle/>
                    <a:p>
                      <a:pPr marL="0" marR="0" algn="ctr">
                        <a:spcBef>
                          <a:spcPts val="0"/>
                        </a:spcBef>
                        <a:spcAft>
                          <a:spcPts val="0"/>
                        </a:spcAft>
                      </a:pPr>
                      <a:r>
                        <a:rPr lang="en-US" sz="1100" b="1" dirty="0">
                          <a:solidFill>
                            <a:schemeClr val="bg1"/>
                          </a:solidFill>
                          <a:effectLst/>
                          <a:latin typeface="+mn-lt"/>
                          <a:ea typeface="Calibri" panose="020F0502020204030204" pitchFamily="34" charset="0"/>
                          <a:cs typeface="Times New Roman" panose="02020603050405020304" pitchFamily="18" charset="0"/>
                        </a:rPr>
                        <a:t>$26.27</a:t>
                      </a:r>
                    </a:p>
                  </a:txBody>
                  <a:tcPr marL="68580" marR="68580" marT="0" marB="0" anchor="ctr"/>
                </a:tc>
                <a:extLst>
                  <a:ext uri="{0D108BD9-81ED-4DB2-BD59-A6C34878D82A}">
                    <a16:rowId xmlns:a16="http://schemas.microsoft.com/office/drawing/2014/main" val="2603386567"/>
                  </a:ext>
                </a:extLst>
              </a:tr>
              <a:tr h="349084">
                <a:tc>
                  <a:txBody>
                    <a:bodyPr/>
                    <a:lstStyle/>
                    <a:p>
                      <a:pPr marL="0" marR="0">
                        <a:spcBef>
                          <a:spcPts val="0"/>
                        </a:spcBef>
                        <a:spcAft>
                          <a:spcPts val="0"/>
                        </a:spcAft>
                      </a:pPr>
                      <a:r>
                        <a:rPr lang="en-US" sz="1100" dirty="0">
                          <a:effectLst/>
                          <a:latin typeface="+mn-lt"/>
                        </a:rPr>
                        <a:t>  </a:t>
                      </a:r>
                      <a:r>
                        <a:rPr lang="en-US" sz="1100" dirty="0" err="1">
                          <a:effectLst/>
                          <a:latin typeface="+mn-lt"/>
                        </a:rPr>
                        <a:t>Employee+Family</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$1,878.00</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$2,056.46</a:t>
                      </a:r>
                    </a:p>
                  </a:txBody>
                  <a:tcPr marL="68580" marR="68580" marT="0" marB="0" anchor="ctr"/>
                </a:tc>
                <a:tc>
                  <a:txBody>
                    <a:bodyPr/>
                    <a:lstStyle/>
                    <a:p>
                      <a:pPr marL="0" marR="0" algn="ctr">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$178.46</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$511.04</a:t>
                      </a:r>
                    </a:p>
                  </a:txBody>
                  <a:tcPr marL="68580" marR="68580" marT="0" marB="0" anchor="ctr"/>
                </a:tc>
                <a:tc>
                  <a:txBody>
                    <a:bodyPr/>
                    <a:lstStyle/>
                    <a:p>
                      <a:pPr marL="0" marR="0" algn="ctr">
                        <a:spcBef>
                          <a:spcPts val="0"/>
                        </a:spcBef>
                        <a:spcAft>
                          <a:spcPts val="0"/>
                        </a:spcAft>
                      </a:pPr>
                      <a:r>
                        <a:rPr lang="en-US" sz="1100" b="1" dirty="0">
                          <a:solidFill>
                            <a:schemeClr val="bg1"/>
                          </a:solidFill>
                          <a:effectLst/>
                          <a:latin typeface="+mn-lt"/>
                          <a:ea typeface="Calibri" panose="020F0502020204030204" pitchFamily="34" charset="0"/>
                          <a:cs typeface="Times New Roman" panose="02020603050405020304" pitchFamily="18" charset="0"/>
                        </a:rPr>
                        <a:t>$44.35</a:t>
                      </a:r>
                    </a:p>
                  </a:txBody>
                  <a:tcPr marL="68580" marR="68580" marT="0" marB="0" anchor="ctr"/>
                </a:tc>
                <a:extLst>
                  <a:ext uri="{0D108BD9-81ED-4DB2-BD59-A6C34878D82A}">
                    <a16:rowId xmlns:a16="http://schemas.microsoft.com/office/drawing/2014/main" val="602980714"/>
                  </a:ext>
                </a:extLst>
              </a:tr>
            </a:tbl>
          </a:graphicData>
        </a:graphic>
      </p:graphicFrame>
    </p:spTree>
    <p:extLst>
      <p:ext uri="{BB962C8B-B14F-4D97-AF65-F5344CB8AC3E}">
        <p14:creationId xmlns:p14="http://schemas.microsoft.com/office/powerpoint/2010/main" val="1120513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A5E72-F59A-4982-91D8-5F4C7AAEF6CF}"/>
              </a:ext>
            </a:extLst>
          </p:cNvPr>
          <p:cNvSpPr>
            <a:spLocks noGrp="1"/>
          </p:cNvSpPr>
          <p:nvPr>
            <p:ph type="title"/>
          </p:nvPr>
        </p:nvSpPr>
        <p:spPr/>
        <p:txBody>
          <a:bodyPr/>
          <a:lstStyle/>
          <a:p>
            <a:r>
              <a:rPr lang="en-US" dirty="0"/>
              <a:t>2026-27 Monthly Medical/Rx Premiums (continued)</a:t>
            </a:r>
          </a:p>
        </p:txBody>
      </p:sp>
      <p:graphicFrame>
        <p:nvGraphicFramePr>
          <p:cNvPr id="4" name="Table 3">
            <a:extLst>
              <a:ext uri="{FF2B5EF4-FFF2-40B4-BE49-F238E27FC236}">
                <a16:creationId xmlns:a16="http://schemas.microsoft.com/office/drawing/2014/main" id="{143EBEB8-28BE-44B5-B7F2-D66E8BCDC4E8}"/>
              </a:ext>
            </a:extLst>
          </p:cNvPr>
          <p:cNvGraphicFramePr>
            <a:graphicFrameLocks noGrp="1"/>
          </p:cNvGraphicFramePr>
          <p:nvPr>
            <p:extLst>
              <p:ext uri="{D42A27DB-BD31-4B8C-83A1-F6EECF244321}">
                <p14:modId xmlns:p14="http://schemas.microsoft.com/office/powerpoint/2010/main" val="3759709917"/>
              </p:ext>
            </p:extLst>
          </p:nvPr>
        </p:nvGraphicFramePr>
        <p:xfrm>
          <a:off x="1038411" y="2212428"/>
          <a:ext cx="10324728" cy="3978821"/>
        </p:xfrm>
        <a:graphic>
          <a:graphicData uri="http://schemas.openxmlformats.org/drawingml/2006/table">
            <a:tbl>
              <a:tblPr firstRow="1" firstCol="1" bandRow="1">
                <a:tableStyleId>{16D9F66E-5EB9-4882-86FB-DCBF35E3C3E4}</a:tableStyleId>
              </a:tblPr>
              <a:tblGrid>
                <a:gridCol w="1720298">
                  <a:extLst>
                    <a:ext uri="{9D8B030D-6E8A-4147-A177-3AD203B41FA5}">
                      <a16:colId xmlns:a16="http://schemas.microsoft.com/office/drawing/2014/main" val="3950303172"/>
                    </a:ext>
                  </a:extLst>
                </a:gridCol>
                <a:gridCol w="1720298">
                  <a:extLst>
                    <a:ext uri="{9D8B030D-6E8A-4147-A177-3AD203B41FA5}">
                      <a16:colId xmlns:a16="http://schemas.microsoft.com/office/drawing/2014/main" val="1261147017"/>
                    </a:ext>
                  </a:extLst>
                </a:gridCol>
                <a:gridCol w="1721033">
                  <a:extLst>
                    <a:ext uri="{9D8B030D-6E8A-4147-A177-3AD203B41FA5}">
                      <a16:colId xmlns:a16="http://schemas.microsoft.com/office/drawing/2014/main" val="3290822739"/>
                    </a:ext>
                  </a:extLst>
                </a:gridCol>
                <a:gridCol w="1721033">
                  <a:extLst>
                    <a:ext uri="{9D8B030D-6E8A-4147-A177-3AD203B41FA5}">
                      <a16:colId xmlns:a16="http://schemas.microsoft.com/office/drawing/2014/main" val="3898340833"/>
                    </a:ext>
                  </a:extLst>
                </a:gridCol>
                <a:gridCol w="1721033">
                  <a:extLst>
                    <a:ext uri="{9D8B030D-6E8A-4147-A177-3AD203B41FA5}">
                      <a16:colId xmlns:a16="http://schemas.microsoft.com/office/drawing/2014/main" val="4251973746"/>
                    </a:ext>
                  </a:extLst>
                </a:gridCol>
                <a:gridCol w="1721033">
                  <a:extLst>
                    <a:ext uri="{9D8B030D-6E8A-4147-A177-3AD203B41FA5}">
                      <a16:colId xmlns:a16="http://schemas.microsoft.com/office/drawing/2014/main" val="2706152765"/>
                    </a:ext>
                  </a:extLst>
                </a:gridCol>
              </a:tblGrid>
              <a:tr h="361711">
                <a:tc>
                  <a:txBody>
                    <a:bodyPr/>
                    <a:lstStyle/>
                    <a:p>
                      <a:pPr marL="0" marR="0">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rPr>
                        <a:t>2025-26 Premium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rPr>
                        <a:t>2026-27 Premium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rPr>
                        <a:t>Difference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rPr>
                        <a:t>Employee Cost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rPr>
                        <a:t>Difference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06164647"/>
                  </a:ext>
                </a:extLst>
              </a:tr>
              <a:tr h="361711">
                <a:tc>
                  <a:txBody>
                    <a:bodyPr/>
                    <a:lstStyle/>
                    <a:p>
                      <a:pPr marL="0" marR="0">
                        <a:spcBef>
                          <a:spcPts val="0"/>
                        </a:spcBef>
                        <a:spcAft>
                          <a:spcPts val="0"/>
                        </a:spcAft>
                      </a:pPr>
                      <a:r>
                        <a:rPr lang="en-US" sz="1100" dirty="0">
                          <a:effectLst/>
                        </a:rPr>
                        <a:t>PPO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endParaRPr lang="en-US" sz="1100" b="1"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endParaRPr lang="en-US" sz="11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endParaRPr lang="en-US" sz="11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02750503"/>
                  </a:ext>
                </a:extLst>
              </a:tr>
              <a:tr h="361711">
                <a:tc>
                  <a:txBody>
                    <a:bodyPr/>
                    <a:lstStyle/>
                    <a:p>
                      <a:pPr marL="0" marR="0">
                        <a:spcBef>
                          <a:spcPts val="0"/>
                        </a:spcBef>
                        <a:spcAft>
                          <a:spcPts val="0"/>
                        </a:spcAft>
                      </a:pPr>
                      <a:r>
                        <a:rPr lang="en-US" sz="1100" dirty="0">
                          <a:effectLst/>
                        </a:rPr>
                        <a:t>  Employee Only</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$658.26</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$720.81</a:t>
                      </a:r>
                    </a:p>
                  </a:txBody>
                  <a:tcPr marL="68580" marR="68580" marT="0" marB="0" anchor="ctr"/>
                </a:tc>
                <a:tc>
                  <a:txBody>
                    <a:bodyPr/>
                    <a:lstStyle/>
                    <a:p>
                      <a:pPr marL="0" marR="0" algn="ctr">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$62.55</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$60.27</a:t>
                      </a:r>
                    </a:p>
                  </a:txBody>
                  <a:tcPr marL="68580" marR="68580" marT="0" marB="0" anchor="ctr"/>
                </a:tc>
                <a:tc>
                  <a:txBody>
                    <a:bodyPr/>
                    <a:lstStyle/>
                    <a:p>
                      <a:pPr marL="0" marR="0" algn="ctr">
                        <a:spcBef>
                          <a:spcPts val="0"/>
                        </a:spcBef>
                        <a:spcAft>
                          <a:spcPts val="0"/>
                        </a:spcAft>
                      </a:pPr>
                      <a:r>
                        <a:rPr lang="en-US" sz="1100" b="1" dirty="0">
                          <a:solidFill>
                            <a:schemeClr val="bg1"/>
                          </a:solidFill>
                          <a:effectLst/>
                          <a:latin typeface="+mn-lt"/>
                          <a:ea typeface="Calibri" panose="020F0502020204030204" pitchFamily="34" charset="0"/>
                          <a:cs typeface="Times New Roman" panose="02020603050405020304" pitchFamily="18" charset="0"/>
                        </a:rPr>
                        <a:t>$5.23</a:t>
                      </a:r>
                    </a:p>
                  </a:txBody>
                  <a:tcPr marL="68580" marR="68580" marT="0" marB="0" anchor="ctr"/>
                </a:tc>
                <a:extLst>
                  <a:ext uri="{0D108BD9-81ED-4DB2-BD59-A6C34878D82A}">
                    <a16:rowId xmlns:a16="http://schemas.microsoft.com/office/drawing/2014/main" val="1668540620"/>
                  </a:ext>
                </a:extLst>
              </a:tr>
              <a:tr h="361711">
                <a:tc>
                  <a:txBody>
                    <a:bodyPr/>
                    <a:lstStyle/>
                    <a:p>
                      <a:pPr marL="0" marR="0">
                        <a:spcBef>
                          <a:spcPts val="0"/>
                        </a:spcBef>
                        <a:spcAft>
                          <a:spcPts val="0"/>
                        </a:spcAft>
                      </a:pPr>
                      <a:r>
                        <a:rPr lang="en-US" sz="1100" dirty="0">
                          <a:effectLst/>
                        </a:rPr>
                        <a:t>  </a:t>
                      </a:r>
                      <a:r>
                        <a:rPr lang="en-US" sz="1100" dirty="0" err="1">
                          <a:effectLst/>
                        </a:rPr>
                        <a:t>Employee+Spouse</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$1,314.77</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$1,439.71</a:t>
                      </a:r>
                    </a:p>
                  </a:txBody>
                  <a:tcPr marL="68580" marR="68580" marT="0" marB="0" anchor="ctr"/>
                </a:tc>
                <a:tc>
                  <a:txBody>
                    <a:bodyPr/>
                    <a:lstStyle/>
                    <a:p>
                      <a:pPr marL="0" marR="0" algn="ctr">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$124.94</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$268.15</a:t>
                      </a:r>
                    </a:p>
                  </a:txBody>
                  <a:tcPr marL="68580" marR="68580" marT="0" marB="0" anchor="ctr"/>
                </a:tc>
                <a:tc>
                  <a:txBody>
                    <a:bodyPr/>
                    <a:lstStyle/>
                    <a:p>
                      <a:pPr marL="0" marR="0" algn="ctr">
                        <a:spcBef>
                          <a:spcPts val="0"/>
                        </a:spcBef>
                        <a:spcAft>
                          <a:spcPts val="0"/>
                        </a:spcAft>
                      </a:pPr>
                      <a:r>
                        <a:rPr lang="en-US" sz="1100" b="1" dirty="0">
                          <a:solidFill>
                            <a:schemeClr val="bg1"/>
                          </a:solidFill>
                          <a:effectLst/>
                          <a:latin typeface="+mn-lt"/>
                          <a:ea typeface="Calibri" panose="020F0502020204030204" pitchFamily="34" charset="0"/>
                          <a:cs typeface="Times New Roman" panose="02020603050405020304" pitchFamily="18" charset="0"/>
                        </a:rPr>
                        <a:t>$23.27</a:t>
                      </a:r>
                    </a:p>
                  </a:txBody>
                  <a:tcPr marL="68580" marR="68580" marT="0" marB="0" anchor="ctr"/>
                </a:tc>
                <a:extLst>
                  <a:ext uri="{0D108BD9-81ED-4DB2-BD59-A6C34878D82A}">
                    <a16:rowId xmlns:a16="http://schemas.microsoft.com/office/drawing/2014/main" val="824720471"/>
                  </a:ext>
                </a:extLst>
              </a:tr>
              <a:tr h="361711">
                <a:tc>
                  <a:txBody>
                    <a:bodyPr/>
                    <a:lstStyle/>
                    <a:p>
                      <a:pPr marL="0" marR="0">
                        <a:spcBef>
                          <a:spcPts val="0"/>
                        </a:spcBef>
                        <a:spcAft>
                          <a:spcPts val="0"/>
                        </a:spcAft>
                      </a:pPr>
                      <a:r>
                        <a:rPr lang="en-US" sz="1100" dirty="0">
                          <a:effectLst/>
                        </a:rPr>
                        <a:t>  </a:t>
                      </a:r>
                      <a:r>
                        <a:rPr lang="en-US" sz="1100" dirty="0" err="1">
                          <a:effectLst/>
                        </a:rPr>
                        <a:t>Employee+Child</a:t>
                      </a:r>
                      <a:r>
                        <a:rPr lang="en-US" sz="1100" dirty="0">
                          <a:effectLst/>
                        </a:rPr>
                        <a:t>(ren)</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$1,210.53</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$1,325.56</a:t>
                      </a:r>
                    </a:p>
                  </a:txBody>
                  <a:tcPr marL="68580" marR="68580" marT="0" marB="0" anchor="ctr"/>
                </a:tc>
                <a:tc>
                  <a:txBody>
                    <a:bodyPr/>
                    <a:lstStyle/>
                    <a:p>
                      <a:pPr marL="0" marR="0" algn="ctr">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$115.03</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$237.11</a:t>
                      </a:r>
                    </a:p>
                  </a:txBody>
                  <a:tcPr marL="68580" marR="68580" marT="0" marB="0" anchor="ctr"/>
                </a:tc>
                <a:tc>
                  <a:txBody>
                    <a:bodyPr/>
                    <a:lstStyle/>
                    <a:p>
                      <a:pPr marL="0" marR="0" algn="ctr">
                        <a:spcBef>
                          <a:spcPts val="0"/>
                        </a:spcBef>
                        <a:spcAft>
                          <a:spcPts val="0"/>
                        </a:spcAft>
                      </a:pPr>
                      <a:r>
                        <a:rPr lang="en-US" sz="1100" b="1" dirty="0">
                          <a:solidFill>
                            <a:schemeClr val="bg1"/>
                          </a:solidFill>
                          <a:effectLst/>
                          <a:latin typeface="+mn-lt"/>
                          <a:ea typeface="Calibri" panose="020F0502020204030204" pitchFamily="34" charset="0"/>
                          <a:cs typeface="Times New Roman" panose="02020603050405020304" pitchFamily="18" charset="0"/>
                        </a:rPr>
                        <a:t>$20.58</a:t>
                      </a:r>
                    </a:p>
                  </a:txBody>
                  <a:tcPr marL="68580" marR="68580" marT="0" marB="0" anchor="ctr"/>
                </a:tc>
                <a:extLst>
                  <a:ext uri="{0D108BD9-81ED-4DB2-BD59-A6C34878D82A}">
                    <a16:rowId xmlns:a16="http://schemas.microsoft.com/office/drawing/2014/main" val="2603386567"/>
                  </a:ext>
                </a:extLst>
              </a:tr>
              <a:tr h="361711">
                <a:tc>
                  <a:txBody>
                    <a:bodyPr/>
                    <a:lstStyle/>
                    <a:p>
                      <a:pPr marL="0" marR="0">
                        <a:spcBef>
                          <a:spcPts val="0"/>
                        </a:spcBef>
                        <a:spcAft>
                          <a:spcPts val="0"/>
                        </a:spcAft>
                      </a:pPr>
                      <a:r>
                        <a:rPr lang="en-US" sz="1100" dirty="0">
                          <a:effectLst/>
                        </a:rPr>
                        <a:t>  </a:t>
                      </a:r>
                      <a:r>
                        <a:rPr lang="en-US" sz="1100" dirty="0" err="1">
                          <a:effectLst/>
                        </a:rPr>
                        <a:t>Employee+Family</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$1,783.62</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$1,953.11</a:t>
                      </a:r>
                    </a:p>
                  </a:txBody>
                  <a:tcPr marL="68580" marR="68580" marT="0" marB="0" anchor="ctr"/>
                </a:tc>
                <a:tc>
                  <a:txBody>
                    <a:bodyPr/>
                    <a:lstStyle/>
                    <a:p>
                      <a:pPr marL="0" marR="0" algn="ctr">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$169.49</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$407.69</a:t>
                      </a:r>
                    </a:p>
                  </a:txBody>
                  <a:tcPr marL="68580" marR="68580" marT="0" marB="0" anchor="ctr"/>
                </a:tc>
                <a:tc>
                  <a:txBody>
                    <a:bodyPr/>
                    <a:lstStyle/>
                    <a:p>
                      <a:pPr marL="0" marR="0" algn="ctr">
                        <a:spcBef>
                          <a:spcPts val="0"/>
                        </a:spcBef>
                        <a:spcAft>
                          <a:spcPts val="0"/>
                        </a:spcAft>
                      </a:pPr>
                      <a:r>
                        <a:rPr lang="en-US" sz="1100" b="1" dirty="0">
                          <a:solidFill>
                            <a:schemeClr val="bg1"/>
                          </a:solidFill>
                          <a:effectLst/>
                          <a:latin typeface="+mn-lt"/>
                          <a:ea typeface="Calibri" panose="020F0502020204030204" pitchFamily="34" charset="0"/>
                          <a:cs typeface="Times New Roman" panose="02020603050405020304" pitchFamily="18" charset="0"/>
                        </a:rPr>
                        <a:t>$35.38</a:t>
                      </a:r>
                    </a:p>
                  </a:txBody>
                  <a:tcPr marL="68580" marR="68580" marT="0" marB="0" anchor="ctr"/>
                </a:tc>
                <a:extLst>
                  <a:ext uri="{0D108BD9-81ED-4DB2-BD59-A6C34878D82A}">
                    <a16:rowId xmlns:a16="http://schemas.microsoft.com/office/drawing/2014/main" val="602980714"/>
                  </a:ext>
                </a:extLst>
              </a:tr>
              <a:tr h="361711">
                <a:tc>
                  <a:txBody>
                    <a:bodyPr/>
                    <a:lstStyle/>
                    <a:p>
                      <a:pPr marL="0" marR="0">
                        <a:spcBef>
                          <a:spcPts val="0"/>
                        </a:spcBef>
                        <a:spcAft>
                          <a:spcPts val="0"/>
                        </a:spcAft>
                      </a:pPr>
                      <a:r>
                        <a:rPr lang="en-US" sz="1100" dirty="0">
                          <a:effectLst/>
                        </a:rPr>
                        <a:t>PPO Buy-Up</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endParaRPr lang="en-US" sz="1100" b="1"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endParaRPr lang="en-US" sz="11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endParaRPr lang="en-US" sz="1100" b="1"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44281133"/>
                  </a:ext>
                </a:extLst>
              </a:tr>
              <a:tr h="361711">
                <a:tc>
                  <a:txBody>
                    <a:bodyPr/>
                    <a:lstStyle/>
                    <a:p>
                      <a:pPr marL="0" marR="0">
                        <a:spcBef>
                          <a:spcPts val="0"/>
                        </a:spcBef>
                        <a:spcAft>
                          <a:spcPts val="0"/>
                        </a:spcAft>
                      </a:pPr>
                      <a:r>
                        <a:rPr lang="en-US" sz="1100" dirty="0">
                          <a:effectLst/>
                        </a:rPr>
                        <a:t>  Employee Only</a:t>
                      </a:r>
                      <a:endParaRPr lang="en-US" sz="11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$673.72</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$736.97</a:t>
                      </a:r>
                    </a:p>
                  </a:txBody>
                  <a:tcPr marL="68580" marR="68580" marT="0" marB="0" anchor="ctr"/>
                </a:tc>
                <a:tc>
                  <a:txBody>
                    <a:bodyPr/>
                    <a:lstStyle/>
                    <a:p>
                      <a:pPr marL="0" marR="0" algn="ctr">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$63.25</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$76.43</a:t>
                      </a:r>
                    </a:p>
                  </a:txBody>
                  <a:tcPr marL="68580" marR="68580" marT="0" marB="0" anchor="ctr"/>
                </a:tc>
                <a:tc>
                  <a:txBody>
                    <a:bodyPr/>
                    <a:lstStyle/>
                    <a:p>
                      <a:pPr marL="0" marR="0" algn="ctr">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$6.63</a:t>
                      </a:r>
                    </a:p>
                  </a:txBody>
                  <a:tcPr marL="68580" marR="68580" marT="0" marB="0" anchor="ctr"/>
                </a:tc>
                <a:extLst>
                  <a:ext uri="{0D108BD9-81ED-4DB2-BD59-A6C34878D82A}">
                    <a16:rowId xmlns:a16="http://schemas.microsoft.com/office/drawing/2014/main" val="4257438457"/>
                  </a:ext>
                </a:extLst>
              </a:tr>
              <a:tr h="361711">
                <a:tc>
                  <a:txBody>
                    <a:bodyPr/>
                    <a:lstStyle/>
                    <a:p>
                      <a:pPr marL="0" marR="0">
                        <a:spcBef>
                          <a:spcPts val="0"/>
                        </a:spcBef>
                        <a:spcAft>
                          <a:spcPts val="0"/>
                        </a:spcAft>
                      </a:pPr>
                      <a:r>
                        <a:rPr lang="en-US" sz="1100" dirty="0">
                          <a:effectLst/>
                        </a:rPr>
                        <a:t>  </a:t>
                      </a:r>
                      <a:r>
                        <a:rPr lang="en-US" sz="1100" dirty="0" err="1">
                          <a:effectLst/>
                        </a:rPr>
                        <a:t>Employee+Spouse</a:t>
                      </a:r>
                      <a:endParaRPr lang="en-US" sz="11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$1,343.21</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$1,470.85</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$127.64</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$299.29</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bg1"/>
                          </a:solidFill>
                          <a:effectLst/>
                          <a:uLnTx/>
                          <a:uFillTx/>
                          <a:latin typeface="+mn-lt"/>
                          <a:ea typeface="Calibri" panose="020F0502020204030204" pitchFamily="34" charset="0"/>
                          <a:cs typeface="Times New Roman" panose="02020603050405020304" pitchFamily="18" charset="0"/>
                        </a:rPr>
                        <a:t>$25.97</a:t>
                      </a:r>
                    </a:p>
                  </a:txBody>
                  <a:tcPr marL="68580" marR="68580" marT="0" marB="0" anchor="ctr"/>
                </a:tc>
                <a:extLst>
                  <a:ext uri="{0D108BD9-81ED-4DB2-BD59-A6C34878D82A}">
                    <a16:rowId xmlns:a16="http://schemas.microsoft.com/office/drawing/2014/main" val="1199443225"/>
                  </a:ext>
                </a:extLst>
              </a:tr>
              <a:tr h="361711">
                <a:tc>
                  <a:txBody>
                    <a:bodyPr/>
                    <a:lstStyle/>
                    <a:p>
                      <a:pPr marL="0" marR="0">
                        <a:spcBef>
                          <a:spcPts val="0"/>
                        </a:spcBef>
                        <a:spcAft>
                          <a:spcPts val="0"/>
                        </a:spcAft>
                      </a:pPr>
                      <a:r>
                        <a:rPr lang="en-US" sz="1100" dirty="0">
                          <a:effectLst/>
                        </a:rPr>
                        <a:t>  </a:t>
                      </a:r>
                      <a:r>
                        <a:rPr lang="en-US" sz="1100" dirty="0" err="1">
                          <a:effectLst/>
                        </a:rPr>
                        <a:t>Employee+Child</a:t>
                      </a:r>
                      <a:r>
                        <a:rPr lang="en-US" sz="1100" dirty="0">
                          <a:effectLst/>
                        </a:rPr>
                        <a:t>(ren)</a:t>
                      </a:r>
                      <a:endParaRPr lang="en-US" sz="11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$1,238.74</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$1,356.45</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$117.71</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$268.00</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bg1"/>
                          </a:solidFill>
                          <a:effectLst/>
                          <a:uLnTx/>
                          <a:uFillTx/>
                          <a:latin typeface="+mn-lt"/>
                          <a:ea typeface="Calibri" panose="020F0502020204030204" pitchFamily="34" charset="0"/>
                          <a:cs typeface="Times New Roman" panose="02020603050405020304" pitchFamily="18" charset="0"/>
                        </a:rPr>
                        <a:t>$23.28</a:t>
                      </a:r>
                    </a:p>
                  </a:txBody>
                  <a:tcPr marL="68580" marR="68580" marT="0" marB="0" anchor="ctr"/>
                </a:tc>
                <a:extLst>
                  <a:ext uri="{0D108BD9-81ED-4DB2-BD59-A6C34878D82A}">
                    <a16:rowId xmlns:a16="http://schemas.microsoft.com/office/drawing/2014/main" val="163189362"/>
                  </a:ext>
                </a:extLst>
              </a:tr>
              <a:tr h="361711">
                <a:tc>
                  <a:txBody>
                    <a:bodyPr/>
                    <a:lstStyle/>
                    <a:p>
                      <a:pPr marL="0" marR="0">
                        <a:spcBef>
                          <a:spcPts val="0"/>
                        </a:spcBef>
                        <a:spcAft>
                          <a:spcPts val="0"/>
                        </a:spcAft>
                      </a:pPr>
                      <a:r>
                        <a:rPr lang="en-US" sz="1100" dirty="0">
                          <a:effectLst/>
                        </a:rPr>
                        <a:t>  </a:t>
                      </a:r>
                      <a:r>
                        <a:rPr lang="en-US" sz="1100" dirty="0" err="1">
                          <a:effectLst/>
                        </a:rPr>
                        <a:t>Employee+Family</a:t>
                      </a:r>
                      <a:endParaRPr lang="en-US" sz="11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$1,828.16</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$2,001.88</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$173.72</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$456.46</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$39.61</a:t>
                      </a:r>
                    </a:p>
                  </a:txBody>
                  <a:tcPr marL="68580" marR="68580" marT="0" marB="0" anchor="ctr"/>
                </a:tc>
                <a:extLst>
                  <a:ext uri="{0D108BD9-81ED-4DB2-BD59-A6C34878D82A}">
                    <a16:rowId xmlns:a16="http://schemas.microsoft.com/office/drawing/2014/main" val="1480200264"/>
                  </a:ext>
                </a:extLst>
              </a:tr>
            </a:tbl>
          </a:graphicData>
        </a:graphic>
      </p:graphicFrame>
      <p:sp>
        <p:nvSpPr>
          <p:cNvPr id="5" name="Rectangle 1">
            <a:extLst>
              <a:ext uri="{FF2B5EF4-FFF2-40B4-BE49-F238E27FC236}">
                <a16:creationId xmlns:a16="http://schemas.microsoft.com/office/drawing/2014/main" id="{5201DE56-CBCF-4E6B-B215-4463A44E2917}"/>
              </a:ext>
            </a:extLst>
          </p:cNvPr>
          <p:cNvSpPr>
            <a:spLocks noChangeArrowheads="1"/>
          </p:cNvSpPr>
          <p:nvPr/>
        </p:nvSpPr>
        <p:spPr bwMode="auto">
          <a:xfrm>
            <a:off x="2519362" y="3346704"/>
            <a:ext cx="1415917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882200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0AAD2-64DF-2F95-D43C-6630F7EE6EBF}"/>
              </a:ext>
            </a:extLst>
          </p:cNvPr>
          <p:cNvSpPr>
            <a:spLocks noGrp="1"/>
          </p:cNvSpPr>
          <p:nvPr>
            <p:ph type="title"/>
          </p:nvPr>
        </p:nvSpPr>
        <p:spPr/>
        <p:txBody>
          <a:bodyPr/>
          <a:lstStyle/>
          <a:p>
            <a:r>
              <a:rPr lang="en-US" dirty="0"/>
              <a:t>Leap Health Infusion Program</a:t>
            </a:r>
          </a:p>
        </p:txBody>
      </p:sp>
      <p:sp>
        <p:nvSpPr>
          <p:cNvPr id="3" name="Content Placeholder 2">
            <a:extLst>
              <a:ext uri="{FF2B5EF4-FFF2-40B4-BE49-F238E27FC236}">
                <a16:creationId xmlns:a16="http://schemas.microsoft.com/office/drawing/2014/main" id="{EE231191-C685-CB8D-6CBF-81095D50A647}"/>
              </a:ext>
            </a:extLst>
          </p:cNvPr>
          <p:cNvSpPr>
            <a:spLocks noGrp="1"/>
          </p:cNvSpPr>
          <p:nvPr>
            <p:ph idx="1"/>
          </p:nvPr>
        </p:nvSpPr>
        <p:spPr/>
        <p:txBody>
          <a:bodyPr/>
          <a:lstStyle/>
          <a:p>
            <a:r>
              <a:rPr lang="en-US" dirty="0"/>
              <a:t>Makes infusion care simpler, more affordable and easier to manage</a:t>
            </a:r>
          </a:p>
          <a:p>
            <a:r>
              <a:rPr lang="en-US" dirty="0"/>
              <a:t>Changes site of care from hospital to home (or other) settings</a:t>
            </a:r>
          </a:p>
          <a:p>
            <a:pPr lvl="1"/>
            <a:r>
              <a:rPr lang="en-US" dirty="0"/>
              <a:t>Less expensive</a:t>
            </a:r>
          </a:p>
          <a:p>
            <a:pPr lvl="1"/>
            <a:r>
              <a:rPr lang="en-US" dirty="0"/>
              <a:t>More comfortable</a:t>
            </a:r>
          </a:p>
          <a:p>
            <a:r>
              <a:rPr lang="en-US" dirty="0"/>
              <a:t>Lower cost medications</a:t>
            </a:r>
          </a:p>
          <a:p>
            <a:pPr lvl="1"/>
            <a:endParaRPr lang="en-US" dirty="0"/>
          </a:p>
        </p:txBody>
      </p:sp>
    </p:spTree>
    <p:extLst>
      <p:ext uri="{BB962C8B-B14F-4D97-AF65-F5344CB8AC3E}">
        <p14:creationId xmlns:p14="http://schemas.microsoft.com/office/powerpoint/2010/main" val="2547448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476"/>
        <p:cNvGrpSpPr/>
        <p:nvPr/>
      </p:nvGrpSpPr>
      <p:grpSpPr>
        <a:xfrm>
          <a:off x="0" y="0"/>
          <a:ext cx="0" cy="0"/>
          <a:chOff x="0" y="0"/>
          <a:chExt cx="0" cy="0"/>
        </a:xfrm>
      </p:grpSpPr>
      <p:sp>
        <p:nvSpPr>
          <p:cNvPr id="477" name="Google Shape;477;g3d309e0b6b5_0_0"/>
          <p:cNvSpPr txBox="1">
            <a:spLocks noGrp="1"/>
          </p:cNvSpPr>
          <p:nvPr>
            <p:ph type="title"/>
          </p:nvPr>
        </p:nvSpPr>
        <p:spPr>
          <a:xfrm>
            <a:off x="597408" y="560832"/>
            <a:ext cx="10984800" cy="959173"/>
          </a:xfrm>
          <a:prstGeom prst="rect">
            <a:avLst/>
          </a:prstGeom>
          <a:noFill/>
          <a:ln>
            <a:noFill/>
          </a:ln>
        </p:spPr>
        <p:txBody>
          <a:bodyPr spcFirstLastPara="1" vert="horz" wrap="square" lIns="0" tIns="0" rIns="0" bIns="0" rtlCol="0" anchor="t" anchorCtr="0">
            <a:spAutoFit/>
          </a:bodyPr>
          <a:lstStyle/>
          <a:p>
            <a:pPr>
              <a:buSzPts val="600"/>
            </a:pPr>
            <a:r>
              <a:rPr lang="en" sz="3733">
                <a:solidFill>
                  <a:srgbClr val="04325F"/>
                </a:solidFill>
                <a:latin typeface="Georgia"/>
                <a:ea typeface="Georgia"/>
                <a:cs typeface="Georgia"/>
                <a:sym typeface="Georgia"/>
              </a:rPr>
              <a:t>Infusion </a:t>
            </a:r>
            <a:r>
              <a:rPr lang="en">
                <a:solidFill>
                  <a:srgbClr val="04325F"/>
                </a:solidFill>
              </a:rPr>
              <a:t>therapies are breakthrough treatments for a wide range of chronic and acute conditions</a:t>
            </a:r>
            <a:endParaRPr b="1">
              <a:latin typeface="Overpass"/>
              <a:ea typeface="Overpass"/>
              <a:cs typeface="Overpass"/>
              <a:sym typeface="Overpass"/>
            </a:endParaRPr>
          </a:p>
        </p:txBody>
      </p:sp>
      <p:sp>
        <p:nvSpPr>
          <p:cNvPr id="478" name="Google Shape;478;g3d309e0b6b5_0_0"/>
          <p:cNvSpPr txBox="1"/>
          <p:nvPr/>
        </p:nvSpPr>
        <p:spPr>
          <a:xfrm>
            <a:off x="6180133" y="2009184"/>
            <a:ext cx="4481200" cy="430952"/>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1600"/>
              </a:spcAft>
              <a:buClr>
                <a:prstClr val="black"/>
              </a:buClr>
              <a:buSzPts val="1100"/>
              <a:buFontTx/>
              <a:buNone/>
              <a:tabLst/>
              <a:defRPr/>
            </a:pPr>
            <a:r>
              <a:rPr kumimoji="0" lang="en" sz="1467" b="1" i="0" u="none" strike="noStrike" kern="1200" cap="none" spc="0" normalizeH="0" baseline="0" noProof="0" dirty="0">
                <a:ln>
                  <a:noFill/>
                </a:ln>
                <a:solidFill>
                  <a:srgbClr val="002060"/>
                </a:solidFill>
                <a:effectLst/>
                <a:uLnTx/>
                <a:uFillTx/>
                <a:latin typeface="Trebuchet MS" panose="020B0603020202020204"/>
                <a:ea typeface="+mn-ea"/>
                <a:cs typeface="+mn-cs"/>
              </a:rPr>
              <a:t>Specialty Infusions commonly used to treat:</a:t>
            </a:r>
            <a:endParaRPr kumimoji="0" sz="1467" b="1" i="0" u="none" strike="noStrike" kern="1200" cap="none" spc="0" normalizeH="0" baseline="0" noProof="0" dirty="0">
              <a:ln>
                <a:noFill/>
              </a:ln>
              <a:solidFill>
                <a:srgbClr val="002060"/>
              </a:solidFill>
              <a:effectLst/>
              <a:uLnTx/>
              <a:uFillTx/>
              <a:latin typeface="Arial"/>
              <a:ea typeface="Arial"/>
              <a:cs typeface="Arial"/>
              <a:sym typeface="Arial"/>
            </a:endParaRPr>
          </a:p>
        </p:txBody>
      </p:sp>
      <p:grpSp>
        <p:nvGrpSpPr>
          <p:cNvPr id="479" name="Google Shape;479;g3d309e0b6b5_0_0"/>
          <p:cNvGrpSpPr/>
          <p:nvPr/>
        </p:nvGrpSpPr>
        <p:grpSpPr>
          <a:xfrm>
            <a:off x="6180133" y="2374697"/>
            <a:ext cx="4787232" cy="597483"/>
            <a:chOff x="4635100" y="1998638"/>
            <a:chExt cx="3349901" cy="471300"/>
          </a:xfrm>
        </p:grpSpPr>
        <p:sp>
          <p:nvSpPr>
            <p:cNvPr id="480" name="Google Shape;480;g3d309e0b6b5_0_0"/>
            <p:cNvSpPr/>
            <p:nvPr/>
          </p:nvSpPr>
          <p:spPr>
            <a:xfrm>
              <a:off x="4635100" y="1998638"/>
              <a:ext cx="1776600" cy="4713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Rheumatoid arthritis </a:t>
              </a:r>
              <a:b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br>
              <a: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t>(Prolia, Orencia)</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sp>
          <p:nvSpPr>
            <p:cNvPr id="481" name="Google Shape;481;g3d309e0b6b5_0_0"/>
            <p:cNvSpPr/>
            <p:nvPr/>
          </p:nvSpPr>
          <p:spPr>
            <a:xfrm>
              <a:off x="6528501" y="1998638"/>
              <a:ext cx="1456500" cy="4713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Oncology</a:t>
              </a:r>
              <a:b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br>
              <a: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t>(Keytruda, Mvasi)</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grpSp>
      <p:sp>
        <p:nvSpPr>
          <p:cNvPr id="482" name="Google Shape;482;g3d309e0b6b5_0_0"/>
          <p:cNvSpPr/>
          <p:nvPr/>
        </p:nvSpPr>
        <p:spPr>
          <a:xfrm>
            <a:off x="6180133" y="3847588"/>
            <a:ext cx="2738000" cy="5976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Crohn’s disease </a:t>
            </a:r>
            <a:b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br>
            <a: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t>(Remicade, Entyvio, Avsola)</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sp>
        <p:nvSpPr>
          <p:cNvPr id="483" name="Google Shape;483;g3d309e0b6b5_0_0"/>
          <p:cNvSpPr/>
          <p:nvPr/>
        </p:nvSpPr>
        <p:spPr>
          <a:xfrm>
            <a:off x="6180133" y="4584092"/>
            <a:ext cx="2738000" cy="5976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Ulcerative colitis</a:t>
            </a:r>
            <a:b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b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a:t>
            </a:r>
            <a: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t>Stelara, Remicade, Entyvio)</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sp>
        <p:nvSpPr>
          <p:cNvPr id="484" name="Google Shape;484;g3d309e0b6b5_0_0"/>
          <p:cNvSpPr/>
          <p:nvPr/>
        </p:nvSpPr>
        <p:spPr>
          <a:xfrm>
            <a:off x="9095233" y="3860908"/>
            <a:ext cx="1882400" cy="5976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Lupus</a:t>
            </a:r>
            <a:b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br>
            <a: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t>(Benlysta, Rituxan)</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sp>
        <p:nvSpPr>
          <p:cNvPr id="485" name="Google Shape;485;g3d309e0b6b5_0_0"/>
          <p:cNvSpPr/>
          <p:nvPr/>
        </p:nvSpPr>
        <p:spPr>
          <a:xfrm>
            <a:off x="9095200" y="4590753"/>
            <a:ext cx="1882400" cy="5976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Psoriasis</a:t>
            </a:r>
            <a:b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b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a:t>
            </a:r>
            <a: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t>Infliximab, Skyrizi)</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sp>
        <p:nvSpPr>
          <p:cNvPr id="486" name="Google Shape;486;g3d309e0b6b5_0_0"/>
          <p:cNvSpPr/>
          <p:nvPr/>
        </p:nvSpPr>
        <p:spPr>
          <a:xfrm>
            <a:off x="6180133" y="5320596"/>
            <a:ext cx="1324000" cy="5976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MS</a:t>
            </a:r>
            <a:b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br>
            <a: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t>(Ocrevus)</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sp>
        <p:nvSpPr>
          <p:cNvPr id="487" name="Google Shape;487;g3d309e0b6b5_0_0"/>
          <p:cNvSpPr/>
          <p:nvPr/>
        </p:nvSpPr>
        <p:spPr>
          <a:xfrm>
            <a:off x="7674633" y="5320599"/>
            <a:ext cx="1243600" cy="5976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More…</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pic>
        <p:nvPicPr>
          <p:cNvPr id="488" name="Google Shape;488;g3d309e0b6b5_0_0" title="unlicensed_stills_432486_anastasia-mihaylova.jpg"/>
          <p:cNvPicPr preferRelativeResize="0"/>
          <p:nvPr/>
        </p:nvPicPr>
        <p:blipFill rotWithShape="1">
          <a:blip r:embed="rId3">
            <a:alphaModFix/>
          </a:blip>
          <a:srcRect l="6314" t="872" r="1512"/>
          <a:stretch/>
        </p:blipFill>
        <p:spPr>
          <a:xfrm>
            <a:off x="597400" y="2041733"/>
            <a:ext cx="5403600" cy="3876400"/>
          </a:xfrm>
          <a:prstGeom prst="roundRect">
            <a:avLst>
              <a:gd name="adj" fmla="val 2987"/>
            </a:avLst>
          </a:prstGeom>
          <a:noFill/>
          <a:ln>
            <a:noFill/>
          </a:ln>
        </p:spPr>
      </p:pic>
      <p:sp>
        <p:nvSpPr>
          <p:cNvPr id="489" name="Google Shape;489;g3d309e0b6b5_0_0"/>
          <p:cNvSpPr/>
          <p:nvPr/>
        </p:nvSpPr>
        <p:spPr>
          <a:xfrm>
            <a:off x="6180133" y="3111084"/>
            <a:ext cx="4787200" cy="5976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Osteoarthritis and osteoporosis</a:t>
            </a:r>
            <a:b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br>
            <a: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t>(Reclast, Actemra)</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493"/>
        <p:cNvGrpSpPr/>
        <p:nvPr/>
      </p:nvGrpSpPr>
      <p:grpSpPr>
        <a:xfrm>
          <a:off x="0" y="0"/>
          <a:ext cx="0" cy="0"/>
          <a:chOff x="0" y="0"/>
          <a:chExt cx="0" cy="0"/>
        </a:xfrm>
      </p:grpSpPr>
      <p:sp>
        <p:nvSpPr>
          <p:cNvPr id="494" name="Google Shape;494;g3befb5ec7af_2_122"/>
          <p:cNvSpPr txBox="1">
            <a:spLocks noGrp="1"/>
          </p:cNvSpPr>
          <p:nvPr>
            <p:ph type="title"/>
          </p:nvPr>
        </p:nvSpPr>
        <p:spPr>
          <a:xfrm>
            <a:off x="597400" y="560833"/>
            <a:ext cx="10985200" cy="720400"/>
          </a:xfrm>
          <a:prstGeom prst="rect">
            <a:avLst/>
          </a:prstGeom>
          <a:noFill/>
          <a:ln>
            <a:noFill/>
          </a:ln>
        </p:spPr>
        <p:txBody>
          <a:bodyPr spcFirstLastPara="1" vert="horz" wrap="square" lIns="0" tIns="0" rIns="0" bIns="0" rtlCol="0" anchor="t" anchorCtr="0">
            <a:noAutofit/>
          </a:bodyPr>
          <a:lstStyle/>
          <a:p>
            <a:r>
              <a:rPr lang="en" dirty="0"/>
              <a:t>Introducing </a:t>
            </a:r>
            <a:r>
              <a:rPr lang="en" i="1" dirty="0">
                <a:solidFill>
                  <a:srgbClr val="002060"/>
                </a:solidFill>
              </a:rPr>
              <a:t>Leap</a:t>
            </a:r>
            <a:endParaRPr i="1" dirty="0">
              <a:solidFill>
                <a:srgbClr val="002060"/>
              </a:solidFill>
            </a:endParaRPr>
          </a:p>
        </p:txBody>
      </p:sp>
      <p:sp>
        <p:nvSpPr>
          <p:cNvPr id="495" name="Google Shape;495;g3befb5ec7af_2_122"/>
          <p:cNvSpPr txBox="1">
            <a:spLocks noGrp="1"/>
          </p:cNvSpPr>
          <p:nvPr>
            <p:ph type="sldNum" idx="12"/>
          </p:nvPr>
        </p:nvSpPr>
        <p:spPr>
          <a:xfrm>
            <a:off x="11285600" y="6313864"/>
            <a:ext cx="296800" cy="249600"/>
          </a:xfrm>
          <a:prstGeom prst="rect">
            <a:avLst/>
          </a:prstGeom>
          <a:noFill/>
          <a:ln>
            <a:noFill/>
          </a:ln>
        </p:spPr>
        <p:txBody>
          <a:bodyPr spcFirstLastPara="1" vert="horz" wrap="square" lIns="0" tIns="121900" rIns="0" bIns="121900" rtlCol="0" anchor="ctr" anchorCtr="0">
            <a:noAutofit/>
          </a:bodyPr>
          <a:lstStyle/>
          <a:p>
            <a:pPr marL="0" marR="0" lvl="0" indent="0" algn="r" defTabSz="457200" rtl="0" eaLnBrk="1" fontAlgn="auto" latinLnBrk="0" hangingPunct="1">
              <a:lnSpc>
                <a:spcPct val="100000"/>
              </a:lnSpc>
              <a:spcBef>
                <a:spcPts val="0"/>
              </a:spcBef>
              <a:spcAft>
                <a:spcPts val="0"/>
              </a:spcAft>
              <a:buClr>
                <a:srgbClr val="000000"/>
              </a:buClr>
              <a:buSzPts val="600"/>
              <a:buFont typeface="Arial"/>
              <a:buNone/>
              <a:tabLst/>
              <a:defRPr/>
            </a:pPr>
            <a:fld id="{00000000-1234-1234-1234-123412341234}" type="slidenum">
              <a:rPr kumimoji="0" lang="en" sz="800" b="0" i="0" u="none" strike="noStrike" kern="1200" cap="none" spc="0" normalizeH="0" baseline="0" noProof="0">
                <a:ln>
                  <a:noFill/>
                </a:ln>
                <a:solidFill>
                  <a:srgbClr val="F09415"/>
                </a:solidFill>
                <a:effectLst/>
                <a:uLnTx/>
                <a:uFillTx/>
                <a:latin typeface="Arial"/>
                <a:cs typeface="Arial"/>
                <a:sym typeface="Arial"/>
              </a:rPr>
              <a:pPr marL="0" marR="0" lvl="0" indent="0" algn="r" defTabSz="457200" rtl="0" eaLnBrk="1" fontAlgn="auto" latinLnBrk="0" hangingPunct="1">
                <a:lnSpc>
                  <a:spcPct val="100000"/>
                </a:lnSpc>
                <a:spcBef>
                  <a:spcPts val="0"/>
                </a:spcBef>
                <a:spcAft>
                  <a:spcPts val="0"/>
                </a:spcAft>
                <a:buClr>
                  <a:srgbClr val="000000"/>
                </a:buClr>
                <a:buSzPts val="600"/>
                <a:buFont typeface="Arial"/>
                <a:buNone/>
                <a:tabLst/>
                <a:defRPr/>
              </a:pPr>
              <a:t>14</a:t>
            </a:fld>
            <a:endParaRPr kumimoji="0" sz="800" b="0" i="0" u="none" strike="noStrike" kern="1200" cap="none" spc="0" normalizeH="0" baseline="0" noProof="0">
              <a:ln>
                <a:noFill/>
              </a:ln>
              <a:solidFill>
                <a:srgbClr val="F09415"/>
              </a:solidFill>
              <a:effectLst/>
              <a:uLnTx/>
              <a:uFillTx/>
              <a:latin typeface="Arial"/>
              <a:cs typeface="Arial"/>
              <a:sym typeface="Arial"/>
            </a:endParaRPr>
          </a:p>
        </p:txBody>
      </p:sp>
      <p:sp>
        <p:nvSpPr>
          <p:cNvPr id="496" name="Google Shape;496;g3befb5ec7af_2_122"/>
          <p:cNvSpPr txBox="1">
            <a:spLocks noGrp="1"/>
          </p:cNvSpPr>
          <p:nvPr>
            <p:ph type="subTitle" idx="1"/>
          </p:nvPr>
        </p:nvSpPr>
        <p:spPr>
          <a:xfrm>
            <a:off x="597400" y="1145164"/>
            <a:ext cx="10985200" cy="640000"/>
          </a:xfrm>
          <a:prstGeom prst="rect">
            <a:avLst/>
          </a:prstGeom>
          <a:noFill/>
          <a:ln>
            <a:noFill/>
          </a:ln>
        </p:spPr>
        <p:txBody>
          <a:bodyPr spcFirstLastPara="1" vert="horz" wrap="square" lIns="0" tIns="0" rIns="0" bIns="0" rtlCol="0" anchor="t" anchorCtr="0">
            <a:noAutofit/>
          </a:bodyPr>
          <a:lstStyle/>
          <a:p>
            <a:pPr marL="0" indent="0">
              <a:buClr>
                <a:schemeClr val="dk1"/>
              </a:buClr>
              <a:buSzPts val="1100"/>
            </a:pPr>
            <a:r>
              <a:rPr lang="en" dirty="0">
                <a:solidFill>
                  <a:srgbClr val="002060"/>
                </a:solidFill>
              </a:rPr>
              <a:t>A transparent infusion benefit delivering measurable savings while creating a seamless member experience</a:t>
            </a:r>
            <a:endParaRPr dirty="0">
              <a:solidFill>
                <a:srgbClr val="002060"/>
              </a:solidFill>
            </a:endParaRPr>
          </a:p>
          <a:p>
            <a:pPr marL="0" indent="0"/>
            <a:endParaRPr dirty="0"/>
          </a:p>
        </p:txBody>
      </p:sp>
      <p:sp>
        <p:nvSpPr>
          <p:cNvPr id="497" name="Google Shape;497;g3befb5ec7af_2_122"/>
          <p:cNvSpPr txBox="1"/>
          <p:nvPr/>
        </p:nvSpPr>
        <p:spPr>
          <a:xfrm>
            <a:off x="484075" y="2851400"/>
            <a:ext cx="3573600" cy="1909200"/>
          </a:xfrm>
          <a:prstGeom prst="rect">
            <a:avLst/>
          </a:prstGeom>
          <a:noFill/>
          <a:ln>
            <a:noFill/>
          </a:ln>
        </p:spPr>
        <p:txBody>
          <a:bodyPr spcFirstLastPara="1" wrap="square" lIns="0" tIns="0" rIns="0" bIns="0" anchor="t" anchorCtr="0">
            <a:noAutofit/>
          </a:bodyPr>
          <a:lstStyle/>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Proactively identifies eligible </a:t>
            </a:r>
            <a:r>
              <a:rPr kumimoji="0" lang="en" sz="1648" b="0" i="0" u="none" strike="noStrike" kern="1200" cap="none" spc="0" normalizeH="0" baseline="0" noProof="0" dirty="0">
                <a:ln>
                  <a:noFill/>
                </a:ln>
                <a:solidFill>
                  <a:srgbClr val="002060"/>
                </a:solidFill>
                <a:effectLst/>
                <a:uLnTx/>
                <a:uFillTx/>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members</a:t>
            </a: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through medical claims</a:t>
            </a: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rPr>
              <a:t> and prior authorization files</a:t>
            </a:r>
            <a:endParaRPr kumimoji="0" sz="1600" b="0" i="0" u="none" strike="noStrike" kern="1200" cap="none" spc="0" normalizeH="0" baseline="0" noProof="0" dirty="0">
              <a:ln>
                <a:noFill/>
              </a:ln>
              <a:solidFill>
                <a:srgbClr val="002060"/>
              </a:solidFill>
              <a:effectLst/>
              <a:uLnTx/>
              <a:uFillTx/>
              <a:latin typeface="Arial"/>
              <a:ea typeface="Arial"/>
              <a:cs typeface="Arial"/>
              <a:sym typeface="Arial"/>
            </a:endParaRPr>
          </a:p>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48" b="0" i="0" u="none" strike="noStrike" kern="1200" cap="none" spc="0" normalizeH="0" baseline="0" noProof="0" dirty="0">
                <a:ln>
                  <a:noFill/>
                </a:ln>
                <a:solidFill>
                  <a:srgbClr val="002060"/>
                </a:solidFill>
                <a:effectLst/>
                <a:uLnTx/>
                <a:uFillTx/>
                <a:latin typeface="Arial"/>
                <a:ea typeface="Arial"/>
                <a:cs typeface="Arial"/>
                <a:sym typeface="Arial"/>
              </a:rPr>
              <a:t>Coordinates</a:t>
            </a: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rPr>
              <a:t> infusion care end to end</a:t>
            </a:r>
            <a:endParaRPr kumimoji="0" sz="1600" b="0" i="0" u="none" strike="noStrike" kern="1200" cap="none" spc="0" normalizeH="0" baseline="0" noProof="0" dirty="0">
              <a:ln>
                <a:noFill/>
              </a:ln>
              <a:solidFill>
                <a:srgbClr val="002060"/>
              </a:solidFill>
              <a:effectLst/>
              <a:uLnTx/>
              <a:uFillTx/>
              <a:latin typeface="Arial"/>
              <a:ea typeface="Arial"/>
              <a:cs typeface="Arial"/>
              <a:sym typeface="Arial"/>
            </a:endParaRPr>
          </a:p>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48" b="0" i="0" u="none" strike="noStrike" kern="1200" cap="none" spc="0" normalizeH="0" baseline="0" noProof="0" dirty="0">
                <a:ln>
                  <a:noFill/>
                </a:ln>
                <a:solidFill>
                  <a:srgbClr val="002060"/>
                </a:solidFill>
                <a:effectLst/>
                <a:uLnTx/>
                <a:uFillTx/>
                <a:latin typeface="Arial"/>
                <a:ea typeface="Arial"/>
                <a:cs typeface="Arial"/>
                <a:sym typeface="Arial"/>
              </a:rPr>
              <a:t>Integrates directly within the medical benefit and existing carrier workflow. Works</a:t>
            </a: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rPr>
              <a:t> fully within the medical benefit</a:t>
            </a:r>
            <a:endParaRPr kumimoji="0" sz="1600" b="0" i="0" u="none" strike="noStrike" kern="1200" cap="none" spc="0" normalizeH="0" baseline="0" noProof="0" dirty="0">
              <a:ln>
                <a:noFill/>
              </a:ln>
              <a:solidFill>
                <a:srgbClr val="002060"/>
              </a:solidFill>
              <a:effectLst/>
              <a:uLnTx/>
              <a:uFillTx/>
              <a:latin typeface="Arial"/>
              <a:ea typeface="Arial"/>
              <a:cs typeface="Arial"/>
              <a:sym typeface="Arial"/>
            </a:endParaRPr>
          </a:p>
        </p:txBody>
      </p:sp>
      <p:sp>
        <p:nvSpPr>
          <p:cNvPr id="498" name="Google Shape;498;g3befb5ec7af_2_122"/>
          <p:cNvSpPr txBox="1"/>
          <p:nvPr/>
        </p:nvSpPr>
        <p:spPr>
          <a:xfrm>
            <a:off x="4337333" y="3161400"/>
            <a:ext cx="3440400" cy="1909200"/>
          </a:xfrm>
          <a:prstGeom prst="rect">
            <a:avLst/>
          </a:prstGeom>
          <a:noFill/>
          <a:ln>
            <a:noFill/>
          </a:ln>
        </p:spPr>
        <p:txBody>
          <a:bodyPr spcFirstLastPara="1" wrap="square" lIns="0" tIns="0" rIns="0" bIns="0" anchor="t" anchorCtr="0">
            <a:noAutofit/>
          </a:bodyPr>
          <a:lstStyle/>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rPr>
              <a:t>Dedicated Care Guide support from referral through follow up</a:t>
            </a:r>
            <a:endParaRPr kumimoji="0" sz="1600" b="0" i="0" u="none" strike="noStrike" kern="1200" cap="none" spc="0" normalizeH="0" baseline="0" noProof="0" dirty="0">
              <a:ln>
                <a:noFill/>
              </a:ln>
              <a:solidFill>
                <a:srgbClr val="002060"/>
              </a:solidFill>
              <a:effectLst/>
              <a:uLnTx/>
              <a:uFillTx/>
              <a:latin typeface="Arial"/>
              <a:ea typeface="Arial"/>
              <a:cs typeface="Arial"/>
              <a:sym typeface="Arial"/>
            </a:endParaRPr>
          </a:p>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rPr>
              <a:t>Infusion at home when clinically appropriate, reducing unnecessary travel</a:t>
            </a:r>
            <a:endParaRPr kumimoji="0" sz="1600" b="0" i="0" u="none" strike="noStrike" kern="1200" cap="none" spc="0" normalizeH="0" baseline="0" noProof="0" dirty="0">
              <a:ln>
                <a:noFill/>
              </a:ln>
              <a:solidFill>
                <a:srgbClr val="002060"/>
              </a:solidFill>
              <a:effectLst/>
              <a:uLnTx/>
              <a:uFillTx/>
              <a:latin typeface="Arial"/>
              <a:ea typeface="Arial"/>
              <a:cs typeface="Arial"/>
              <a:sym typeface="Arial"/>
            </a:endParaRPr>
          </a:p>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rPr>
              <a:t>Clear communication and coordinated scheduling</a:t>
            </a:r>
            <a:endParaRPr kumimoji="0" sz="1600" b="0" i="0" u="none" strike="noStrike" kern="1200" cap="none" spc="0" normalizeH="0" baseline="0" noProof="0" dirty="0">
              <a:ln>
                <a:noFill/>
              </a:ln>
              <a:solidFill>
                <a:srgbClr val="002060"/>
              </a:solidFill>
              <a:effectLst/>
              <a:uLnTx/>
              <a:uFillTx/>
              <a:latin typeface="Arial"/>
              <a:ea typeface="Arial"/>
              <a:cs typeface="Arial"/>
              <a:sym typeface="Arial"/>
            </a:endParaRPr>
          </a:p>
        </p:txBody>
      </p:sp>
      <p:sp>
        <p:nvSpPr>
          <p:cNvPr id="499" name="Google Shape;499;g3befb5ec7af_2_122"/>
          <p:cNvSpPr txBox="1"/>
          <p:nvPr/>
        </p:nvSpPr>
        <p:spPr>
          <a:xfrm>
            <a:off x="8075936" y="3161397"/>
            <a:ext cx="3121600" cy="1909200"/>
          </a:xfrm>
          <a:prstGeom prst="rect">
            <a:avLst/>
          </a:prstGeom>
          <a:noFill/>
          <a:ln>
            <a:noFill/>
          </a:ln>
        </p:spPr>
        <p:txBody>
          <a:bodyPr spcFirstLastPara="1" wrap="square" lIns="0" tIns="0" rIns="0" bIns="0" anchor="t" anchorCtr="0">
            <a:noAutofit/>
          </a:bodyPr>
          <a:lstStyle/>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rPr>
              <a:t>A seamless member experience employees value</a:t>
            </a:r>
            <a:endParaRPr kumimoji="0" sz="1600" b="0" i="0" u="none" strike="noStrike" kern="1200" cap="none" spc="0" normalizeH="0" baseline="0" noProof="0" dirty="0">
              <a:ln>
                <a:noFill/>
              </a:ln>
              <a:solidFill>
                <a:srgbClr val="002060"/>
              </a:solidFill>
              <a:effectLst/>
              <a:uLnTx/>
              <a:uFillTx/>
              <a:latin typeface="Arial"/>
              <a:ea typeface="Arial"/>
              <a:cs typeface="Arial"/>
              <a:sym typeface="Arial"/>
            </a:endParaRPr>
          </a:p>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rPr>
              <a:t>Meaningful medical savings without </a:t>
            </a: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 benefit redesign</a:t>
            </a:r>
            <a:endParaRPr kumimoji="0" sz="1600" b="0" i="0" u="none" strike="noStrike" kern="1200" cap="none" spc="0" normalizeH="0" baseline="0" noProof="0" dirty="0">
              <a:ln>
                <a:noFill/>
              </a:ln>
              <a:solidFill>
                <a:srgbClr val="002060"/>
              </a:solidFill>
              <a:effectLst/>
              <a:uLnTx/>
              <a:uFillTx/>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endParaRPr>
          </a:p>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Coordinated clinical integration with minimal administrative lift during and after implementation</a:t>
            </a:r>
            <a:endParaRPr kumimoji="0" sz="1600" b="0" i="0" u="none" strike="noStrike" kern="1200" cap="none" spc="0" normalizeH="0" baseline="0" noProof="0" dirty="0">
              <a:ln>
                <a:noFill/>
              </a:ln>
              <a:solidFill>
                <a:srgbClr val="002060"/>
              </a:solidFill>
              <a:effectLst/>
              <a:uLnTx/>
              <a:uFillTx/>
              <a:latin typeface="Arial"/>
              <a:ea typeface="Arial"/>
              <a:cs typeface="Arial"/>
              <a:sym typeface="Arial"/>
            </a:endParaRPr>
          </a:p>
        </p:txBody>
      </p:sp>
      <p:sp>
        <p:nvSpPr>
          <p:cNvPr id="500" name="Google Shape;500;g3befb5ec7af_2_122"/>
          <p:cNvSpPr txBox="1"/>
          <p:nvPr/>
        </p:nvSpPr>
        <p:spPr>
          <a:xfrm>
            <a:off x="603933" y="2469017"/>
            <a:ext cx="3724000" cy="5316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r>
              <a:rPr kumimoji="0" lang="en" sz="1867" b="0" i="0" u="none" strike="noStrike" kern="1200" cap="none" spc="0" normalizeH="0" baseline="0" noProof="0" dirty="0">
                <a:ln>
                  <a:noFill/>
                </a:ln>
                <a:solidFill>
                  <a:srgbClr val="002060"/>
                </a:solidFill>
                <a:effectLst/>
                <a:uLnTx/>
                <a:uFillTx/>
                <a:latin typeface="Georgia"/>
                <a:ea typeface="Georgia"/>
                <a:cs typeface="Georgia"/>
                <a:sym typeface="Georgia"/>
              </a:rPr>
              <a:t>What Leap Does</a:t>
            </a:r>
            <a:endParaRPr kumimoji="0" sz="1867" b="0" i="0" u="none" strike="noStrike" kern="1200" cap="none" spc="0" normalizeH="0" baseline="0" noProof="0" dirty="0">
              <a:ln>
                <a:noFill/>
              </a:ln>
              <a:solidFill>
                <a:srgbClr val="002060"/>
              </a:solidFill>
              <a:effectLst/>
              <a:uLnTx/>
              <a:uFillTx/>
              <a:latin typeface="Georgia"/>
              <a:ea typeface="Georgia"/>
              <a:cs typeface="Georgia"/>
              <a:sym typeface="Georgia"/>
            </a:endParaRPr>
          </a:p>
        </p:txBody>
      </p:sp>
      <p:sp>
        <p:nvSpPr>
          <p:cNvPr id="501" name="Google Shape;501;g3befb5ec7af_2_122"/>
          <p:cNvSpPr txBox="1"/>
          <p:nvPr/>
        </p:nvSpPr>
        <p:spPr>
          <a:xfrm>
            <a:off x="4333383" y="2508859"/>
            <a:ext cx="3516400" cy="5316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r>
              <a:rPr kumimoji="0" lang="en" sz="1867" b="0" i="0" u="none" strike="noStrike" kern="1200" cap="none" spc="0" normalizeH="0" baseline="0" noProof="0" dirty="0">
                <a:ln>
                  <a:noFill/>
                </a:ln>
                <a:solidFill>
                  <a:srgbClr val="002060"/>
                </a:solidFill>
                <a:effectLst/>
                <a:uLnTx/>
                <a:uFillTx/>
                <a:latin typeface="Georgia"/>
                <a:ea typeface="Georgia"/>
                <a:cs typeface="Georgia"/>
                <a:sym typeface="Georgia"/>
              </a:rPr>
              <a:t>What This Means </a:t>
            </a:r>
            <a:br>
              <a:rPr kumimoji="0" lang="en" sz="1867" b="0" i="0" u="none" strike="noStrike" kern="1200" cap="none" spc="0" normalizeH="0" baseline="0" noProof="0" dirty="0">
                <a:ln>
                  <a:noFill/>
                </a:ln>
                <a:solidFill>
                  <a:srgbClr val="002060"/>
                </a:solidFill>
                <a:effectLst/>
                <a:uLnTx/>
                <a:uFillTx/>
                <a:latin typeface="Georgia"/>
                <a:ea typeface="Georgia"/>
                <a:cs typeface="Georgia"/>
                <a:sym typeface="Georgia"/>
              </a:rPr>
            </a:br>
            <a:r>
              <a:rPr kumimoji="0" lang="en" sz="1867" b="0" i="0" u="none" strike="noStrike" kern="1200" cap="none" spc="0" normalizeH="0" baseline="0" noProof="0" dirty="0">
                <a:ln>
                  <a:noFill/>
                </a:ln>
                <a:solidFill>
                  <a:srgbClr val="002060"/>
                </a:solidFill>
                <a:effectLst/>
                <a:uLnTx/>
                <a:uFillTx/>
                <a:latin typeface="Georgia"/>
                <a:ea typeface="Georgia"/>
                <a:cs typeface="Georgia"/>
                <a:sym typeface="Georgia"/>
              </a:rPr>
              <a:t>for Your Members</a:t>
            </a:r>
            <a:endParaRPr kumimoji="0" sz="1867" b="0" i="0" u="none" strike="noStrike" kern="1200" cap="none" spc="0" normalizeH="0" baseline="0" noProof="0" dirty="0">
              <a:ln>
                <a:noFill/>
              </a:ln>
              <a:solidFill>
                <a:srgbClr val="002060"/>
              </a:solidFill>
              <a:effectLst/>
              <a:uLnTx/>
              <a:uFillTx/>
              <a:latin typeface="Georgia"/>
              <a:ea typeface="Georgia"/>
              <a:cs typeface="Georgia"/>
              <a:sym typeface="Georgia"/>
            </a:endParaRPr>
          </a:p>
        </p:txBody>
      </p:sp>
      <p:sp>
        <p:nvSpPr>
          <p:cNvPr id="502" name="Google Shape;502;g3befb5ec7af_2_122"/>
          <p:cNvSpPr txBox="1"/>
          <p:nvPr/>
        </p:nvSpPr>
        <p:spPr>
          <a:xfrm>
            <a:off x="8054580" y="2508841"/>
            <a:ext cx="3475600" cy="5316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r>
              <a:rPr kumimoji="0" lang="en" sz="1867" b="0" i="1" u="none" strike="noStrike" kern="1200" cap="none" spc="0" normalizeH="0" baseline="0" noProof="0" dirty="0">
                <a:ln>
                  <a:noFill/>
                </a:ln>
                <a:solidFill>
                  <a:srgbClr val="002060"/>
                </a:solidFill>
                <a:effectLst/>
                <a:uLnTx/>
                <a:uFillTx/>
                <a:latin typeface="Georgia"/>
                <a:ea typeface="Georgia"/>
                <a:cs typeface="Georgia"/>
                <a:sym typeface="Georgia"/>
              </a:rPr>
              <a:t>What This Means </a:t>
            </a:r>
            <a:br>
              <a:rPr kumimoji="0" lang="en" sz="1867" b="0" i="1" u="none" strike="noStrike" kern="1200" cap="none" spc="0" normalizeH="0" baseline="0" noProof="0" dirty="0">
                <a:ln>
                  <a:noFill/>
                </a:ln>
                <a:solidFill>
                  <a:srgbClr val="002060"/>
                </a:solidFill>
                <a:effectLst/>
                <a:uLnTx/>
                <a:uFillTx/>
                <a:latin typeface="Georgia"/>
                <a:ea typeface="Georgia"/>
                <a:cs typeface="Georgia"/>
                <a:sym typeface="Georgia"/>
              </a:rPr>
            </a:br>
            <a:r>
              <a:rPr kumimoji="0" lang="en" sz="1867" b="0" i="1" u="none" strike="noStrike" kern="1200" cap="none" spc="0" normalizeH="0" baseline="0" noProof="0" dirty="0">
                <a:ln>
                  <a:noFill/>
                </a:ln>
                <a:solidFill>
                  <a:srgbClr val="002060"/>
                </a:solidFill>
                <a:effectLst/>
                <a:uLnTx/>
                <a:uFillTx/>
                <a:latin typeface="Georgia"/>
                <a:ea typeface="Georgia"/>
                <a:cs typeface="Georgia"/>
                <a:sym typeface="Georgia"/>
              </a:rPr>
              <a:t>for You</a:t>
            </a:r>
            <a:endParaRPr kumimoji="0" sz="1867" b="0" i="1" u="none" strike="noStrike" kern="1200" cap="none" spc="0" normalizeH="0" baseline="0" noProof="0" dirty="0">
              <a:ln>
                <a:noFill/>
              </a:ln>
              <a:solidFill>
                <a:srgbClr val="002060"/>
              </a:solidFill>
              <a:effectLst/>
              <a:uLnTx/>
              <a:uFillTx/>
              <a:latin typeface="Georgia"/>
              <a:ea typeface="Georgia"/>
              <a:cs typeface="Georgia"/>
              <a:sym typeface="Georgia"/>
            </a:endParaRPr>
          </a:p>
        </p:txBody>
      </p:sp>
      <p:cxnSp>
        <p:nvCxnSpPr>
          <p:cNvPr id="503" name="Google Shape;503;g3befb5ec7af_2_122"/>
          <p:cNvCxnSpPr/>
          <p:nvPr/>
        </p:nvCxnSpPr>
        <p:spPr>
          <a:xfrm rot="10800000">
            <a:off x="609633" y="2382488"/>
            <a:ext cx="3440400" cy="0"/>
          </a:xfrm>
          <a:prstGeom prst="straightConnector1">
            <a:avLst/>
          </a:prstGeom>
          <a:noFill/>
          <a:ln w="9525" cap="flat" cmpd="sng">
            <a:solidFill>
              <a:schemeClr val="accent1"/>
            </a:solidFill>
            <a:prstDash val="solid"/>
            <a:round/>
            <a:headEnd type="triangle" w="sm" len="sm"/>
            <a:tailEnd type="none" w="sm" len="sm"/>
          </a:ln>
        </p:spPr>
      </p:cxnSp>
      <p:cxnSp>
        <p:nvCxnSpPr>
          <p:cNvPr id="504" name="Google Shape;504;g3befb5ec7af_2_122"/>
          <p:cNvCxnSpPr/>
          <p:nvPr/>
        </p:nvCxnSpPr>
        <p:spPr>
          <a:xfrm rot="10800000">
            <a:off x="4336133" y="2382488"/>
            <a:ext cx="3450000" cy="0"/>
          </a:xfrm>
          <a:prstGeom prst="straightConnector1">
            <a:avLst/>
          </a:prstGeom>
          <a:noFill/>
          <a:ln w="9525" cap="flat" cmpd="sng">
            <a:solidFill>
              <a:schemeClr val="accent1"/>
            </a:solidFill>
            <a:prstDash val="solid"/>
            <a:round/>
            <a:headEnd type="triangle" w="sm" len="sm"/>
            <a:tailEnd type="none" w="sm" len="sm"/>
          </a:ln>
        </p:spPr>
      </p:cxnSp>
      <p:cxnSp>
        <p:nvCxnSpPr>
          <p:cNvPr id="505" name="Google Shape;505;g3befb5ec7af_2_122"/>
          <p:cNvCxnSpPr/>
          <p:nvPr/>
        </p:nvCxnSpPr>
        <p:spPr>
          <a:xfrm rot="10800000">
            <a:off x="8040300" y="2382488"/>
            <a:ext cx="3366800" cy="0"/>
          </a:xfrm>
          <a:prstGeom prst="straightConnector1">
            <a:avLst/>
          </a:prstGeom>
          <a:noFill/>
          <a:ln w="9525" cap="flat" cmpd="sng">
            <a:solidFill>
              <a:schemeClr val="accent1"/>
            </a:solidFill>
            <a:prstDash val="solid"/>
            <a:round/>
            <a:headEnd type="none" w="sm" len="sm"/>
            <a:tailEnd type="none" w="sm" len="sm"/>
          </a:ln>
        </p:spPr>
      </p:cxnSp>
      <p:sp>
        <p:nvSpPr>
          <p:cNvPr id="506" name="Google Shape;506;g3befb5ec7af_2_122"/>
          <p:cNvSpPr/>
          <p:nvPr/>
        </p:nvSpPr>
        <p:spPr>
          <a:xfrm>
            <a:off x="600933" y="5307228"/>
            <a:ext cx="10920400" cy="770000"/>
          </a:xfrm>
          <a:prstGeom prst="roundRect">
            <a:avLst>
              <a:gd name="adj" fmla="val 15433"/>
            </a:avLst>
          </a:prstGeom>
          <a:solidFill>
            <a:schemeClr val="accent4"/>
          </a:solidFill>
          <a:ln>
            <a:noFill/>
          </a:ln>
        </p:spPr>
        <p:txBody>
          <a:bodyPr spcFirstLastPara="1" wrap="square" lIns="121900" tIns="121900" rIns="121900" bIns="121900" anchor="ctr" anchorCtr="0">
            <a:noAutofit/>
          </a:bodyPr>
          <a:lstStyle/>
          <a:p>
            <a:pPr marL="487668" marR="0" lvl="0" indent="0" algn="ctr" defTabSz="457200" rtl="0" eaLnBrk="1" fontAlgn="auto" latinLnBrk="0" hangingPunct="1">
              <a:lnSpc>
                <a:spcPct val="100000"/>
              </a:lnSpc>
              <a:spcBef>
                <a:spcPts val="0"/>
              </a:spcBef>
              <a:spcAft>
                <a:spcPts val="0"/>
              </a:spcAft>
              <a:buClr>
                <a:srgbClr val="000000"/>
              </a:buClr>
              <a:buSzPts val="1400"/>
              <a:buFontTx/>
              <a:buNone/>
              <a:tabLst/>
              <a:defRPr/>
            </a:pPr>
            <a:r>
              <a:rPr kumimoji="0" lang="en" sz="1867" b="0" i="0" u="none" strike="noStrike" kern="1200" cap="none" spc="0" normalizeH="0" baseline="0" noProof="0" dirty="0">
                <a:ln>
                  <a:noFill/>
                </a:ln>
                <a:solidFill>
                  <a:prstClr val="white"/>
                </a:solidFill>
                <a:effectLst/>
                <a:uLnTx/>
                <a:uFillTx/>
                <a:latin typeface="Georgia"/>
                <a:ea typeface="Georgia"/>
                <a:cs typeface="Georgia"/>
                <a:sym typeface="Georgia"/>
              </a:rPr>
              <a:t>Hard dollar medical savings with a </a:t>
            </a:r>
            <a:r>
              <a:rPr kumimoji="0" lang="en" sz="1867" b="0" i="1" u="none" strike="noStrike" kern="1200" cap="none" spc="0" normalizeH="0" baseline="0" noProof="0" dirty="0">
                <a:ln>
                  <a:noFill/>
                </a:ln>
                <a:solidFill>
                  <a:srgbClr val="002060"/>
                </a:solidFill>
                <a:effectLst/>
                <a:uLnTx/>
                <a:uFillTx/>
                <a:latin typeface="Georgia"/>
                <a:ea typeface="Georgia"/>
                <a:cs typeface="Georgia"/>
                <a:sym typeface="Georgia"/>
              </a:rPr>
              <a:t>simple, coordinated member experience</a:t>
            </a:r>
            <a:endParaRPr kumimoji="0" sz="1867" b="0" i="1" u="none" strike="noStrike" kern="1200" cap="none" spc="0" normalizeH="0" baseline="0" noProof="0" dirty="0">
              <a:ln>
                <a:noFill/>
              </a:ln>
              <a:solidFill>
                <a:srgbClr val="002060"/>
              </a:solidFill>
              <a:effectLst/>
              <a:uLnTx/>
              <a:uFillTx/>
              <a:latin typeface="Georgia"/>
              <a:ea typeface="Georgia"/>
              <a:cs typeface="Georgia"/>
              <a:sym typeface="Georgia"/>
            </a:endParaRPr>
          </a:p>
        </p:txBody>
      </p:sp>
      <p:pic>
        <p:nvPicPr>
          <p:cNvPr id="507" name="Google Shape;507;g3befb5ec7af_2_122" title="Artboard 26.png"/>
          <p:cNvPicPr preferRelativeResize="0"/>
          <p:nvPr/>
        </p:nvPicPr>
        <p:blipFill rotWithShape="1">
          <a:blip r:embed="rId3">
            <a:alphaModFix/>
          </a:blip>
          <a:srcRect t="25130" b="-25130"/>
          <a:stretch/>
        </p:blipFill>
        <p:spPr>
          <a:xfrm>
            <a:off x="1676260" y="5553855"/>
            <a:ext cx="531600" cy="531600"/>
          </a:xfrm>
          <a:prstGeom prst="rect">
            <a:avLst/>
          </a:prstGeom>
          <a:noFill/>
          <a:ln>
            <a:noFill/>
          </a:ln>
        </p:spPr>
      </p:pic>
      <p:pic>
        <p:nvPicPr>
          <p:cNvPr id="508" name="Google Shape;508;g3befb5ec7af_2_122" title="Artboard 29.png"/>
          <p:cNvPicPr preferRelativeResize="0"/>
          <p:nvPr/>
        </p:nvPicPr>
        <p:blipFill rotWithShape="1">
          <a:blip r:embed="rId4">
            <a:alphaModFix/>
          </a:blip>
          <a:srcRect/>
          <a:stretch/>
        </p:blipFill>
        <p:spPr>
          <a:xfrm>
            <a:off x="7949088" y="1690766"/>
            <a:ext cx="607633" cy="607633"/>
          </a:xfrm>
          <a:prstGeom prst="rect">
            <a:avLst/>
          </a:prstGeom>
          <a:noFill/>
          <a:ln>
            <a:noFill/>
          </a:ln>
        </p:spPr>
      </p:pic>
      <p:pic>
        <p:nvPicPr>
          <p:cNvPr id="509" name="Google Shape;509;g3befb5ec7af_2_122" title="Artboard 14.png"/>
          <p:cNvPicPr preferRelativeResize="0"/>
          <p:nvPr/>
        </p:nvPicPr>
        <p:blipFill rotWithShape="1">
          <a:blip r:embed="rId5">
            <a:alphaModFix/>
          </a:blip>
          <a:srcRect/>
          <a:stretch/>
        </p:blipFill>
        <p:spPr>
          <a:xfrm>
            <a:off x="4172235" y="1668233"/>
            <a:ext cx="674091" cy="640000"/>
          </a:xfrm>
          <a:prstGeom prst="rect">
            <a:avLst/>
          </a:prstGeom>
          <a:noFill/>
          <a:ln>
            <a:noFill/>
          </a:ln>
        </p:spPr>
      </p:pic>
      <p:pic>
        <p:nvPicPr>
          <p:cNvPr id="510" name="Google Shape;510;g3befb5ec7af_2_122" title="Artboard 1.png"/>
          <p:cNvPicPr preferRelativeResize="0"/>
          <p:nvPr/>
        </p:nvPicPr>
        <p:blipFill rotWithShape="1">
          <a:blip r:embed="rId6">
            <a:alphaModFix/>
          </a:blip>
          <a:srcRect/>
          <a:stretch/>
        </p:blipFill>
        <p:spPr>
          <a:xfrm>
            <a:off x="505511" y="1616196"/>
            <a:ext cx="640000" cy="63997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514"/>
        <p:cNvGrpSpPr/>
        <p:nvPr/>
      </p:nvGrpSpPr>
      <p:grpSpPr>
        <a:xfrm>
          <a:off x="0" y="0"/>
          <a:ext cx="0" cy="0"/>
          <a:chOff x="0" y="0"/>
          <a:chExt cx="0" cy="0"/>
        </a:xfrm>
      </p:grpSpPr>
      <p:sp>
        <p:nvSpPr>
          <p:cNvPr id="515" name="Google Shape;515;g3c80785804b_1_161"/>
          <p:cNvSpPr/>
          <p:nvPr/>
        </p:nvSpPr>
        <p:spPr>
          <a:xfrm>
            <a:off x="5102181" y="1832255"/>
            <a:ext cx="3308400" cy="3308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6" name="Google Shape;516;g3c80785804b_1_161"/>
          <p:cNvSpPr txBox="1">
            <a:spLocks noGrp="1"/>
          </p:cNvSpPr>
          <p:nvPr>
            <p:ph type="title"/>
          </p:nvPr>
        </p:nvSpPr>
        <p:spPr>
          <a:xfrm>
            <a:off x="597400" y="560833"/>
            <a:ext cx="3355600" cy="720400"/>
          </a:xfrm>
          <a:prstGeom prst="rect">
            <a:avLst/>
          </a:prstGeom>
          <a:noFill/>
          <a:ln>
            <a:noFill/>
          </a:ln>
        </p:spPr>
        <p:txBody>
          <a:bodyPr spcFirstLastPara="1" vert="horz" wrap="square" lIns="0" tIns="0" rIns="0" bIns="0" rtlCol="0" anchor="t" anchorCtr="0">
            <a:noAutofit/>
          </a:bodyPr>
          <a:lstStyle/>
          <a:p>
            <a:r>
              <a:rPr lang="en"/>
              <a:t>Member Experience</a:t>
            </a:r>
            <a:br>
              <a:rPr lang="en"/>
            </a:br>
            <a:r>
              <a:rPr lang="en"/>
              <a:t>Overview</a:t>
            </a:r>
            <a:endParaRPr/>
          </a:p>
          <a:p>
            <a:endParaRPr/>
          </a:p>
        </p:txBody>
      </p:sp>
      <p:sp>
        <p:nvSpPr>
          <p:cNvPr id="517" name="Google Shape;517;g3c80785804b_1_161"/>
          <p:cNvSpPr txBox="1">
            <a:spLocks noGrp="1"/>
          </p:cNvSpPr>
          <p:nvPr>
            <p:ph type="sldNum" idx="12"/>
          </p:nvPr>
        </p:nvSpPr>
        <p:spPr>
          <a:xfrm>
            <a:off x="11285600" y="6313864"/>
            <a:ext cx="296800" cy="249600"/>
          </a:xfrm>
          <a:prstGeom prst="rect">
            <a:avLst/>
          </a:prstGeom>
          <a:noFill/>
          <a:ln>
            <a:noFill/>
          </a:ln>
        </p:spPr>
        <p:txBody>
          <a:bodyPr spcFirstLastPara="1" vert="horz" wrap="square" lIns="121900" tIns="121900" rIns="0" bIns="121900" rtlCol="0" anchor="ctr" anchorCtr="0">
            <a:noAutofit/>
          </a:bodyPr>
          <a:lstStyle/>
          <a:p>
            <a:pPr marL="0" marR="0" lvl="0" indent="0" algn="r" defTabSz="457200" rtl="0" eaLnBrk="1" fontAlgn="auto" latinLnBrk="0" hangingPunct="1">
              <a:lnSpc>
                <a:spcPct val="100000"/>
              </a:lnSpc>
              <a:spcBef>
                <a:spcPts val="0"/>
              </a:spcBef>
              <a:spcAft>
                <a:spcPts val="0"/>
              </a:spcAft>
              <a:buClr>
                <a:srgbClr val="000000"/>
              </a:buClr>
              <a:buSzPts val="600"/>
              <a:buFont typeface="Arial"/>
              <a:buNone/>
              <a:tabLst/>
              <a:defRPr/>
            </a:pPr>
            <a:fld id="{00000000-1234-1234-1234-123412341234}" type="slidenum">
              <a:rPr kumimoji="0" lang="en" sz="800" b="0" i="0" u="none" strike="noStrike" kern="1200" cap="none" spc="0" normalizeH="0" baseline="0" noProof="0">
                <a:ln>
                  <a:noFill/>
                </a:ln>
                <a:solidFill>
                  <a:srgbClr val="F09415"/>
                </a:solidFill>
                <a:effectLst/>
                <a:uLnTx/>
                <a:uFillTx/>
                <a:latin typeface="Arial"/>
                <a:cs typeface="Arial"/>
                <a:sym typeface="Arial"/>
              </a:rPr>
              <a:pPr marL="0" marR="0" lvl="0" indent="0" algn="r" defTabSz="457200" rtl="0" eaLnBrk="1" fontAlgn="auto" latinLnBrk="0" hangingPunct="1">
                <a:lnSpc>
                  <a:spcPct val="100000"/>
                </a:lnSpc>
                <a:spcBef>
                  <a:spcPts val="0"/>
                </a:spcBef>
                <a:spcAft>
                  <a:spcPts val="0"/>
                </a:spcAft>
                <a:buClr>
                  <a:srgbClr val="000000"/>
                </a:buClr>
                <a:buSzPts val="600"/>
                <a:buFont typeface="Arial"/>
                <a:buNone/>
                <a:tabLst/>
                <a:defRPr/>
              </a:pPr>
              <a:t>15</a:t>
            </a:fld>
            <a:endParaRPr kumimoji="0" sz="800" b="0" i="0" u="none" strike="noStrike" kern="1200" cap="none" spc="0" normalizeH="0" baseline="0" noProof="0">
              <a:ln>
                <a:noFill/>
              </a:ln>
              <a:solidFill>
                <a:srgbClr val="F09415"/>
              </a:solidFill>
              <a:effectLst/>
              <a:uLnTx/>
              <a:uFillTx/>
              <a:latin typeface="Arial"/>
              <a:cs typeface="Arial"/>
              <a:sym typeface="Arial"/>
            </a:endParaRPr>
          </a:p>
        </p:txBody>
      </p:sp>
      <p:sp>
        <p:nvSpPr>
          <p:cNvPr id="518" name="Google Shape;518;g3c80785804b_1_161"/>
          <p:cNvSpPr/>
          <p:nvPr/>
        </p:nvSpPr>
        <p:spPr>
          <a:xfrm>
            <a:off x="6489679" y="1501088"/>
            <a:ext cx="551200" cy="551200"/>
          </a:xfrm>
          <a:prstGeom prst="ellipse">
            <a:avLst/>
          </a:prstGeom>
          <a:solidFill>
            <a:schemeClr val="accent1"/>
          </a:solidFill>
          <a:ln>
            <a:noFill/>
          </a:ln>
        </p:spPr>
        <p:txBody>
          <a:bodyPr spcFirstLastPara="1" wrap="square" lIns="0" tIns="0" rIns="0" bIns="48767"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200"/>
              <a:buFontTx/>
              <a:buNone/>
              <a:tabLst/>
              <a:defRPr/>
            </a:pPr>
            <a:r>
              <a:rPr kumimoji="0" lang="en" sz="1600" b="0" i="0" u="none" strike="noStrike" kern="1200" cap="none" spc="0" normalizeH="0" baseline="0" noProof="0">
                <a:ln>
                  <a:noFill/>
                </a:ln>
                <a:solidFill>
                  <a:srgbClr val="FFFFFF"/>
                </a:solidFill>
                <a:effectLst/>
                <a:uLnTx/>
                <a:uFillTx/>
                <a:latin typeface="Georgia"/>
                <a:ea typeface="Georgia"/>
                <a:cs typeface="Georgia"/>
                <a:sym typeface="Georgia"/>
              </a:rPr>
              <a:t>1</a:t>
            </a:r>
            <a:endParaRPr kumimoji="0" sz="1600" b="0" i="0" u="none" strike="noStrike" kern="1200" cap="none" spc="0" normalizeH="0" baseline="0" noProof="0">
              <a:ln>
                <a:noFill/>
              </a:ln>
              <a:solidFill>
                <a:srgbClr val="FFFFFF"/>
              </a:solidFill>
              <a:effectLst/>
              <a:uLnTx/>
              <a:uFillTx/>
              <a:latin typeface="Georgia"/>
              <a:ea typeface="Georgia"/>
              <a:cs typeface="Georgia"/>
              <a:sym typeface="Georgia"/>
            </a:endParaRPr>
          </a:p>
        </p:txBody>
      </p:sp>
      <p:grpSp>
        <p:nvGrpSpPr>
          <p:cNvPr id="519" name="Google Shape;519;g3c80785804b_1_161"/>
          <p:cNvGrpSpPr/>
          <p:nvPr/>
        </p:nvGrpSpPr>
        <p:grpSpPr>
          <a:xfrm>
            <a:off x="5530935" y="2260587"/>
            <a:ext cx="2451736" cy="2451736"/>
            <a:chOff x="3498975" y="1503300"/>
            <a:chExt cx="2136900" cy="2136900"/>
          </a:xfrm>
        </p:grpSpPr>
        <p:sp>
          <p:nvSpPr>
            <p:cNvPr id="520" name="Google Shape;520;g3c80785804b_1_161"/>
            <p:cNvSpPr/>
            <p:nvPr/>
          </p:nvSpPr>
          <p:spPr>
            <a:xfrm>
              <a:off x="3498975" y="1503300"/>
              <a:ext cx="2136900" cy="2136900"/>
            </a:xfrm>
            <a:prstGeom prst="ellipse">
              <a:avLst/>
            </a:prstGeom>
            <a:gradFill>
              <a:gsLst>
                <a:gs pos="0">
                  <a:schemeClr val="accent6"/>
                </a:gs>
                <a:gs pos="21000">
                  <a:schemeClr val="accent6"/>
                </a:gs>
                <a:gs pos="100000">
                  <a:srgbClr val="8ED43D"/>
                </a:gs>
              </a:gsLst>
              <a:lin ang="2700006" scaled="0"/>
            </a:gradFill>
            <a:ln>
              <a:noFill/>
            </a:ln>
          </p:spPr>
          <p:txBody>
            <a:bodyPr spcFirstLastPara="1" wrap="square" lIns="104867" tIns="104867" rIns="104867" bIns="104867"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endParaRPr kumimoji="0" sz="1605"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21" name="Google Shape;521;g3c80785804b_1_161"/>
            <p:cNvSpPr txBox="1"/>
            <p:nvPr/>
          </p:nvSpPr>
          <p:spPr>
            <a:xfrm>
              <a:off x="3795075" y="2606497"/>
              <a:ext cx="1544700" cy="345600"/>
            </a:xfrm>
            <a:prstGeom prst="rect">
              <a:avLst/>
            </a:prstGeom>
            <a:noFill/>
            <a:ln>
              <a:noFill/>
            </a:ln>
          </p:spPr>
          <p:txBody>
            <a:bodyPr spcFirstLastPara="1"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205"/>
                <a:buFontTx/>
                <a:buNone/>
                <a:tabLst/>
                <a:defRPr/>
              </a:pPr>
              <a:r>
                <a:rPr kumimoji="0" lang="en" sz="1605" b="1" i="0" u="none" strike="noStrike" kern="1200" cap="none" spc="0" normalizeH="0" baseline="0" noProof="0">
                  <a:ln>
                    <a:noFill/>
                  </a:ln>
                  <a:solidFill>
                    <a:prstClr val="white"/>
                  </a:solidFill>
                  <a:effectLst/>
                  <a:uLnTx/>
                  <a:uFillTx/>
                  <a:latin typeface="Arial"/>
                  <a:ea typeface="Arial"/>
                  <a:cs typeface="Arial"/>
                  <a:sym typeface="Arial"/>
                </a:rPr>
                <a:t>  Care Guide</a:t>
              </a:r>
              <a:endParaRPr kumimoji="0" sz="1605" b="1" i="0" u="none" strike="noStrike" kern="1200" cap="none" spc="0" normalizeH="0" baseline="0" noProof="0">
                <a:ln>
                  <a:noFill/>
                </a:ln>
                <a:solidFill>
                  <a:prstClr val="white"/>
                </a:solidFill>
                <a:effectLst/>
                <a:uLnTx/>
                <a:uFillTx/>
                <a:latin typeface="Arial"/>
                <a:ea typeface="Arial"/>
                <a:cs typeface="Arial"/>
                <a:sym typeface="Arial"/>
              </a:endParaRPr>
            </a:p>
          </p:txBody>
        </p:sp>
        <p:pic>
          <p:nvPicPr>
            <p:cNvPr id="522" name="Google Shape;522;g3c80785804b_1_161"/>
            <p:cNvPicPr preferRelativeResize="0"/>
            <p:nvPr/>
          </p:nvPicPr>
          <p:blipFill rotWithShape="1">
            <a:blip r:embed="rId3">
              <a:alphaModFix/>
            </a:blip>
            <a:srcRect/>
            <a:stretch/>
          </p:blipFill>
          <p:spPr>
            <a:xfrm>
              <a:off x="4347288" y="2148143"/>
              <a:ext cx="440275" cy="360728"/>
            </a:xfrm>
            <a:prstGeom prst="rect">
              <a:avLst/>
            </a:prstGeom>
            <a:noFill/>
            <a:ln>
              <a:noFill/>
            </a:ln>
          </p:spPr>
        </p:pic>
      </p:grpSp>
      <p:grpSp>
        <p:nvGrpSpPr>
          <p:cNvPr id="523" name="Google Shape;523;g3c80785804b_1_161"/>
          <p:cNvGrpSpPr/>
          <p:nvPr/>
        </p:nvGrpSpPr>
        <p:grpSpPr>
          <a:xfrm>
            <a:off x="7121417" y="618289"/>
            <a:ext cx="3621409" cy="1020902"/>
            <a:chOff x="612174" y="1776163"/>
            <a:chExt cx="1477804" cy="765676"/>
          </a:xfrm>
        </p:grpSpPr>
        <p:sp>
          <p:nvSpPr>
            <p:cNvPr id="524" name="Google Shape;524;g3c80785804b_1_161"/>
            <p:cNvSpPr txBox="1"/>
            <p:nvPr/>
          </p:nvSpPr>
          <p:spPr>
            <a:xfrm>
              <a:off x="612174" y="2033863"/>
              <a:ext cx="1272000" cy="507976"/>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
                  <a:prstClr val="black"/>
                </a:buClr>
                <a:buSzPts val="1100"/>
                <a:buFontTx/>
                <a:buNone/>
                <a:tabLst/>
                <a:defRPr/>
              </a:pPr>
              <a:r>
                <a:rPr kumimoji="0" lang="en" sz="1467" b="0" i="0" u="none" strike="noStrike" kern="1200" cap="none" spc="0" normalizeH="0" baseline="0" noProof="0" dirty="0">
                  <a:ln>
                    <a:noFill/>
                  </a:ln>
                  <a:solidFill>
                    <a:srgbClr val="002060"/>
                  </a:solidFill>
                  <a:effectLst/>
                  <a:uLnTx/>
                  <a:uFillTx/>
                  <a:latin typeface="Arial"/>
                  <a:ea typeface="Arial"/>
                  <a:cs typeface="Arial"/>
                  <a:sym typeface="Arial"/>
                </a:rPr>
                <a:t>Proactive patient outreach and education to set expectations early</a:t>
              </a:r>
              <a:endParaRPr kumimoji="0" sz="1467" b="0" i="0" u="none" strike="noStrike" kern="1200" cap="none" spc="0" normalizeH="0" baseline="0" noProof="0" dirty="0">
                <a:ln>
                  <a:noFill/>
                </a:ln>
                <a:solidFill>
                  <a:srgbClr val="002060"/>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
                  <a:srgbClr val="000000"/>
                </a:buClr>
                <a:buSzPts val="1200"/>
                <a:buFontTx/>
                <a:buNone/>
                <a:tabLst/>
                <a:defRPr/>
              </a:pPr>
              <a:endParaRPr kumimoji="0" sz="1467" b="0" i="0" u="none" strike="noStrike" kern="1200" cap="none" spc="0" normalizeH="0" baseline="0" noProof="0" dirty="0">
                <a:ln>
                  <a:noFill/>
                </a:ln>
                <a:solidFill>
                  <a:srgbClr val="F09415"/>
                </a:solidFill>
                <a:effectLst/>
                <a:uLnTx/>
                <a:uFillTx/>
                <a:latin typeface="Arial"/>
                <a:ea typeface="Arial"/>
                <a:cs typeface="Arial"/>
                <a:sym typeface="Arial"/>
              </a:endParaRPr>
            </a:p>
          </p:txBody>
        </p:sp>
        <p:sp>
          <p:nvSpPr>
            <p:cNvPr id="525" name="Google Shape;525;g3c80785804b_1_161"/>
            <p:cNvSpPr txBox="1"/>
            <p:nvPr/>
          </p:nvSpPr>
          <p:spPr>
            <a:xfrm>
              <a:off x="612178" y="1776163"/>
              <a:ext cx="1477800" cy="200007"/>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r>
                <a:rPr kumimoji="0" lang="en" sz="1733" b="0" i="0" u="none" strike="noStrike" kern="1200" cap="none" spc="0" normalizeH="0" baseline="0" noProof="0" dirty="0">
                  <a:ln>
                    <a:noFill/>
                  </a:ln>
                  <a:solidFill>
                    <a:srgbClr val="002060"/>
                  </a:solidFill>
                  <a:effectLst/>
                  <a:uLnTx/>
                  <a:uFillTx/>
                  <a:latin typeface="Georgia"/>
                  <a:ea typeface="Georgia"/>
                  <a:cs typeface="Georgia"/>
                  <a:sym typeface="Georgia"/>
                </a:rPr>
                <a:t>Outreach and Onboarding</a:t>
              </a:r>
              <a:endParaRPr kumimoji="0" sz="1733" b="0" i="0" u="none" strike="noStrike" kern="1200" cap="none" spc="0" normalizeH="0" baseline="0" noProof="0" dirty="0">
                <a:ln>
                  <a:noFill/>
                </a:ln>
                <a:solidFill>
                  <a:srgbClr val="002060"/>
                </a:solidFill>
                <a:effectLst/>
                <a:uLnTx/>
                <a:uFillTx/>
                <a:latin typeface="Georgia"/>
                <a:ea typeface="Georgia"/>
                <a:cs typeface="Georgia"/>
                <a:sym typeface="Georgia"/>
              </a:endParaRPr>
            </a:p>
          </p:txBody>
        </p:sp>
      </p:grpSp>
      <p:grpSp>
        <p:nvGrpSpPr>
          <p:cNvPr id="526" name="Google Shape;526;g3c80785804b_1_161"/>
          <p:cNvGrpSpPr/>
          <p:nvPr/>
        </p:nvGrpSpPr>
        <p:grpSpPr>
          <a:xfrm>
            <a:off x="8967850" y="2674154"/>
            <a:ext cx="3621407" cy="1246668"/>
            <a:chOff x="560594" y="1845113"/>
            <a:chExt cx="1477803" cy="935001"/>
          </a:xfrm>
        </p:grpSpPr>
        <p:sp>
          <p:nvSpPr>
            <p:cNvPr id="527" name="Google Shape;527;g3c80785804b_1_161"/>
            <p:cNvSpPr txBox="1"/>
            <p:nvPr/>
          </p:nvSpPr>
          <p:spPr>
            <a:xfrm>
              <a:off x="560594" y="2102813"/>
              <a:ext cx="1292100" cy="677301"/>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
                  <a:prstClr val="black"/>
                </a:buClr>
                <a:buSzPts val="1100"/>
                <a:buFontTx/>
                <a:buNone/>
                <a:tabLst/>
                <a:defRPr/>
              </a:pPr>
              <a:r>
                <a:rPr kumimoji="0" lang="en" sz="1467" b="0" i="0" u="none" strike="noStrike" kern="1200" cap="none" spc="0" normalizeH="0" baseline="0" noProof="0" dirty="0">
                  <a:ln>
                    <a:noFill/>
                  </a:ln>
                  <a:solidFill>
                    <a:srgbClr val="002060"/>
                  </a:solidFill>
                  <a:effectLst/>
                  <a:uLnTx/>
                  <a:uFillTx/>
                  <a:latin typeface="Arial"/>
                  <a:ea typeface="Arial"/>
                  <a:cs typeface="Arial"/>
                  <a:sym typeface="Arial"/>
                </a:rPr>
                <a:t>Prior authorization and benefits verification handled before care begins</a:t>
              </a:r>
              <a:endParaRPr kumimoji="0" sz="1467" b="0" i="0" u="none" strike="noStrike" kern="1200" cap="none" spc="0" normalizeH="0" baseline="0" noProof="0" dirty="0">
                <a:ln>
                  <a:noFill/>
                </a:ln>
                <a:solidFill>
                  <a:srgbClr val="002060"/>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
                  <a:srgbClr val="000000"/>
                </a:buClr>
                <a:buSzPts val="1200"/>
                <a:buFontTx/>
                <a:buNone/>
                <a:tabLst/>
                <a:defRPr/>
              </a:pPr>
              <a:endParaRPr kumimoji="0" sz="1467" b="0" i="0" u="none" strike="noStrike" kern="1200" cap="none" spc="0" normalizeH="0" baseline="0" noProof="0" dirty="0">
                <a:ln>
                  <a:noFill/>
                </a:ln>
                <a:solidFill>
                  <a:srgbClr val="F09415"/>
                </a:solidFill>
                <a:effectLst/>
                <a:uLnTx/>
                <a:uFillTx/>
                <a:latin typeface="Arial"/>
                <a:ea typeface="Arial"/>
                <a:cs typeface="Arial"/>
                <a:sym typeface="Arial"/>
              </a:endParaRPr>
            </a:p>
          </p:txBody>
        </p:sp>
        <p:sp>
          <p:nvSpPr>
            <p:cNvPr id="528" name="Google Shape;528;g3c80785804b_1_161"/>
            <p:cNvSpPr txBox="1"/>
            <p:nvPr/>
          </p:nvSpPr>
          <p:spPr>
            <a:xfrm>
              <a:off x="560597" y="1845113"/>
              <a:ext cx="1477800" cy="200007"/>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
                  <a:prstClr val="black"/>
                </a:buClr>
                <a:buSzPts val="1100"/>
                <a:buFontTx/>
                <a:buNone/>
                <a:tabLst/>
                <a:defRPr/>
              </a:pPr>
              <a:r>
                <a:rPr kumimoji="0" lang="en" sz="1733" b="0" i="0" u="none" strike="noStrike" kern="1200" cap="none" spc="0" normalizeH="0" baseline="0" noProof="0" dirty="0">
                  <a:ln>
                    <a:noFill/>
                  </a:ln>
                  <a:solidFill>
                    <a:srgbClr val="002060"/>
                  </a:solidFill>
                  <a:effectLst/>
                  <a:uLnTx/>
                  <a:uFillTx/>
                  <a:latin typeface="Georgia"/>
                  <a:ea typeface="Georgia"/>
                  <a:cs typeface="Georgia"/>
                  <a:sym typeface="Georgia"/>
                </a:rPr>
                <a:t>Benefits and Authorization</a:t>
              </a:r>
              <a:endParaRPr kumimoji="0" sz="1733" b="0" i="0" u="none" strike="noStrike" kern="1200" cap="none" spc="0" normalizeH="0" baseline="0" noProof="0" dirty="0">
                <a:ln>
                  <a:noFill/>
                </a:ln>
                <a:solidFill>
                  <a:srgbClr val="002060"/>
                </a:solidFill>
                <a:effectLst/>
                <a:uLnTx/>
                <a:uFillTx/>
                <a:latin typeface="Georgia"/>
                <a:ea typeface="Georgia"/>
                <a:cs typeface="Georgia"/>
                <a:sym typeface="Georgia"/>
              </a:endParaRPr>
            </a:p>
          </p:txBody>
        </p:sp>
      </p:grpSp>
      <p:sp>
        <p:nvSpPr>
          <p:cNvPr id="529" name="Google Shape;529;g3c80785804b_1_161"/>
          <p:cNvSpPr/>
          <p:nvPr/>
        </p:nvSpPr>
        <p:spPr>
          <a:xfrm>
            <a:off x="8165445" y="2847821"/>
            <a:ext cx="551200" cy="551200"/>
          </a:xfrm>
          <a:prstGeom prst="ellipse">
            <a:avLst/>
          </a:prstGeom>
          <a:solidFill>
            <a:schemeClr val="accent1"/>
          </a:solidFill>
          <a:ln>
            <a:noFill/>
          </a:ln>
        </p:spPr>
        <p:txBody>
          <a:bodyPr spcFirstLastPara="1" wrap="square" lIns="0" tIns="0" rIns="0" bIns="48767"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200"/>
              <a:buFontTx/>
              <a:buNone/>
              <a:tabLst/>
              <a:defRPr/>
            </a:pPr>
            <a:r>
              <a:rPr kumimoji="0" lang="en" sz="1600" b="0" i="0" u="none" strike="noStrike" kern="1200" cap="none" spc="0" normalizeH="0" baseline="0" noProof="0">
                <a:ln>
                  <a:noFill/>
                </a:ln>
                <a:solidFill>
                  <a:srgbClr val="FFFFFF"/>
                </a:solidFill>
                <a:effectLst/>
                <a:uLnTx/>
                <a:uFillTx/>
                <a:latin typeface="Georgia"/>
                <a:ea typeface="Georgia"/>
                <a:cs typeface="Georgia"/>
                <a:sym typeface="Georgia"/>
              </a:rPr>
              <a:t>2</a:t>
            </a:r>
            <a:endParaRPr kumimoji="0" sz="1600" b="0" i="0" u="none" strike="noStrike" kern="1200" cap="none" spc="0" normalizeH="0" baseline="0" noProof="0">
              <a:ln>
                <a:noFill/>
              </a:ln>
              <a:solidFill>
                <a:srgbClr val="FFFFFF"/>
              </a:solidFill>
              <a:effectLst/>
              <a:uLnTx/>
              <a:uFillTx/>
              <a:latin typeface="Georgia"/>
              <a:ea typeface="Georgia"/>
              <a:cs typeface="Georgia"/>
              <a:sym typeface="Georgia"/>
            </a:endParaRPr>
          </a:p>
        </p:txBody>
      </p:sp>
      <p:sp>
        <p:nvSpPr>
          <p:cNvPr id="530" name="Google Shape;530;g3c80785804b_1_161"/>
          <p:cNvSpPr/>
          <p:nvPr/>
        </p:nvSpPr>
        <p:spPr>
          <a:xfrm>
            <a:off x="7498645" y="4659888"/>
            <a:ext cx="551200" cy="551200"/>
          </a:xfrm>
          <a:prstGeom prst="ellipse">
            <a:avLst/>
          </a:prstGeom>
          <a:solidFill>
            <a:schemeClr val="accent1"/>
          </a:solidFill>
          <a:ln>
            <a:noFill/>
          </a:ln>
        </p:spPr>
        <p:txBody>
          <a:bodyPr spcFirstLastPara="1" wrap="square" lIns="0" tIns="0" rIns="0" bIns="48767"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200"/>
              <a:buFontTx/>
              <a:buNone/>
              <a:tabLst/>
              <a:defRPr/>
            </a:pPr>
            <a:r>
              <a:rPr kumimoji="0" lang="en" sz="1600" b="0" i="0" u="none" strike="noStrike" kern="1200" cap="none" spc="0" normalizeH="0" baseline="0" noProof="0">
                <a:ln>
                  <a:noFill/>
                </a:ln>
                <a:solidFill>
                  <a:srgbClr val="FFFFFF"/>
                </a:solidFill>
                <a:effectLst/>
                <a:uLnTx/>
                <a:uFillTx/>
                <a:latin typeface="Georgia"/>
                <a:ea typeface="Georgia"/>
                <a:cs typeface="Georgia"/>
                <a:sym typeface="Georgia"/>
              </a:rPr>
              <a:t>3</a:t>
            </a:r>
            <a:endParaRPr kumimoji="0" sz="1600" b="0" i="0" u="none" strike="noStrike" kern="1200" cap="none" spc="0" normalizeH="0" baseline="0" noProof="0">
              <a:ln>
                <a:noFill/>
              </a:ln>
              <a:solidFill>
                <a:srgbClr val="FFFFFF"/>
              </a:solidFill>
              <a:effectLst/>
              <a:uLnTx/>
              <a:uFillTx/>
              <a:latin typeface="Georgia"/>
              <a:ea typeface="Georgia"/>
              <a:cs typeface="Georgia"/>
              <a:sym typeface="Georgia"/>
            </a:endParaRPr>
          </a:p>
        </p:txBody>
      </p:sp>
      <p:sp>
        <p:nvSpPr>
          <p:cNvPr id="531" name="Google Shape;531;g3c80785804b_1_161"/>
          <p:cNvSpPr/>
          <p:nvPr/>
        </p:nvSpPr>
        <p:spPr>
          <a:xfrm>
            <a:off x="5541512" y="4659888"/>
            <a:ext cx="551200" cy="551200"/>
          </a:xfrm>
          <a:prstGeom prst="ellipse">
            <a:avLst/>
          </a:prstGeom>
          <a:solidFill>
            <a:schemeClr val="accent1"/>
          </a:solidFill>
          <a:ln>
            <a:noFill/>
          </a:ln>
        </p:spPr>
        <p:txBody>
          <a:bodyPr spcFirstLastPara="1" wrap="square" lIns="0" tIns="0" rIns="0" bIns="48767"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200"/>
              <a:buFontTx/>
              <a:buNone/>
              <a:tabLst/>
              <a:defRPr/>
            </a:pPr>
            <a:r>
              <a:rPr kumimoji="0" lang="en" sz="1600" b="0" i="0" u="none" strike="noStrike" kern="1200" cap="none" spc="0" normalizeH="0" baseline="0" noProof="0">
                <a:ln>
                  <a:noFill/>
                </a:ln>
                <a:solidFill>
                  <a:srgbClr val="FFFFFF"/>
                </a:solidFill>
                <a:effectLst/>
                <a:uLnTx/>
                <a:uFillTx/>
                <a:latin typeface="Georgia"/>
                <a:ea typeface="Georgia"/>
                <a:cs typeface="Georgia"/>
                <a:sym typeface="Georgia"/>
              </a:rPr>
              <a:t>4</a:t>
            </a:r>
            <a:endParaRPr kumimoji="0" sz="1600" b="0" i="0" u="none" strike="noStrike" kern="1200" cap="none" spc="0" normalizeH="0" baseline="0" noProof="0">
              <a:ln>
                <a:noFill/>
              </a:ln>
              <a:solidFill>
                <a:srgbClr val="FFFFFF"/>
              </a:solidFill>
              <a:effectLst/>
              <a:uLnTx/>
              <a:uFillTx/>
              <a:latin typeface="Georgia"/>
              <a:ea typeface="Georgia"/>
              <a:cs typeface="Georgia"/>
              <a:sym typeface="Georgia"/>
            </a:endParaRPr>
          </a:p>
        </p:txBody>
      </p:sp>
      <p:sp>
        <p:nvSpPr>
          <p:cNvPr id="532" name="Google Shape;532;g3c80785804b_1_161"/>
          <p:cNvSpPr/>
          <p:nvPr/>
        </p:nvSpPr>
        <p:spPr>
          <a:xfrm>
            <a:off x="4796112" y="2847821"/>
            <a:ext cx="551200" cy="551200"/>
          </a:xfrm>
          <a:prstGeom prst="ellipse">
            <a:avLst/>
          </a:prstGeom>
          <a:solidFill>
            <a:schemeClr val="accent1"/>
          </a:solidFill>
          <a:ln>
            <a:noFill/>
          </a:ln>
        </p:spPr>
        <p:txBody>
          <a:bodyPr spcFirstLastPara="1" wrap="square" lIns="0" tIns="0" rIns="0" bIns="48767"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200"/>
              <a:buFontTx/>
              <a:buNone/>
              <a:tabLst/>
              <a:defRPr/>
            </a:pPr>
            <a:r>
              <a:rPr kumimoji="0" lang="en" sz="1600" b="0" i="0" u="none" strike="noStrike" kern="1200" cap="none" spc="0" normalizeH="0" baseline="0" noProof="0">
                <a:ln>
                  <a:noFill/>
                </a:ln>
                <a:solidFill>
                  <a:srgbClr val="FFFFFF"/>
                </a:solidFill>
                <a:effectLst/>
                <a:uLnTx/>
                <a:uFillTx/>
                <a:latin typeface="Georgia"/>
                <a:ea typeface="Georgia"/>
                <a:cs typeface="Georgia"/>
                <a:sym typeface="Georgia"/>
              </a:rPr>
              <a:t>5</a:t>
            </a:r>
            <a:endParaRPr kumimoji="0" sz="1600" b="0" i="0" u="none" strike="noStrike" kern="1200" cap="none" spc="0" normalizeH="0" baseline="0" noProof="0">
              <a:ln>
                <a:noFill/>
              </a:ln>
              <a:solidFill>
                <a:srgbClr val="FFFFFF"/>
              </a:solidFill>
              <a:effectLst/>
              <a:uLnTx/>
              <a:uFillTx/>
              <a:latin typeface="Georgia"/>
              <a:ea typeface="Georgia"/>
              <a:cs typeface="Georgia"/>
              <a:sym typeface="Georgia"/>
            </a:endParaRPr>
          </a:p>
        </p:txBody>
      </p:sp>
      <p:grpSp>
        <p:nvGrpSpPr>
          <p:cNvPr id="533" name="Google Shape;533;g3c80785804b_1_161"/>
          <p:cNvGrpSpPr/>
          <p:nvPr/>
        </p:nvGrpSpPr>
        <p:grpSpPr>
          <a:xfrm>
            <a:off x="8274748" y="4903373"/>
            <a:ext cx="3621408" cy="1020886"/>
            <a:chOff x="560593" y="1845113"/>
            <a:chExt cx="1477804" cy="765664"/>
          </a:xfrm>
        </p:grpSpPr>
        <p:sp>
          <p:nvSpPr>
            <p:cNvPr id="534" name="Google Shape;534;g3c80785804b_1_161"/>
            <p:cNvSpPr txBox="1"/>
            <p:nvPr/>
          </p:nvSpPr>
          <p:spPr>
            <a:xfrm>
              <a:off x="560593" y="2102801"/>
              <a:ext cx="1097400" cy="507976"/>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
                  <a:prstClr val="black"/>
                </a:buClr>
                <a:buSzPts val="1100"/>
                <a:buFontTx/>
                <a:buNone/>
                <a:tabLst/>
                <a:defRPr/>
              </a:pPr>
              <a:r>
                <a:rPr kumimoji="0" lang="en" sz="1467" b="0" i="0" u="none" strike="noStrike" kern="1200" cap="none" spc="0" normalizeH="0" baseline="0" noProof="0" dirty="0">
                  <a:ln>
                    <a:noFill/>
                  </a:ln>
                  <a:solidFill>
                    <a:srgbClr val="002060"/>
                  </a:solidFill>
                  <a:effectLst/>
                  <a:uLnTx/>
                  <a:uFillTx/>
                  <a:latin typeface="Arial"/>
                  <a:ea typeface="Arial"/>
                  <a:cs typeface="Arial"/>
                  <a:sym typeface="Arial"/>
                </a:rPr>
                <a:t>Medication sourcing, shipping, and issue resolution managed end to end</a:t>
              </a:r>
              <a:endParaRPr kumimoji="0" sz="1467" b="0" i="0" u="none" strike="noStrike" kern="1200" cap="none" spc="0" normalizeH="0" baseline="0" noProof="0" dirty="0">
                <a:ln>
                  <a:noFill/>
                </a:ln>
                <a:solidFill>
                  <a:srgbClr val="002060"/>
                </a:solidFill>
                <a:effectLst/>
                <a:uLnTx/>
                <a:uFillTx/>
                <a:latin typeface="Arial"/>
                <a:ea typeface="Arial"/>
                <a:cs typeface="Arial"/>
                <a:sym typeface="Arial"/>
              </a:endParaRPr>
            </a:p>
          </p:txBody>
        </p:sp>
        <p:sp>
          <p:nvSpPr>
            <p:cNvPr id="535" name="Google Shape;535;g3c80785804b_1_161"/>
            <p:cNvSpPr txBox="1"/>
            <p:nvPr/>
          </p:nvSpPr>
          <p:spPr>
            <a:xfrm>
              <a:off x="560597" y="1845113"/>
              <a:ext cx="1477800" cy="400013"/>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
                  <a:prstClr val="black"/>
                </a:buClr>
                <a:buSzPts val="1100"/>
                <a:buFontTx/>
                <a:buNone/>
                <a:tabLst/>
                <a:defRPr/>
              </a:pPr>
              <a:r>
                <a:rPr kumimoji="0" lang="en" sz="1733" b="0" i="0" u="none" strike="noStrike" kern="1200" cap="none" spc="0" normalizeH="0" baseline="0" noProof="0" dirty="0">
                  <a:ln>
                    <a:noFill/>
                  </a:ln>
                  <a:solidFill>
                    <a:srgbClr val="002060"/>
                  </a:solidFill>
                  <a:effectLst/>
                  <a:uLnTx/>
                  <a:uFillTx/>
                  <a:latin typeface="Georgia"/>
                  <a:ea typeface="Georgia"/>
                  <a:cs typeface="Georgia"/>
                  <a:sym typeface="Georgia"/>
                </a:rPr>
                <a:t>Pharmacy Coordination</a:t>
              </a:r>
              <a:endParaRPr kumimoji="0" sz="1733" b="0" i="0" u="none" strike="noStrike" kern="1200" cap="none" spc="0" normalizeH="0" baseline="0" noProof="0" dirty="0">
                <a:ln>
                  <a:noFill/>
                </a:ln>
                <a:solidFill>
                  <a:srgbClr val="002060"/>
                </a:solidFill>
                <a:effectLst/>
                <a:uLnTx/>
                <a:uFillTx/>
                <a:latin typeface="Georgia"/>
                <a:ea typeface="Georgia"/>
                <a:cs typeface="Georgia"/>
                <a:sym typeface="Georgia"/>
              </a:endParaRPr>
            </a:p>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endParaRPr kumimoji="0" sz="1733" b="0" i="0" u="none" strike="noStrike" kern="1200" cap="none" spc="0" normalizeH="0" baseline="0" noProof="0" dirty="0">
                <a:ln>
                  <a:noFill/>
                </a:ln>
                <a:solidFill>
                  <a:srgbClr val="F09415"/>
                </a:solidFill>
                <a:effectLst/>
                <a:uLnTx/>
                <a:uFillTx/>
                <a:latin typeface="Georgia"/>
                <a:ea typeface="Georgia"/>
                <a:cs typeface="Georgia"/>
                <a:sym typeface="Georgia"/>
              </a:endParaRPr>
            </a:p>
          </p:txBody>
        </p:sp>
      </p:grpSp>
      <p:grpSp>
        <p:nvGrpSpPr>
          <p:cNvPr id="536" name="Google Shape;536;g3c80785804b_1_161"/>
          <p:cNvGrpSpPr/>
          <p:nvPr/>
        </p:nvGrpSpPr>
        <p:grpSpPr>
          <a:xfrm>
            <a:off x="1686731" y="4903373"/>
            <a:ext cx="3621644" cy="1020896"/>
            <a:chOff x="574665" y="1845113"/>
            <a:chExt cx="1477900" cy="765672"/>
          </a:xfrm>
        </p:grpSpPr>
        <p:sp>
          <p:nvSpPr>
            <p:cNvPr id="537" name="Google Shape;537;g3c80785804b_1_161"/>
            <p:cNvSpPr txBox="1"/>
            <p:nvPr/>
          </p:nvSpPr>
          <p:spPr>
            <a:xfrm>
              <a:off x="880465" y="2102809"/>
              <a:ext cx="1172100" cy="507976"/>
            </a:xfrm>
            <a:prstGeom prst="rect">
              <a:avLst/>
            </a:prstGeom>
            <a:noFill/>
            <a:ln>
              <a:noFill/>
            </a:ln>
          </p:spPr>
          <p:txBody>
            <a:bodyPr spcFirstLastPara="1" wrap="square" lIns="0" tIns="0" rIns="0" bIns="0" anchor="t" anchorCtr="0">
              <a:spAutoFit/>
            </a:bodyPr>
            <a:lstStyle/>
            <a:p>
              <a:pPr marL="0" marR="0" lvl="0" indent="0" algn="r" defTabSz="457200" rtl="0" eaLnBrk="1" fontAlgn="auto" latinLnBrk="0" hangingPunct="1">
                <a:lnSpc>
                  <a:spcPct val="100000"/>
                </a:lnSpc>
                <a:spcBef>
                  <a:spcPts val="0"/>
                </a:spcBef>
                <a:spcAft>
                  <a:spcPts val="0"/>
                </a:spcAft>
                <a:buClr>
                  <a:prstClr val="black"/>
                </a:buClr>
                <a:buSzPts val="1100"/>
                <a:buFontTx/>
                <a:buNone/>
                <a:tabLst/>
                <a:defRPr/>
              </a:pPr>
              <a:r>
                <a:rPr kumimoji="0" lang="en" sz="1467" b="0" i="0" u="none" strike="noStrike" kern="1200" cap="none" spc="0" normalizeH="0" baseline="0" noProof="0" dirty="0">
                  <a:ln>
                    <a:noFill/>
                  </a:ln>
                  <a:solidFill>
                    <a:srgbClr val="002060"/>
                  </a:solidFill>
                  <a:effectLst/>
                  <a:uLnTx/>
                  <a:uFillTx/>
                  <a:latin typeface="Arial"/>
                  <a:ea typeface="Arial"/>
                  <a:cs typeface="Arial"/>
                  <a:sym typeface="Arial"/>
                </a:rPr>
                <a:t>Consistent, skilled nursing aligned to patient needs and schedule </a:t>
              </a:r>
              <a:endParaRPr kumimoji="0" sz="1467" b="0" i="0" u="none" strike="noStrike" kern="1200" cap="none" spc="0" normalizeH="0" baseline="0" noProof="0" dirty="0">
                <a:ln>
                  <a:noFill/>
                </a:ln>
                <a:solidFill>
                  <a:srgbClr val="002060"/>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
                  <a:srgbClr val="000000"/>
                </a:buClr>
                <a:buSzPts val="1200"/>
                <a:buFontTx/>
                <a:buNone/>
                <a:tabLst/>
                <a:defRPr/>
              </a:pPr>
              <a:endParaRPr kumimoji="0" sz="1467" b="0" i="0" u="none" strike="noStrike" kern="1200" cap="none" spc="0" normalizeH="0" baseline="0" noProof="0" dirty="0">
                <a:ln>
                  <a:noFill/>
                </a:ln>
                <a:solidFill>
                  <a:srgbClr val="F09415"/>
                </a:solidFill>
                <a:effectLst/>
                <a:uLnTx/>
                <a:uFillTx/>
                <a:latin typeface="Arial"/>
                <a:ea typeface="Arial"/>
                <a:cs typeface="Arial"/>
                <a:sym typeface="Arial"/>
              </a:endParaRPr>
            </a:p>
          </p:txBody>
        </p:sp>
        <p:sp>
          <p:nvSpPr>
            <p:cNvPr id="538" name="Google Shape;538;g3c80785804b_1_161"/>
            <p:cNvSpPr txBox="1"/>
            <p:nvPr/>
          </p:nvSpPr>
          <p:spPr>
            <a:xfrm>
              <a:off x="574665" y="1845113"/>
              <a:ext cx="1477800" cy="200007"/>
            </a:xfrm>
            <a:prstGeom prst="rect">
              <a:avLst/>
            </a:prstGeom>
            <a:noFill/>
            <a:ln>
              <a:noFill/>
            </a:ln>
          </p:spPr>
          <p:txBody>
            <a:bodyPr spcFirstLastPara="1" wrap="square" lIns="0" tIns="0" rIns="0" bIns="0" anchor="t" anchorCtr="0">
              <a:spAutoFit/>
            </a:bodyPr>
            <a:lstStyle/>
            <a:p>
              <a:pPr marL="0" marR="0" lvl="0" indent="0" algn="r" defTabSz="457200" rtl="0" eaLnBrk="1" fontAlgn="auto" latinLnBrk="0" hangingPunct="1">
                <a:lnSpc>
                  <a:spcPct val="100000"/>
                </a:lnSpc>
                <a:spcBef>
                  <a:spcPts val="0"/>
                </a:spcBef>
                <a:spcAft>
                  <a:spcPts val="0"/>
                </a:spcAft>
                <a:buClr>
                  <a:prstClr val="black"/>
                </a:buClr>
                <a:buSzPts val="1100"/>
                <a:buFontTx/>
                <a:buNone/>
                <a:tabLst/>
                <a:defRPr/>
              </a:pPr>
              <a:r>
                <a:rPr kumimoji="0" lang="en" sz="1733" b="0" i="0" u="none" strike="noStrike" kern="1200" cap="none" spc="0" normalizeH="0" baseline="0" noProof="0" dirty="0">
                  <a:ln>
                    <a:noFill/>
                  </a:ln>
                  <a:solidFill>
                    <a:srgbClr val="002060"/>
                  </a:solidFill>
                  <a:effectLst/>
                  <a:uLnTx/>
                  <a:uFillTx/>
                  <a:latin typeface="Georgia"/>
                  <a:ea typeface="Georgia"/>
                  <a:cs typeface="Georgia"/>
                  <a:sym typeface="Georgia"/>
                </a:rPr>
                <a:t>Nursing Coordination</a:t>
              </a:r>
              <a:endParaRPr kumimoji="0" sz="1733" b="0" i="0" u="none" strike="noStrike" kern="1200" cap="none" spc="0" normalizeH="0" baseline="0" noProof="0" dirty="0">
                <a:ln>
                  <a:noFill/>
                </a:ln>
                <a:solidFill>
                  <a:srgbClr val="002060"/>
                </a:solidFill>
                <a:effectLst/>
                <a:uLnTx/>
                <a:uFillTx/>
                <a:latin typeface="Georgia"/>
                <a:ea typeface="Georgia"/>
                <a:cs typeface="Georgia"/>
                <a:sym typeface="Georgia"/>
              </a:endParaRPr>
            </a:p>
          </p:txBody>
        </p:sp>
      </p:grpSp>
      <p:grpSp>
        <p:nvGrpSpPr>
          <p:cNvPr id="539" name="Google Shape;539;g3c80785804b_1_161"/>
          <p:cNvGrpSpPr/>
          <p:nvPr/>
        </p:nvGrpSpPr>
        <p:grpSpPr>
          <a:xfrm>
            <a:off x="911634" y="2674156"/>
            <a:ext cx="3621785" cy="1020880"/>
            <a:chOff x="525316" y="2048438"/>
            <a:chExt cx="1477958" cy="765660"/>
          </a:xfrm>
        </p:grpSpPr>
        <p:sp>
          <p:nvSpPr>
            <p:cNvPr id="540" name="Google Shape;540;g3c80785804b_1_161"/>
            <p:cNvSpPr txBox="1"/>
            <p:nvPr/>
          </p:nvSpPr>
          <p:spPr>
            <a:xfrm>
              <a:off x="748074" y="2306122"/>
              <a:ext cx="1255200" cy="507976"/>
            </a:xfrm>
            <a:prstGeom prst="rect">
              <a:avLst/>
            </a:prstGeom>
            <a:noFill/>
            <a:ln>
              <a:noFill/>
            </a:ln>
          </p:spPr>
          <p:txBody>
            <a:bodyPr spcFirstLastPara="1" wrap="square" lIns="0" tIns="0" rIns="0" bIns="0" anchor="t" anchorCtr="0">
              <a:spAutoFit/>
            </a:bodyPr>
            <a:lstStyle/>
            <a:p>
              <a:pPr marL="0" marR="0" lvl="0" indent="0" algn="r" defTabSz="457200" rtl="0" eaLnBrk="1" fontAlgn="auto" latinLnBrk="0" hangingPunct="1">
                <a:lnSpc>
                  <a:spcPct val="100000"/>
                </a:lnSpc>
                <a:spcBef>
                  <a:spcPts val="0"/>
                </a:spcBef>
                <a:spcAft>
                  <a:spcPts val="0"/>
                </a:spcAft>
                <a:buClr>
                  <a:prstClr val="black"/>
                </a:buClr>
                <a:buSzPts val="1100"/>
                <a:buFontTx/>
                <a:buNone/>
                <a:tabLst/>
                <a:defRPr/>
              </a:pPr>
              <a:r>
                <a:rPr kumimoji="0" lang="en" sz="1467" b="0" i="0" u="none" strike="noStrike" kern="1200" cap="none" spc="0" normalizeH="0" baseline="0" noProof="0" dirty="0">
                  <a:ln>
                    <a:noFill/>
                  </a:ln>
                  <a:solidFill>
                    <a:srgbClr val="002060"/>
                  </a:solidFill>
                  <a:effectLst/>
                  <a:uLnTx/>
                  <a:uFillTx/>
                  <a:latin typeface="Arial"/>
                  <a:ea typeface="Arial"/>
                  <a:cs typeface="Arial"/>
                  <a:sym typeface="Arial"/>
                </a:rPr>
                <a:t>Follow up, provider communication, and escalation as needed</a:t>
              </a:r>
              <a:endParaRPr kumimoji="0" sz="1467" b="0" i="0" u="none" strike="noStrike" kern="1200" cap="none" spc="0" normalizeH="0" baseline="0" noProof="0" dirty="0">
                <a:ln>
                  <a:noFill/>
                </a:ln>
                <a:solidFill>
                  <a:srgbClr val="002060"/>
                </a:solidFill>
                <a:effectLst/>
                <a:uLnTx/>
                <a:uFillTx/>
                <a:latin typeface="Arial"/>
                <a:ea typeface="Arial"/>
                <a:cs typeface="Arial"/>
                <a:sym typeface="Arial"/>
              </a:endParaRPr>
            </a:p>
            <a:p>
              <a:pPr marL="0" marR="0" lvl="0" indent="0" algn="r" defTabSz="457200" rtl="0" eaLnBrk="1" fontAlgn="auto" latinLnBrk="0" hangingPunct="1">
                <a:lnSpc>
                  <a:spcPct val="100000"/>
                </a:lnSpc>
                <a:spcBef>
                  <a:spcPts val="0"/>
                </a:spcBef>
                <a:spcAft>
                  <a:spcPts val="0"/>
                </a:spcAft>
                <a:buClr>
                  <a:srgbClr val="000000"/>
                </a:buClr>
                <a:buSzPts val="1200"/>
                <a:buFontTx/>
                <a:buNone/>
                <a:tabLst/>
                <a:defRPr/>
              </a:pPr>
              <a:endParaRPr kumimoji="0" sz="1467" b="0" i="0" u="none" strike="noStrike" kern="1200" cap="none" spc="0" normalizeH="0" baseline="0" noProof="0" dirty="0">
                <a:ln>
                  <a:noFill/>
                </a:ln>
                <a:solidFill>
                  <a:srgbClr val="F09415"/>
                </a:solidFill>
                <a:effectLst/>
                <a:uLnTx/>
                <a:uFillTx/>
                <a:latin typeface="Arial"/>
                <a:ea typeface="Arial"/>
                <a:cs typeface="Arial"/>
                <a:sym typeface="Arial"/>
              </a:endParaRPr>
            </a:p>
          </p:txBody>
        </p:sp>
        <p:sp>
          <p:nvSpPr>
            <p:cNvPr id="541" name="Google Shape;541;g3c80785804b_1_161"/>
            <p:cNvSpPr txBox="1"/>
            <p:nvPr/>
          </p:nvSpPr>
          <p:spPr>
            <a:xfrm>
              <a:off x="525316" y="2048438"/>
              <a:ext cx="1477800" cy="200007"/>
            </a:xfrm>
            <a:prstGeom prst="rect">
              <a:avLst/>
            </a:prstGeom>
            <a:noFill/>
            <a:ln>
              <a:noFill/>
            </a:ln>
          </p:spPr>
          <p:txBody>
            <a:bodyPr spcFirstLastPara="1" wrap="square" lIns="0" tIns="0" rIns="0" bIns="0" anchor="t" anchorCtr="0">
              <a:spAutoFit/>
            </a:bodyPr>
            <a:lstStyle/>
            <a:p>
              <a:pPr marL="0" marR="0" lvl="0" indent="0" algn="r" defTabSz="457200" rtl="0" eaLnBrk="1" fontAlgn="auto" latinLnBrk="0" hangingPunct="1">
                <a:lnSpc>
                  <a:spcPct val="100000"/>
                </a:lnSpc>
                <a:spcBef>
                  <a:spcPts val="0"/>
                </a:spcBef>
                <a:spcAft>
                  <a:spcPts val="0"/>
                </a:spcAft>
                <a:buClr>
                  <a:prstClr val="black"/>
                </a:buClr>
                <a:buSzPts val="1100"/>
                <a:buFontTx/>
                <a:buNone/>
                <a:tabLst/>
                <a:defRPr/>
              </a:pPr>
              <a:r>
                <a:rPr kumimoji="0" lang="en" sz="1733" b="0" i="0" u="none" strike="noStrike" kern="1200" cap="none" spc="0" normalizeH="0" baseline="0" noProof="0" dirty="0">
                  <a:ln>
                    <a:noFill/>
                  </a:ln>
                  <a:solidFill>
                    <a:srgbClr val="002060"/>
                  </a:solidFill>
                  <a:effectLst/>
                  <a:uLnTx/>
                  <a:uFillTx/>
                  <a:latin typeface="Georgia"/>
                  <a:ea typeface="Georgia"/>
                  <a:cs typeface="Georgia"/>
                  <a:sym typeface="Georgia"/>
                </a:rPr>
                <a:t>Ongoing Care Coordination</a:t>
              </a:r>
              <a:endParaRPr kumimoji="0" sz="1733" b="0" i="0" u="none" strike="noStrike" kern="1200" cap="none" spc="0" normalizeH="0" baseline="0" noProof="0" dirty="0">
                <a:ln>
                  <a:noFill/>
                </a:ln>
                <a:solidFill>
                  <a:srgbClr val="002060"/>
                </a:solidFill>
                <a:effectLst/>
                <a:uLnTx/>
                <a:uFillTx/>
                <a:latin typeface="Georgia"/>
                <a:ea typeface="Georgia"/>
                <a:cs typeface="Georgia"/>
                <a:sym typeface="Georgia"/>
              </a:endParaRPr>
            </a:p>
          </p:txBody>
        </p:sp>
      </p:grpSp>
      <p:sp>
        <p:nvSpPr>
          <p:cNvPr id="542" name="Google Shape;542;g3c80785804b_1_161"/>
          <p:cNvSpPr/>
          <p:nvPr/>
        </p:nvSpPr>
        <p:spPr>
          <a:xfrm rot="7852250">
            <a:off x="7716447" y="2151706"/>
            <a:ext cx="212117" cy="129857"/>
          </a:xfrm>
          <a:prstGeom prst="triangle">
            <a:avLst>
              <a:gd name="adj" fmla="val 50000"/>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3" name="Google Shape;543;g3c80785804b_1_161"/>
          <p:cNvSpPr/>
          <p:nvPr/>
        </p:nvSpPr>
        <p:spPr>
          <a:xfrm rot="-9046653">
            <a:off x="8184793" y="4086195"/>
            <a:ext cx="212208" cy="130040"/>
          </a:xfrm>
          <a:prstGeom prst="triangle">
            <a:avLst>
              <a:gd name="adj" fmla="val 50000"/>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4" name="Google Shape;544;g3c80785804b_1_161"/>
          <p:cNvSpPr/>
          <p:nvPr/>
        </p:nvSpPr>
        <p:spPr>
          <a:xfrm rot="-5412948">
            <a:off x="6650176" y="5073347"/>
            <a:ext cx="212401" cy="130000"/>
          </a:xfrm>
          <a:prstGeom prst="triangle">
            <a:avLst>
              <a:gd name="adj" fmla="val 50000"/>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5" name="Google Shape;545;g3c80785804b_1_161"/>
          <p:cNvSpPr/>
          <p:nvPr/>
        </p:nvSpPr>
        <p:spPr>
          <a:xfrm rot="-1397013">
            <a:off x="5117203" y="4048183"/>
            <a:ext cx="212507" cy="129941"/>
          </a:xfrm>
          <a:prstGeom prst="triangle">
            <a:avLst>
              <a:gd name="adj" fmla="val 50000"/>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6" name="Google Shape;546;g3c80785804b_1_161"/>
          <p:cNvSpPr/>
          <p:nvPr/>
        </p:nvSpPr>
        <p:spPr>
          <a:xfrm rot="2796104">
            <a:off x="5602648" y="2151524"/>
            <a:ext cx="212497" cy="130187"/>
          </a:xfrm>
          <a:prstGeom prst="triangle">
            <a:avLst>
              <a:gd name="adj" fmla="val 50000"/>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Shape 550"/>
        <p:cNvGrpSpPr/>
        <p:nvPr/>
      </p:nvGrpSpPr>
      <p:grpSpPr>
        <a:xfrm>
          <a:off x="0" y="0"/>
          <a:ext cx="0" cy="0"/>
          <a:chOff x="0" y="0"/>
          <a:chExt cx="0" cy="0"/>
        </a:xfrm>
      </p:grpSpPr>
      <p:sp>
        <p:nvSpPr>
          <p:cNvPr id="551" name="Google Shape;551;g3cad57479b7_1_89"/>
          <p:cNvSpPr/>
          <p:nvPr/>
        </p:nvSpPr>
        <p:spPr>
          <a:xfrm>
            <a:off x="431867" y="2269700"/>
            <a:ext cx="11150400" cy="3830000"/>
          </a:xfrm>
          <a:prstGeom prst="roundRect">
            <a:avLst>
              <a:gd name="adj" fmla="val 3202"/>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Roboto"/>
              <a:ea typeface="Roboto"/>
              <a:cs typeface="Roboto"/>
              <a:sym typeface="Roboto"/>
            </a:endParaRPr>
          </a:p>
        </p:txBody>
      </p:sp>
      <p:sp>
        <p:nvSpPr>
          <p:cNvPr id="552" name="Google Shape;552;g3cad57479b7_1_89"/>
          <p:cNvSpPr/>
          <p:nvPr/>
        </p:nvSpPr>
        <p:spPr>
          <a:xfrm>
            <a:off x="587765" y="2429116"/>
            <a:ext cx="1389600" cy="1088000"/>
          </a:xfrm>
          <a:prstGeom prst="roundRect">
            <a:avLst>
              <a:gd name="adj" fmla="val 10691"/>
            </a:avLst>
          </a:prstGeom>
          <a:noFill/>
          <a:ln w="9525" cap="flat" cmpd="sng">
            <a:solidFill>
              <a:srgbClr val="04315E"/>
            </a:solidFill>
            <a:prstDash val="solid"/>
            <a:round/>
            <a:headEnd type="none" w="sm" len="sm"/>
            <a:tailEnd type="none" w="sm" len="sm"/>
          </a:ln>
        </p:spPr>
        <p:txBody>
          <a:bodyPr spcFirstLastPara="1" wrap="square" lIns="0" tIns="60960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036"/>
              <a:buFontTx/>
              <a:buNone/>
              <a:tabLst/>
              <a:defRPr/>
            </a:pPr>
            <a:r>
              <a:rPr kumimoji="0" lang="en"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rPr>
              <a:t>Identification </a:t>
            </a:r>
            <a:endParaRPr kumimoji="0"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endParaRPr>
          </a:p>
        </p:txBody>
      </p:sp>
      <p:sp>
        <p:nvSpPr>
          <p:cNvPr id="553" name="Google Shape;553;g3cad57479b7_1_89"/>
          <p:cNvSpPr/>
          <p:nvPr/>
        </p:nvSpPr>
        <p:spPr>
          <a:xfrm>
            <a:off x="2473277" y="2429116"/>
            <a:ext cx="1389600" cy="1088000"/>
          </a:xfrm>
          <a:prstGeom prst="roundRect">
            <a:avLst>
              <a:gd name="adj" fmla="val 10691"/>
            </a:avLst>
          </a:prstGeom>
          <a:noFill/>
          <a:ln w="9525" cap="flat" cmpd="sng">
            <a:solidFill>
              <a:srgbClr val="04315E"/>
            </a:solidFill>
            <a:prstDash val="solid"/>
            <a:round/>
            <a:headEnd type="none" w="sm" len="sm"/>
            <a:tailEnd type="none" w="sm" len="sm"/>
          </a:ln>
        </p:spPr>
        <p:txBody>
          <a:bodyPr spcFirstLastPara="1" wrap="square" lIns="0" tIns="60960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036"/>
              <a:buFontTx/>
              <a:buNone/>
              <a:tabLst/>
              <a:defRPr/>
            </a:pPr>
            <a:r>
              <a:rPr kumimoji="0" lang="en"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rPr>
              <a:t>Care Coordination</a:t>
            </a:r>
            <a:endParaRPr kumimoji="0"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endParaRPr>
          </a:p>
        </p:txBody>
      </p:sp>
      <p:sp>
        <p:nvSpPr>
          <p:cNvPr id="554" name="Google Shape;554;g3cad57479b7_1_89"/>
          <p:cNvSpPr/>
          <p:nvPr/>
        </p:nvSpPr>
        <p:spPr>
          <a:xfrm>
            <a:off x="10015327" y="2429116"/>
            <a:ext cx="1389600" cy="1088000"/>
          </a:xfrm>
          <a:prstGeom prst="roundRect">
            <a:avLst>
              <a:gd name="adj" fmla="val 10691"/>
            </a:avLst>
          </a:prstGeom>
          <a:noFill/>
          <a:ln w="9525" cap="flat" cmpd="sng">
            <a:solidFill>
              <a:srgbClr val="04315E"/>
            </a:solidFill>
            <a:prstDash val="solid"/>
            <a:round/>
            <a:headEnd type="none" w="sm" len="sm"/>
            <a:tailEnd type="none" w="sm" len="sm"/>
          </a:ln>
        </p:spPr>
        <p:txBody>
          <a:bodyPr spcFirstLastPara="1" wrap="square" lIns="0" tIns="60960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036"/>
              <a:buFontTx/>
              <a:buNone/>
              <a:tabLst/>
              <a:defRPr/>
            </a:pPr>
            <a:r>
              <a:rPr kumimoji="0" lang="en"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rPr>
              <a:t>Continuity </a:t>
            </a:r>
            <a:br>
              <a:rPr kumimoji="0" lang="en"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rPr>
            </a:br>
            <a:r>
              <a:rPr kumimoji="0" lang="en"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rPr>
              <a:t>of Care</a:t>
            </a:r>
            <a:endParaRPr kumimoji="0"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endParaRPr>
          </a:p>
        </p:txBody>
      </p:sp>
      <p:sp>
        <p:nvSpPr>
          <p:cNvPr id="555" name="Google Shape;555;g3cad57479b7_1_89"/>
          <p:cNvSpPr txBox="1">
            <a:spLocks noGrp="1"/>
          </p:cNvSpPr>
          <p:nvPr>
            <p:ph type="title"/>
          </p:nvPr>
        </p:nvSpPr>
        <p:spPr>
          <a:xfrm>
            <a:off x="609600" y="366184"/>
            <a:ext cx="10972800" cy="916400"/>
          </a:xfrm>
          <a:prstGeom prst="rect">
            <a:avLst/>
          </a:prstGeom>
          <a:noFill/>
          <a:ln>
            <a:noFill/>
          </a:ln>
        </p:spPr>
        <p:txBody>
          <a:bodyPr spcFirstLastPara="1" vert="horz" wrap="square" lIns="0" tIns="0" rIns="0" bIns="0" rtlCol="0" anchor="t" anchorCtr="0">
            <a:noAutofit/>
          </a:bodyPr>
          <a:lstStyle/>
          <a:p>
            <a:pPr>
              <a:spcBef>
                <a:spcPts val="0"/>
              </a:spcBef>
              <a:buClr>
                <a:schemeClr val="dk2"/>
              </a:buClr>
              <a:buSzPts val="2800"/>
            </a:pPr>
            <a:r>
              <a:rPr lang="en" sz="3733" dirty="0">
                <a:solidFill>
                  <a:srgbClr val="04315E"/>
                </a:solidFill>
              </a:rPr>
              <a:t>Leap optimizes the patient experience</a:t>
            </a:r>
            <a:endParaRPr sz="3733" dirty="0">
              <a:solidFill>
                <a:srgbClr val="04315E"/>
              </a:solidFill>
            </a:endParaRPr>
          </a:p>
        </p:txBody>
      </p:sp>
      <p:sp>
        <p:nvSpPr>
          <p:cNvPr id="556" name="Google Shape;556;g3cad57479b7_1_89"/>
          <p:cNvSpPr txBox="1">
            <a:spLocks noGrp="1"/>
          </p:cNvSpPr>
          <p:nvPr>
            <p:ph type="body" idx="1"/>
          </p:nvPr>
        </p:nvSpPr>
        <p:spPr>
          <a:xfrm>
            <a:off x="609600" y="982133"/>
            <a:ext cx="10972800" cy="366000"/>
          </a:xfrm>
          <a:prstGeom prst="rect">
            <a:avLst/>
          </a:prstGeom>
          <a:noFill/>
          <a:ln>
            <a:noFill/>
          </a:ln>
        </p:spPr>
        <p:txBody>
          <a:bodyPr spcFirstLastPara="1" vert="horz" wrap="square" lIns="0" tIns="0" rIns="0" bIns="0" rtlCol="0" anchor="t" anchorCtr="0">
            <a:noAutofit/>
          </a:bodyPr>
          <a:lstStyle/>
          <a:p>
            <a:pPr marL="0" indent="0">
              <a:lnSpc>
                <a:spcPct val="100000"/>
              </a:lnSpc>
              <a:spcBef>
                <a:spcPts val="0"/>
              </a:spcBef>
              <a:buClr>
                <a:schemeClr val="accent6"/>
              </a:buClr>
              <a:buSzPts val="1600"/>
              <a:buNone/>
            </a:pPr>
            <a:r>
              <a:rPr lang="en" sz="1733" dirty="0">
                <a:solidFill>
                  <a:srgbClr val="002060"/>
                </a:solidFill>
                <a:latin typeface="Source Serif 4 Medium"/>
                <a:ea typeface="Source Serif 4 Medium"/>
                <a:cs typeface="Source Serif 4 Medium"/>
                <a:sym typeface="Source Serif 4 Medium"/>
              </a:rPr>
              <a:t>Jack (patient) learns that he will need recurring Ocrevus infusions. His health benefit offers Leap as the preferred infusion provider.</a:t>
            </a:r>
            <a:endParaRPr sz="1733" dirty="0">
              <a:solidFill>
                <a:srgbClr val="002060"/>
              </a:solidFill>
              <a:latin typeface="Source Serif 4 Medium"/>
              <a:ea typeface="Source Serif 4 Medium"/>
              <a:cs typeface="Source Serif 4 Medium"/>
              <a:sym typeface="Source Serif 4 Medium"/>
            </a:endParaRPr>
          </a:p>
          <a:p>
            <a:pPr marL="0" indent="0">
              <a:spcBef>
                <a:spcPts val="0"/>
              </a:spcBef>
              <a:buClr>
                <a:schemeClr val="dk1"/>
              </a:buClr>
              <a:buSzPts val="1100"/>
              <a:buNone/>
            </a:pPr>
            <a:endParaRPr dirty="0">
              <a:latin typeface="Source Serif 4 Medium"/>
              <a:ea typeface="Source Serif 4 Medium"/>
              <a:cs typeface="Source Serif 4 Medium"/>
              <a:sym typeface="Source Serif 4 Medium"/>
            </a:endParaRPr>
          </a:p>
          <a:p>
            <a:pPr marL="0" indent="0">
              <a:lnSpc>
                <a:spcPct val="100000"/>
              </a:lnSpc>
              <a:spcBef>
                <a:spcPts val="0"/>
              </a:spcBef>
              <a:buClr>
                <a:schemeClr val="accent6"/>
              </a:buClr>
              <a:buSzPts val="1600"/>
              <a:buNone/>
            </a:pPr>
            <a:endParaRPr dirty="0">
              <a:latin typeface="Source Serif 4 Medium"/>
              <a:ea typeface="Source Serif 4 Medium"/>
              <a:cs typeface="Source Serif 4 Medium"/>
              <a:sym typeface="Source Serif 4 Medium"/>
            </a:endParaRPr>
          </a:p>
        </p:txBody>
      </p:sp>
      <p:pic>
        <p:nvPicPr>
          <p:cNvPr id="557" name="Google Shape;557;g3cad57479b7_1_89"/>
          <p:cNvPicPr preferRelativeResize="0"/>
          <p:nvPr/>
        </p:nvPicPr>
        <p:blipFill rotWithShape="1">
          <a:blip r:embed="rId3">
            <a:alphaModFix/>
          </a:blip>
          <a:srcRect/>
          <a:stretch/>
        </p:blipFill>
        <p:spPr>
          <a:xfrm>
            <a:off x="2933450" y="2559535"/>
            <a:ext cx="469287" cy="420400"/>
          </a:xfrm>
          <a:prstGeom prst="rect">
            <a:avLst/>
          </a:prstGeom>
          <a:noFill/>
          <a:ln>
            <a:noFill/>
          </a:ln>
        </p:spPr>
      </p:pic>
      <p:pic>
        <p:nvPicPr>
          <p:cNvPr id="558" name="Google Shape;558;g3cad57479b7_1_89"/>
          <p:cNvPicPr preferRelativeResize="0"/>
          <p:nvPr/>
        </p:nvPicPr>
        <p:blipFill rotWithShape="1">
          <a:blip r:embed="rId4">
            <a:alphaModFix/>
          </a:blip>
          <a:srcRect/>
          <a:stretch/>
        </p:blipFill>
        <p:spPr>
          <a:xfrm>
            <a:off x="10499927" y="2553725"/>
            <a:ext cx="420400" cy="432019"/>
          </a:xfrm>
          <a:prstGeom prst="rect">
            <a:avLst/>
          </a:prstGeom>
          <a:noFill/>
          <a:ln>
            <a:noFill/>
          </a:ln>
        </p:spPr>
      </p:pic>
      <p:pic>
        <p:nvPicPr>
          <p:cNvPr id="559" name="Google Shape;559;g3cad57479b7_1_89"/>
          <p:cNvPicPr preferRelativeResize="0"/>
          <p:nvPr/>
        </p:nvPicPr>
        <p:blipFill rotWithShape="1">
          <a:blip r:embed="rId5">
            <a:alphaModFix/>
          </a:blip>
          <a:srcRect/>
          <a:stretch/>
        </p:blipFill>
        <p:spPr>
          <a:xfrm>
            <a:off x="1069547" y="2559535"/>
            <a:ext cx="420400" cy="420400"/>
          </a:xfrm>
          <a:prstGeom prst="rect">
            <a:avLst/>
          </a:prstGeom>
          <a:noFill/>
          <a:ln>
            <a:noFill/>
          </a:ln>
        </p:spPr>
      </p:pic>
      <p:sp>
        <p:nvSpPr>
          <p:cNvPr id="560" name="Google Shape;560;g3cad57479b7_1_89"/>
          <p:cNvSpPr txBox="1"/>
          <p:nvPr/>
        </p:nvSpPr>
        <p:spPr>
          <a:xfrm>
            <a:off x="609600" y="3664097"/>
            <a:ext cx="1524000" cy="22720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D17DF9"/>
              </a:buClr>
              <a:buSzPts val="900"/>
              <a:buFontTx/>
              <a:buNone/>
              <a:tabLst/>
              <a:defRPr/>
            </a:pPr>
            <a:r>
              <a:rPr kumimoji="0" lang="en" sz="1200"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rPr>
              <a:t>Proactive </a:t>
            </a:r>
            <a:br>
              <a:rPr kumimoji="0" lang="en" sz="1200"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rPr>
            </a:br>
            <a:r>
              <a:rPr kumimoji="0" lang="en" sz="1200"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rPr>
              <a:t>outreach </a:t>
            </a:r>
            <a:endParaRPr kumimoji="0" sz="1867"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endParaRPr>
          </a:p>
          <a:p>
            <a:pPr marL="0" marR="0" lvl="0" indent="0" algn="l" defTabSz="457200" rtl="0" eaLnBrk="1" fontAlgn="auto" latinLnBrk="0" hangingPunct="1">
              <a:lnSpc>
                <a:spcPct val="100000"/>
              </a:lnSpc>
              <a:spcBef>
                <a:spcPts val="800"/>
              </a:spcBef>
              <a:spcAft>
                <a:spcPts val="0"/>
              </a:spcAft>
              <a:buClr>
                <a:srgbClr val="434B58"/>
              </a:buClr>
              <a:buSzPts val="900"/>
              <a:buFontTx/>
              <a:buNone/>
              <a:tabLst/>
              <a:defRPr/>
            </a:pPr>
            <a:r>
              <a:rPr kumimoji="0" lang="en" sz="1200" b="0" i="0" u="none" strike="noStrike" kern="1200" cap="none" spc="0" normalizeH="0" baseline="0" noProof="0">
                <a:ln>
                  <a:noFill/>
                </a:ln>
                <a:solidFill>
                  <a:srgbClr val="04315E"/>
                </a:solidFill>
                <a:effectLst/>
                <a:uLnTx/>
                <a:uFillTx/>
                <a:latin typeface="Roboto"/>
                <a:ea typeface="Roboto"/>
                <a:cs typeface="Roboto"/>
                <a:sym typeface="Roboto"/>
              </a:rPr>
              <a:t>Leap identifies Jack as eligible through claims and prior authorization files, and reaches </a:t>
            </a:r>
            <a:r>
              <a:rPr kumimoji="0" lang="en" sz="1200" b="0" i="0" u="none" strike="noStrike" kern="1200" cap="none" spc="0" normalizeH="0" baseline="0" noProof="0">
                <a:ln>
                  <a:noFill/>
                </a:ln>
                <a:solidFill>
                  <a:srgbClr val="04315E"/>
                </a:solidFill>
                <a:effectLst/>
                <a:uLnTx/>
                <a:uFillTx/>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out by email and phone.</a:t>
            </a:r>
            <a:r>
              <a:rPr kumimoji="0" lang="en" sz="1200" b="0" i="0" u="none" strike="noStrike" kern="1200" cap="none" spc="0" normalizeH="0" baseline="0" noProof="0">
                <a:ln>
                  <a:noFill/>
                </a:ln>
                <a:solidFill>
                  <a:srgbClr val="04315E"/>
                </a:solidFill>
                <a:effectLst/>
                <a:uLnTx/>
                <a:uFillTx/>
                <a:latin typeface="Roboto"/>
                <a:ea typeface="Roboto"/>
                <a:cs typeface="Roboto"/>
                <a:sym typeface="Roboto"/>
              </a:rPr>
              <a:t> Jack speaks with a Leap Care Guide and  </a:t>
            </a:r>
            <a:r>
              <a:rPr kumimoji="0" lang="en" sz="1200" b="0" i="0" u="none" strike="noStrike" kern="1200" cap="none" spc="0" normalizeH="0" baseline="0" noProof="0">
                <a:ln>
                  <a:noFill/>
                </a:ln>
                <a:solidFill>
                  <a:srgbClr val="04315E"/>
                </a:solidFill>
                <a:effectLst/>
                <a:uLnTx/>
                <a:uFillTx/>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consents to care coordination</a:t>
            </a:r>
            <a:r>
              <a:rPr kumimoji="0" lang="en" sz="1200" b="0" i="0" u="none" strike="noStrike" kern="1200" cap="none" spc="0" normalizeH="0" baseline="0" noProof="0">
                <a:ln>
                  <a:noFill/>
                </a:ln>
                <a:solidFill>
                  <a:srgbClr val="04315E"/>
                </a:solidFill>
                <a:effectLst/>
                <a:uLnTx/>
                <a:uFillTx/>
                <a:latin typeface="Roboto"/>
                <a:ea typeface="Roboto"/>
                <a:cs typeface="Roboto"/>
                <a:sym typeface="Roboto"/>
              </a:rPr>
              <a:t>.</a:t>
            </a:r>
            <a:endParaRPr kumimoji="0" sz="1333" b="0" i="0" u="none" strike="noStrike" kern="1200" cap="none" spc="0" normalizeH="0" baseline="0" noProof="0">
              <a:ln>
                <a:noFill/>
              </a:ln>
              <a:solidFill>
                <a:srgbClr val="04315E"/>
              </a:solidFill>
              <a:effectLst/>
              <a:uLnTx/>
              <a:uFillTx/>
              <a:latin typeface="Roboto"/>
              <a:ea typeface="Roboto"/>
              <a:cs typeface="Roboto"/>
              <a:sym typeface="Roboto"/>
            </a:endParaRPr>
          </a:p>
        </p:txBody>
      </p:sp>
      <p:sp>
        <p:nvSpPr>
          <p:cNvPr id="561" name="Google Shape;561;g3cad57479b7_1_89"/>
          <p:cNvSpPr txBox="1"/>
          <p:nvPr/>
        </p:nvSpPr>
        <p:spPr>
          <a:xfrm>
            <a:off x="2502868" y="3664097"/>
            <a:ext cx="1524000" cy="22720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D17DF9"/>
              </a:buClr>
              <a:buSzPts val="900"/>
              <a:buFontTx/>
              <a:buNone/>
              <a:tabLst/>
              <a:defRPr/>
            </a:pPr>
            <a:r>
              <a:rPr kumimoji="0" lang="en" sz="1200"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rPr>
              <a:t>Seamless coordination</a:t>
            </a:r>
            <a:endParaRPr kumimoji="0" sz="1867"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endParaRPr>
          </a:p>
          <a:p>
            <a:pPr marL="0" marR="0" lvl="0" indent="0" algn="l" defTabSz="457200" rtl="0" eaLnBrk="1" fontAlgn="auto" latinLnBrk="0" hangingPunct="1">
              <a:lnSpc>
                <a:spcPct val="100000"/>
              </a:lnSpc>
              <a:spcBef>
                <a:spcPts val="800"/>
              </a:spcBef>
              <a:spcAft>
                <a:spcPts val="0"/>
              </a:spcAft>
              <a:buClr>
                <a:srgbClr val="434B58"/>
              </a:buClr>
              <a:buSzPts val="900"/>
              <a:buFontTx/>
              <a:buNone/>
              <a:tabLst/>
              <a:defRPr/>
            </a:pPr>
            <a:r>
              <a:rPr kumimoji="0" lang="en" sz="1200" b="0" i="0" u="none" strike="noStrike" kern="1200" cap="none" spc="0" normalizeH="0" baseline="0" noProof="0">
                <a:ln>
                  <a:noFill/>
                </a:ln>
                <a:solidFill>
                  <a:srgbClr val="04315E"/>
                </a:solidFill>
                <a:effectLst/>
                <a:uLnTx/>
                <a:uFillTx/>
                <a:latin typeface="Roboto"/>
                <a:ea typeface="Roboto"/>
                <a:cs typeface="Roboto"/>
                <a:sym typeface="Roboto"/>
              </a:rPr>
              <a:t>Jack’s Care Guide coordinates with his provider to obtain his prescription, verifies his benefits eligibility, manages prior authorizations, and works with his pharmacy on medication fulfillment.</a:t>
            </a:r>
            <a:endParaRPr kumimoji="0" sz="1867" b="0" i="0" u="none" strike="noStrike" kern="1200" cap="none" spc="0" normalizeH="0" baseline="0" noProof="0">
              <a:ln>
                <a:noFill/>
              </a:ln>
              <a:solidFill>
                <a:srgbClr val="04315E"/>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800"/>
              </a:spcBef>
              <a:spcAft>
                <a:spcPts val="0"/>
              </a:spcAft>
              <a:buClr>
                <a:srgbClr val="FA7E5C"/>
              </a:buClr>
              <a:buSzPts val="900"/>
              <a:buFontTx/>
              <a:buNone/>
              <a:tabLst/>
              <a:defRPr/>
            </a:pPr>
            <a:endParaRPr kumimoji="0" sz="1200" b="0" i="0" u="none" strike="noStrike" kern="1200" cap="none" spc="0" normalizeH="0" baseline="0" noProof="0">
              <a:ln>
                <a:noFill/>
              </a:ln>
              <a:solidFill>
                <a:srgbClr val="04315E"/>
              </a:solidFill>
              <a:effectLst/>
              <a:uLnTx/>
              <a:uFillTx/>
              <a:latin typeface="Roboto"/>
              <a:ea typeface="Roboto"/>
              <a:cs typeface="Roboto"/>
              <a:sym typeface="Roboto"/>
            </a:endParaRPr>
          </a:p>
        </p:txBody>
      </p:sp>
      <p:sp>
        <p:nvSpPr>
          <p:cNvPr id="562" name="Google Shape;562;g3cad57479b7_1_89"/>
          <p:cNvSpPr/>
          <p:nvPr/>
        </p:nvSpPr>
        <p:spPr>
          <a:xfrm>
            <a:off x="6244303" y="2429116"/>
            <a:ext cx="1389600" cy="1088000"/>
          </a:xfrm>
          <a:prstGeom prst="roundRect">
            <a:avLst>
              <a:gd name="adj" fmla="val 10691"/>
            </a:avLst>
          </a:prstGeom>
          <a:noFill/>
          <a:ln w="9525" cap="flat" cmpd="sng">
            <a:solidFill>
              <a:srgbClr val="04315E"/>
            </a:solidFill>
            <a:prstDash val="solid"/>
            <a:round/>
            <a:headEnd type="none" w="sm" len="sm"/>
            <a:tailEnd type="none" w="sm" len="sm"/>
          </a:ln>
        </p:spPr>
        <p:txBody>
          <a:bodyPr spcFirstLastPara="1" wrap="square" lIns="0" tIns="60960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036"/>
              <a:buFontTx/>
              <a:buNone/>
              <a:tabLst/>
              <a:defRPr/>
            </a:pPr>
            <a:r>
              <a:rPr kumimoji="0" lang="en"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rPr>
              <a:t>Scheduling</a:t>
            </a:r>
            <a:endParaRPr kumimoji="0"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endParaRPr>
          </a:p>
        </p:txBody>
      </p:sp>
      <p:sp>
        <p:nvSpPr>
          <p:cNvPr id="563" name="Google Shape;563;g3cad57479b7_1_89"/>
          <p:cNvSpPr/>
          <p:nvPr/>
        </p:nvSpPr>
        <p:spPr>
          <a:xfrm>
            <a:off x="8129815" y="2429116"/>
            <a:ext cx="1389600" cy="1088000"/>
          </a:xfrm>
          <a:prstGeom prst="roundRect">
            <a:avLst>
              <a:gd name="adj" fmla="val 10691"/>
            </a:avLst>
          </a:prstGeom>
          <a:noFill/>
          <a:ln w="9525" cap="flat" cmpd="sng">
            <a:solidFill>
              <a:srgbClr val="04315E"/>
            </a:solidFill>
            <a:prstDash val="solid"/>
            <a:round/>
            <a:headEnd type="none" w="sm" len="sm"/>
            <a:tailEnd type="none" w="sm" len="sm"/>
          </a:ln>
        </p:spPr>
        <p:txBody>
          <a:bodyPr spcFirstLastPara="1" wrap="square" lIns="0" tIns="60960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036"/>
              <a:buFontTx/>
              <a:buNone/>
              <a:tabLst/>
              <a:defRPr/>
            </a:pPr>
            <a:r>
              <a:rPr kumimoji="0" lang="en"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rPr>
              <a:t>Treatment</a:t>
            </a:r>
            <a:endParaRPr kumimoji="0"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endParaRPr>
          </a:p>
        </p:txBody>
      </p:sp>
      <p:pic>
        <p:nvPicPr>
          <p:cNvPr id="564" name="Google Shape;564;g3cad57479b7_1_89" title="Artboard 32.png"/>
          <p:cNvPicPr preferRelativeResize="0"/>
          <p:nvPr/>
        </p:nvPicPr>
        <p:blipFill rotWithShape="1">
          <a:blip r:embed="rId6">
            <a:alphaModFix/>
          </a:blip>
          <a:srcRect/>
          <a:stretch/>
        </p:blipFill>
        <p:spPr>
          <a:xfrm>
            <a:off x="8514866" y="2459986"/>
            <a:ext cx="619497" cy="619497"/>
          </a:xfrm>
          <a:prstGeom prst="rect">
            <a:avLst/>
          </a:prstGeom>
          <a:noFill/>
          <a:ln>
            <a:noFill/>
          </a:ln>
        </p:spPr>
      </p:pic>
      <p:pic>
        <p:nvPicPr>
          <p:cNvPr id="565" name="Google Shape;565;g3cad57479b7_1_89"/>
          <p:cNvPicPr preferRelativeResize="0"/>
          <p:nvPr/>
        </p:nvPicPr>
        <p:blipFill rotWithShape="1">
          <a:blip r:embed="rId7">
            <a:alphaModFix/>
          </a:blip>
          <a:srcRect/>
          <a:stretch/>
        </p:blipFill>
        <p:spPr>
          <a:xfrm>
            <a:off x="6752396" y="2556883"/>
            <a:ext cx="373400" cy="425704"/>
          </a:xfrm>
          <a:prstGeom prst="rect">
            <a:avLst/>
          </a:prstGeom>
          <a:noFill/>
          <a:ln>
            <a:noFill/>
          </a:ln>
        </p:spPr>
      </p:pic>
      <p:sp>
        <p:nvSpPr>
          <p:cNvPr id="566" name="Google Shape;566;g3cad57479b7_1_89"/>
          <p:cNvSpPr txBox="1"/>
          <p:nvPr/>
        </p:nvSpPr>
        <p:spPr>
          <a:xfrm>
            <a:off x="6244303" y="3664097"/>
            <a:ext cx="1614800" cy="22720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D17DF9"/>
              </a:buClr>
              <a:buSzPts val="900"/>
              <a:buFontTx/>
              <a:buNone/>
              <a:tabLst/>
              <a:defRPr/>
            </a:pPr>
            <a:r>
              <a:rPr kumimoji="0" lang="en" sz="1200"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rPr>
              <a:t>Scheduling around patient availability</a:t>
            </a:r>
            <a:endParaRPr kumimoji="0" sz="1867"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endParaRPr>
          </a:p>
          <a:p>
            <a:pPr marL="0" marR="0" lvl="0" indent="0" algn="l" defTabSz="457200" rtl="0" eaLnBrk="1" fontAlgn="auto" latinLnBrk="0" hangingPunct="1">
              <a:lnSpc>
                <a:spcPct val="100000"/>
              </a:lnSpc>
              <a:spcBef>
                <a:spcPts val="800"/>
              </a:spcBef>
              <a:spcAft>
                <a:spcPts val="0"/>
              </a:spcAft>
              <a:buClr>
                <a:srgbClr val="434B58"/>
              </a:buClr>
              <a:buSzPts val="900"/>
              <a:buFontTx/>
              <a:buNone/>
              <a:tabLst/>
              <a:defRPr/>
            </a:pPr>
            <a:r>
              <a:rPr kumimoji="0" lang="en" sz="1200" b="0" i="0" u="none" strike="noStrike" kern="1200" cap="none" spc="0" normalizeH="0" baseline="0" noProof="0">
                <a:ln>
                  <a:noFill/>
                </a:ln>
                <a:solidFill>
                  <a:srgbClr val="04315E"/>
                </a:solidFill>
                <a:effectLst/>
                <a:uLnTx/>
                <a:uFillTx/>
                <a:latin typeface="Roboto"/>
                <a:ea typeface="Roboto"/>
                <a:cs typeface="Roboto"/>
                <a:sym typeface="Roboto"/>
              </a:rPr>
              <a:t>Jack’s Care Guide schedules his infusion at a time that works best for him (including evenings and weekends). Medications are delivered promptly to his home.</a:t>
            </a:r>
            <a:endParaRPr kumimoji="0" sz="1867" b="0" i="0" u="none" strike="noStrike" kern="1200" cap="none" spc="0" normalizeH="0" baseline="0" noProof="0">
              <a:ln>
                <a:noFill/>
              </a:ln>
              <a:solidFill>
                <a:srgbClr val="04315E"/>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800"/>
              </a:spcBef>
              <a:spcAft>
                <a:spcPts val="0"/>
              </a:spcAft>
              <a:buClr>
                <a:srgbClr val="FA7E5C"/>
              </a:buClr>
              <a:buSzPts val="900"/>
              <a:buFontTx/>
              <a:buNone/>
              <a:tabLst/>
              <a:defRPr/>
            </a:pPr>
            <a:endParaRPr kumimoji="0" sz="1200" b="0" i="0" u="none" strike="noStrike" kern="1200" cap="none" spc="0" normalizeH="0" baseline="0" noProof="0">
              <a:ln>
                <a:noFill/>
              </a:ln>
              <a:solidFill>
                <a:srgbClr val="04315E"/>
              </a:solidFill>
              <a:effectLst/>
              <a:uLnTx/>
              <a:uFillTx/>
              <a:latin typeface="Roboto"/>
              <a:ea typeface="Roboto"/>
              <a:cs typeface="Roboto"/>
              <a:sym typeface="Roboto"/>
            </a:endParaRPr>
          </a:p>
        </p:txBody>
      </p:sp>
      <p:sp>
        <p:nvSpPr>
          <p:cNvPr id="567" name="Google Shape;567;g3cad57479b7_1_89"/>
          <p:cNvSpPr txBox="1"/>
          <p:nvPr/>
        </p:nvSpPr>
        <p:spPr>
          <a:xfrm>
            <a:off x="8129815" y="3664097"/>
            <a:ext cx="1677600" cy="22720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D17DF9"/>
              </a:buClr>
              <a:buSzPts val="900"/>
              <a:buFontTx/>
              <a:buNone/>
              <a:tabLst/>
              <a:defRPr/>
            </a:pPr>
            <a:r>
              <a:rPr kumimoji="0" lang="en" sz="1200"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Convenient care at home</a:t>
            </a:r>
            <a:r>
              <a:rPr kumimoji="0" lang="en" sz="1200"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rPr>
              <a:t> or in nearby clinic</a:t>
            </a:r>
            <a:endParaRPr kumimoji="0" sz="1867"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endParaRPr>
          </a:p>
          <a:p>
            <a:pPr marL="0" marR="0" lvl="0" indent="0" algn="l" defTabSz="457200" rtl="0" eaLnBrk="1" fontAlgn="auto" latinLnBrk="0" hangingPunct="1">
              <a:lnSpc>
                <a:spcPct val="100000"/>
              </a:lnSpc>
              <a:spcBef>
                <a:spcPts val="800"/>
              </a:spcBef>
              <a:spcAft>
                <a:spcPts val="0"/>
              </a:spcAft>
              <a:buClr>
                <a:srgbClr val="FA7E5C"/>
              </a:buClr>
              <a:buSzPts val="900"/>
              <a:buFontTx/>
              <a:buNone/>
              <a:tabLst/>
              <a:defRPr/>
            </a:pPr>
            <a:r>
              <a:rPr kumimoji="0" lang="en" sz="1200" b="0" i="0" u="none" strike="noStrike" kern="1200" cap="none" spc="0" normalizeH="0" baseline="0" noProof="0">
                <a:ln>
                  <a:noFill/>
                </a:ln>
                <a:solidFill>
                  <a:srgbClr val="04315E"/>
                </a:solidFill>
                <a:effectLst/>
                <a:uLnTx/>
                <a:uFillTx/>
                <a:latin typeface="Roboto"/>
                <a:ea typeface="Roboto"/>
                <a:cs typeface="Roboto"/>
                <a:sym typeface="Roboto"/>
              </a:rPr>
              <a:t>Jack’s infusion treatment with his licensed infusion nurse only takes 2 hours, in the comfort of his own home. His nurse schedules his next treatment on the spot. </a:t>
            </a:r>
            <a:endParaRPr kumimoji="0" sz="1867" b="0" i="0" u="none" strike="noStrike" kern="1200" cap="none" spc="0" normalizeH="0" baseline="0" noProof="0">
              <a:ln>
                <a:noFill/>
              </a:ln>
              <a:solidFill>
                <a:srgbClr val="04315E"/>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800"/>
              </a:spcBef>
              <a:spcAft>
                <a:spcPts val="0"/>
              </a:spcAft>
              <a:buClr>
                <a:srgbClr val="434B58"/>
              </a:buClr>
              <a:buSzPts val="900"/>
              <a:buFontTx/>
              <a:buNone/>
              <a:tabLst/>
              <a:defRPr/>
            </a:pPr>
            <a:endParaRPr kumimoji="0" sz="1200" b="0" i="0" u="none" strike="noStrike" kern="1200" cap="none" spc="0" normalizeH="0" baseline="0" noProof="0">
              <a:ln>
                <a:noFill/>
              </a:ln>
              <a:solidFill>
                <a:srgbClr val="04315E"/>
              </a:solidFill>
              <a:effectLst/>
              <a:uLnTx/>
              <a:uFillTx/>
              <a:latin typeface="Roboto"/>
              <a:ea typeface="Roboto"/>
              <a:cs typeface="Roboto"/>
              <a:sym typeface="Roboto"/>
            </a:endParaRPr>
          </a:p>
        </p:txBody>
      </p:sp>
      <p:sp>
        <p:nvSpPr>
          <p:cNvPr id="568" name="Google Shape;568;g3cad57479b7_1_89"/>
          <p:cNvSpPr/>
          <p:nvPr/>
        </p:nvSpPr>
        <p:spPr>
          <a:xfrm>
            <a:off x="4358789" y="2429116"/>
            <a:ext cx="1389600" cy="1088000"/>
          </a:xfrm>
          <a:prstGeom prst="roundRect">
            <a:avLst>
              <a:gd name="adj" fmla="val 10691"/>
            </a:avLst>
          </a:prstGeom>
          <a:noFill/>
          <a:ln w="9525" cap="flat" cmpd="sng">
            <a:solidFill>
              <a:srgbClr val="04315E"/>
            </a:solidFill>
            <a:prstDash val="solid"/>
            <a:round/>
            <a:headEnd type="none" w="sm" len="sm"/>
            <a:tailEnd type="none" w="sm" len="sm"/>
          </a:ln>
        </p:spPr>
        <p:txBody>
          <a:bodyPr spcFirstLastPara="1" wrap="square" lIns="0" tIns="609600" rIns="0" bIns="0" anchor="t" anchorCtr="0">
            <a:noAutofit/>
          </a:bodyPr>
          <a:lstStyle/>
          <a:p>
            <a:pPr marL="0" marR="0" lvl="0" indent="0" algn="ctr" defTabSz="457200" rtl="0" eaLnBrk="1" fontAlgn="auto" latinLnBrk="0" hangingPunct="1">
              <a:lnSpc>
                <a:spcPct val="100000"/>
              </a:lnSpc>
              <a:spcBef>
                <a:spcPts val="0"/>
              </a:spcBef>
              <a:spcAft>
                <a:spcPts val="0"/>
              </a:spcAft>
              <a:buClr>
                <a:prstClr val="black"/>
              </a:buClr>
              <a:buSzPts val="1036"/>
              <a:buFontTx/>
              <a:buNone/>
              <a:tabLst/>
              <a:defRPr/>
            </a:pPr>
            <a:r>
              <a:rPr kumimoji="0" lang="en"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rPr>
              <a:t>Savings</a:t>
            </a:r>
            <a:endParaRPr kumimoji="0"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endParaRPr>
          </a:p>
          <a:p>
            <a:pPr marL="0" marR="0" lvl="0" indent="0" algn="ctr" defTabSz="457200" rtl="0" eaLnBrk="1" fontAlgn="auto" latinLnBrk="0" hangingPunct="1">
              <a:lnSpc>
                <a:spcPct val="100000"/>
              </a:lnSpc>
              <a:spcBef>
                <a:spcPts val="0"/>
              </a:spcBef>
              <a:spcAft>
                <a:spcPts val="0"/>
              </a:spcAft>
              <a:buClr>
                <a:srgbClr val="000000"/>
              </a:buClr>
              <a:buSzPts val="1036"/>
              <a:buFontTx/>
              <a:buNone/>
              <a:tabLst/>
              <a:defRPr/>
            </a:pPr>
            <a:endParaRPr kumimoji="0"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endParaRPr>
          </a:p>
        </p:txBody>
      </p:sp>
      <p:pic>
        <p:nvPicPr>
          <p:cNvPr id="569" name="Google Shape;569;g3cad57479b7_1_89"/>
          <p:cNvPicPr preferRelativeResize="0"/>
          <p:nvPr/>
        </p:nvPicPr>
        <p:blipFill rotWithShape="1">
          <a:blip r:embed="rId8">
            <a:alphaModFix/>
          </a:blip>
          <a:srcRect/>
          <a:stretch/>
        </p:blipFill>
        <p:spPr>
          <a:xfrm>
            <a:off x="4846207" y="2571001"/>
            <a:ext cx="420400" cy="397468"/>
          </a:xfrm>
          <a:prstGeom prst="rect">
            <a:avLst/>
          </a:prstGeom>
          <a:noFill/>
          <a:ln>
            <a:noFill/>
          </a:ln>
        </p:spPr>
      </p:pic>
      <p:sp>
        <p:nvSpPr>
          <p:cNvPr id="570" name="Google Shape;570;g3cad57479b7_1_89"/>
          <p:cNvSpPr txBox="1"/>
          <p:nvPr/>
        </p:nvSpPr>
        <p:spPr>
          <a:xfrm>
            <a:off x="4364561" y="3664097"/>
            <a:ext cx="1524000" cy="22720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D17DF9"/>
              </a:buClr>
              <a:buSzPts val="900"/>
              <a:buFontTx/>
              <a:buNone/>
              <a:tabLst/>
              <a:defRPr/>
            </a:pPr>
            <a:r>
              <a:rPr kumimoji="0" lang="en" sz="1200"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rPr>
              <a:t>No out-of-pocket expenses</a:t>
            </a:r>
            <a:endParaRPr kumimoji="0" sz="1200"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endParaRPr>
          </a:p>
          <a:p>
            <a:pPr marL="0" marR="0" lvl="0" indent="0" algn="l" defTabSz="457200" rtl="0" eaLnBrk="1" fontAlgn="auto" latinLnBrk="0" hangingPunct="1">
              <a:lnSpc>
                <a:spcPct val="100000"/>
              </a:lnSpc>
              <a:spcBef>
                <a:spcPts val="800"/>
              </a:spcBef>
              <a:spcAft>
                <a:spcPts val="0"/>
              </a:spcAft>
              <a:buClr>
                <a:srgbClr val="FA7E5C"/>
              </a:buClr>
              <a:buSzPts val="900"/>
              <a:buFontTx/>
              <a:buNone/>
              <a:tabLst/>
              <a:defRPr/>
            </a:pPr>
            <a:r>
              <a:rPr kumimoji="0" lang="en" sz="1200" b="0" i="0" u="none" strike="noStrike" kern="1200" cap="none" spc="0" normalizeH="0" baseline="0" noProof="0">
                <a:ln>
                  <a:noFill/>
                </a:ln>
                <a:solidFill>
                  <a:srgbClr val="04315E"/>
                </a:solidFill>
                <a:effectLst/>
                <a:uLnTx/>
                <a:uFillTx/>
                <a:latin typeface="Roboto"/>
                <a:ea typeface="Roboto"/>
                <a:cs typeface="Roboto"/>
                <a:sym typeface="Roboto"/>
              </a:rPr>
              <a:t>Jack’s </a:t>
            </a:r>
            <a:r>
              <a:rPr kumimoji="0" lang="en" sz="1200" b="0" i="0" u="none" strike="noStrike" kern="1200" cap="none" spc="0" normalizeH="0" baseline="0" noProof="0">
                <a:ln>
                  <a:noFill/>
                </a:ln>
                <a:solidFill>
                  <a:srgbClr val="04315E"/>
                </a:solidFill>
                <a:effectLst/>
                <a:uLnTx/>
                <a:uFillTx/>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at-home infusions </a:t>
            </a:r>
            <a:r>
              <a:rPr kumimoji="0" lang="en" sz="1200" b="0" i="0" u="none" strike="noStrike" kern="1200" cap="none" spc="0" normalizeH="0" baseline="0" noProof="0">
                <a:ln>
                  <a:noFill/>
                </a:ln>
                <a:solidFill>
                  <a:srgbClr val="04315E"/>
                </a:solidFill>
                <a:effectLst/>
                <a:uLnTx/>
                <a:uFillTx/>
                <a:latin typeface="Roboto"/>
                <a:ea typeface="Roboto"/>
                <a:cs typeface="Roboto"/>
                <a:sym typeface="Roboto"/>
              </a:rPr>
              <a:t>have passed prior authorization and his copay has been waived. His Leap benefit will be provided at no cost to him. </a:t>
            </a:r>
            <a:endParaRPr kumimoji="0" sz="1200" b="0" i="0" u="none" strike="noStrike" kern="1200" cap="none" spc="0" normalizeH="0" baseline="0" noProof="0">
              <a:ln>
                <a:noFill/>
              </a:ln>
              <a:solidFill>
                <a:srgbClr val="04315E"/>
              </a:solidFill>
              <a:effectLst/>
              <a:uLnTx/>
              <a:uFillTx/>
              <a:latin typeface="Roboto"/>
              <a:ea typeface="Roboto"/>
              <a:cs typeface="Roboto"/>
              <a:sym typeface="Roboto"/>
            </a:endParaRPr>
          </a:p>
          <a:p>
            <a:pPr marL="0" marR="0" lvl="0" indent="0" algn="l" defTabSz="457200" rtl="0" eaLnBrk="1" fontAlgn="auto" latinLnBrk="0" hangingPunct="1">
              <a:lnSpc>
                <a:spcPct val="100000"/>
              </a:lnSpc>
              <a:spcBef>
                <a:spcPts val="800"/>
              </a:spcBef>
              <a:spcAft>
                <a:spcPts val="0"/>
              </a:spcAft>
              <a:buClr>
                <a:srgbClr val="434B58"/>
              </a:buClr>
              <a:buSzPts val="900"/>
              <a:buFontTx/>
              <a:buNone/>
              <a:tabLst/>
              <a:defRPr/>
            </a:pPr>
            <a:endParaRPr kumimoji="0" sz="1200" b="0" i="0" u="none" strike="noStrike" kern="1200" cap="none" spc="0" normalizeH="0" baseline="0" noProof="0">
              <a:ln>
                <a:noFill/>
              </a:ln>
              <a:solidFill>
                <a:srgbClr val="04315E"/>
              </a:solidFill>
              <a:effectLst/>
              <a:uLnTx/>
              <a:uFillTx/>
              <a:latin typeface="Roboto"/>
              <a:ea typeface="Roboto"/>
              <a:cs typeface="Roboto"/>
              <a:sym typeface="Roboto"/>
            </a:endParaRPr>
          </a:p>
          <a:p>
            <a:pPr marL="0" marR="0" lvl="0" indent="0" algn="l" defTabSz="457200" rtl="0" eaLnBrk="1" fontAlgn="auto" latinLnBrk="0" hangingPunct="1">
              <a:lnSpc>
                <a:spcPct val="100000"/>
              </a:lnSpc>
              <a:spcBef>
                <a:spcPts val="800"/>
              </a:spcBef>
              <a:spcAft>
                <a:spcPts val="0"/>
              </a:spcAft>
              <a:buClr>
                <a:srgbClr val="FA7E5C"/>
              </a:buClr>
              <a:buSzPts val="900"/>
              <a:buFontTx/>
              <a:buNone/>
              <a:tabLst/>
              <a:defRPr/>
            </a:pPr>
            <a:endParaRPr kumimoji="0" sz="1200" b="0" i="0" u="none" strike="noStrike" kern="1200" cap="none" spc="0" normalizeH="0" baseline="0" noProof="0">
              <a:ln>
                <a:noFill/>
              </a:ln>
              <a:solidFill>
                <a:srgbClr val="04315E"/>
              </a:solidFill>
              <a:effectLst/>
              <a:uLnTx/>
              <a:uFillTx/>
              <a:latin typeface="Roboto"/>
              <a:ea typeface="Roboto"/>
              <a:cs typeface="Roboto"/>
              <a:sym typeface="Roboto"/>
            </a:endParaRPr>
          </a:p>
        </p:txBody>
      </p:sp>
      <p:sp>
        <p:nvSpPr>
          <p:cNvPr id="571" name="Google Shape;571;g3cad57479b7_1_89"/>
          <p:cNvSpPr txBox="1"/>
          <p:nvPr/>
        </p:nvSpPr>
        <p:spPr>
          <a:xfrm>
            <a:off x="10015327" y="3664097"/>
            <a:ext cx="1341600" cy="22720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D17DF9"/>
              </a:buClr>
              <a:buSzPts val="900"/>
              <a:buFontTx/>
              <a:buNone/>
              <a:tabLst/>
              <a:defRPr/>
            </a:pPr>
            <a:r>
              <a:rPr kumimoji="0" lang="en" sz="1200"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rPr>
              <a:t>Post-care coordination</a:t>
            </a:r>
            <a:endParaRPr kumimoji="0" sz="1867"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endParaRPr>
          </a:p>
          <a:p>
            <a:pPr marL="0" marR="0" lvl="0" indent="0" algn="l" defTabSz="457200" rtl="0" eaLnBrk="1" fontAlgn="auto" latinLnBrk="0" hangingPunct="1">
              <a:lnSpc>
                <a:spcPct val="100000"/>
              </a:lnSpc>
              <a:spcBef>
                <a:spcPts val="800"/>
              </a:spcBef>
              <a:spcAft>
                <a:spcPts val="0"/>
              </a:spcAft>
              <a:buClr>
                <a:srgbClr val="434B58"/>
              </a:buClr>
              <a:buSzPts val="900"/>
              <a:buFontTx/>
              <a:buNone/>
              <a:tabLst/>
              <a:defRPr/>
            </a:pPr>
            <a:r>
              <a:rPr kumimoji="0" lang="en" sz="1200" b="0" i="0" u="none" strike="noStrike" kern="1200" cap="none" spc="0" normalizeH="0" baseline="0" noProof="0">
                <a:ln>
                  <a:noFill/>
                </a:ln>
                <a:solidFill>
                  <a:srgbClr val="04315E"/>
                </a:solidFill>
                <a:effectLst/>
                <a:uLnTx/>
                <a:uFillTx/>
                <a:latin typeface="Roboto"/>
                <a:ea typeface="Roboto"/>
                <a:cs typeface="Roboto"/>
                <a:sym typeface="Roboto"/>
              </a:rPr>
              <a:t>Jack’s Care Guide follows up on his experience and shares his nurse’s visit notes with his prescribing provider.</a:t>
            </a:r>
            <a:endParaRPr kumimoji="0" sz="1200" b="0" i="0" u="none" strike="noStrike" kern="1200" cap="none" spc="0" normalizeH="0" baseline="0" noProof="0">
              <a:ln>
                <a:noFill/>
              </a:ln>
              <a:solidFill>
                <a:srgbClr val="04315E"/>
              </a:solidFill>
              <a:effectLst/>
              <a:uLnTx/>
              <a:uFillTx/>
              <a:latin typeface="Roboto"/>
              <a:ea typeface="Roboto"/>
              <a:cs typeface="Roboto"/>
              <a:sym typeface="Roboto"/>
            </a:endParaRPr>
          </a:p>
        </p:txBody>
      </p:sp>
      <p:grpSp>
        <p:nvGrpSpPr>
          <p:cNvPr id="572" name="Google Shape;572;g3cad57479b7_1_89"/>
          <p:cNvGrpSpPr/>
          <p:nvPr/>
        </p:nvGrpSpPr>
        <p:grpSpPr>
          <a:xfrm>
            <a:off x="587766" y="1686733"/>
            <a:ext cx="10817953" cy="397600"/>
            <a:chOff x="448050" y="1315611"/>
            <a:chExt cx="8252100" cy="298200"/>
          </a:xfrm>
        </p:grpSpPr>
        <p:sp>
          <p:nvSpPr>
            <p:cNvPr id="573" name="Google Shape;573;g3cad57479b7_1_89"/>
            <p:cNvSpPr/>
            <p:nvPr/>
          </p:nvSpPr>
          <p:spPr>
            <a:xfrm>
              <a:off x="452600" y="1315611"/>
              <a:ext cx="8238900" cy="298200"/>
            </a:xfrm>
            <a:prstGeom prst="roundRect">
              <a:avLst>
                <a:gd name="adj" fmla="val 23172"/>
              </a:avLst>
            </a:prstGeom>
            <a:gradFill>
              <a:gsLst>
                <a:gs pos="0">
                  <a:srgbClr val="2D9F89"/>
                </a:gs>
                <a:gs pos="21000">
                  <a:srgbClr val="2D9F89"/>
                </a:gs>
                <a:gs pos="100000">
                  <a:srgbClr val="8ED43D"/>
                </a:gs>
              </a:gsLst>
              <a:lin ang="2700006" scaled="0"/>
            </a:gra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cxnSp>
          <p:nvCxnSpPr>
            <p:cNvPr id="574" name="Google Shape;574;g3cad57479b7_1_89"/>
            <p:cNvCxnSpPr/>
            <p:nvPr/>
          </p:nvCxnSpPr>
          <p:spPr>
            <a:xfrm>
              <a:off x="448050" y="1464711"/>
              <a:ext cx="8252100" cy="0"/>
            </a:xfrm>
            <a:prstGeom prst="straightConnector1">
              <a:avLst/>
            </a:prstGeom>
            <a:noFill/>
            <a:ln w="9525" cap="flat" cmpd="sng">
              <a:solidFill>
                <a:srgbClr val="FFFFFF"/>
              </a:solidFill>
              <a:prstDash val="solid"/>
              <a:round/>
              <a:headEnd type="triangle" w="sm" len="sm"/>
              <a:tailEnd type="triangle" w="sm" len="sm"/>
            </a:ln>
          </p:spPr>
        </p:cxnSp>
        <p:sp>
          <p:nvSpPr>
            <p:cNvPr id="575" name="Google Shape;575;g3cad57479b7_1_89"/>
            <p:cNvSpPr txBox="1"/>
            <p:nvPr/>
          </p:nvSpPr>
          <p:spPr>
            <a:xfrm>
              <a:off x="4050900" y="1348563"/>
              <a:ext cx="1042200" cy="222000"/>
            </a:xfrm>
            <a:prstGeom prst="rect">
              <a:avLst/>
            </a:prstGeom>
            <a:gradFill>
              <a:gsLst>
                <a:gs pos="0">
                  <a:srgbClr val="49AE74"/>
                </a:gs>
                <a:gs pos="100000">
                  <a:srgbClr val="5FBA62"/>
                </a:gs>
              </a:gsLst>
              <a:lin ang="2700006" scaled="0"/>
            </a:gradFill>
            <a:ln>
              <a:noFill/>
            </a:ln>
          </p:spPr>
          <p:txBody>
            <a:bodyPr spcFirstLastPara="1"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r>
                <a:rPr kumimoji="0" lang="en" sz="1733" b="1" i="0" u="none" strike="noStrike" kern="1200" cap="none" spc="0" normalizeH="0" baseline="0" noProof="0">
                  <a:ln>
                    <a:noFill/>
                  </a:ln>
                  <a:solidFill>
                    <a:srgbClr val="FFFFFF"/>
                  </a:solidFill>
                  <a:effectLst/>
                  <a:uLnTx/>
                  <a:uFillTx/>
                  <a:latin typeface="Arial"/>
                  <a:ea typeface="Arial"/>
                  <a:cs typeface="Arial"/>
                  <a:sym typeface="Arial"/>
                </a:rPr>
                <a:t>Phases</a:t>
              </a:r>
              <a:endParaRPr kumimoji="0" sz="1733" b="1" i="0" u="none" strike="noStrike" kern="1200" cap="none" spc="0" normalizeH="0" baseline="0" noProof="0">
                <a:ln>
                  <a:noFill/>
                </a:ln>
                <a:solidFill>
                  <a:srgbClr val="FFFFFF"/>
                </a:solidFill>
                <a:effectLst/>
                <a:uLnTx/>
                <a:uFillTx/>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1ADC9-1041-0680-4A4A-2E9430BE2636}"/>
              </a:ext>
            </a:extLst>
          </p:cNvPr>
          <p:cNvSpPr>
            <a:spLocks noGrp="1"/>
          </p:cNvSpPr>
          <p:nvPr>
            <p:ph type="title"/>
          </p:nvPr>
        </p:nvSpPr>
        <p:spPr/>
        <p:txBody>
          <a:bodyPr/>
          <a:lstStyle/>
          <a:p>
            <a:r>
              <a:rPr lang="en-US" dirty="0"/>
              <a:t>BlueCard Program</a:t>
            </a:r>
          </a:p>
        </p:txBody>
      </p:sp>
      <p:sp>
        <p:nvSpPr>
          <p:cNvPr id="3" name="Content Placeholder 2">
            <a:extLst>
              <a:ext uri="{FF2B5EF4-FFF2-40B4-BE49-F238E27FC236}">
                <a16:creationId xmlns:a16="http://schemas.microsoft.com/office/drawing/2014/main" id="{C198CABA-1F37-6D75-EF77-78107F7293D3}"/>
              </a:ext>
            </a:extLst>
          </p:cNvPr>
          <p:cNvSpPr>
            <a:spLocks noGrp="1"/>
          </p:cNvSpPr>
          <p:nvPr>
            <p:ph idx="1"/>
          </p:nvPr>
        </p:nvSpPr>
        <p:spPr/>
        <p:txBody>
          <a:bodyPr/>
          <a:lstStyle/>
          <a:p>
            <a:r>
              <a:rPr lang="en-US" dirty="0"/>
              <a:t>Provides access to national BlueCard PPO network</a:t>
            </a:r>
          </a:p>
          <a:p>
            <a:r>
              <a:rPr lang="en-US" dirty="0"/>
              <a:t>AmeriBen continues to process claims</a:t>
            </a:r>
          </a:p>
          <a:p>
            <a:r>
              <a:rPr lang="en-US" dirty="0"/>
              <a:t>Includes telehealth (</a:t>
            </a:r>
            <a:r>
              <a:rPr lang="en-US" dirty="0" err="1"/>
              <a:t>AZBlue</a:t>
            </a:r>
            <a:r>
              <a:rPr lang="en-US" dirty="0"/>
              <a:t> Telehealth)</a:t>
            </a:r>
          </a:p>
          <a:p>
            <a:pPr lvl="1"/>
            <a:r>
              <a:rPr lang="en-US" dirty="0"/>
              <a:t>General Medical</a:t>
            </a:r>
          </a:p>
          <a:p>
            <a:pPr lvl="1"/>
            <a:r>
              <a:rPr lang="en-US" dirty="0"/>
              <a:t>Counseling</a:t>
            </a:r>
          </a:p>
          <a:p>
            <a:pPr lvl="1"/>
            <a:r>
              <a:rPr lang="en-US" dirty="0"/>
              <a:t>Psychiatry</a:t>
            </a:r>
          </a:p>
          <a:p>
            <a:r>
              <a:rPr lang="en-US" dirty="0"/>
              <a:t>New ID cards required</a:t>
            </a:r>
          </a:p>
        </p:txBody>
      </p:sp>
    </p:spTree>
    <p:extLst>
      <p:ext uri="{BB962C8B-B14F-4D97-AF65-F5344CB8AC3E}">
        <p14:creationId xmlns:p14="http://schemas.microsoft.com/office/powerpoint/2010/main" val="3076473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D73A96-C507-18CC-B71E-ECE500725BF1}"/>
              </a:ext>
            </a:extLst>
          </p:cNvPr>
          <p:cNvSpPr/>
          <p:nvPr/>
        </p:nvSpPr>
        <p:spPr>
          <a:xfrm>
            <a:off x="-15240" y="-31136"/>
            <a:ext cx="12192000" cy="1234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evance Sans"/>
              <a:ea typeface="+mn-ea"/>
              <a:cs typeface="+mn-cs"/>
            </a:endParaRPr>
          </a:p>
        </p:txBody>
      </p:sp>
      <p:sp>
        <p:nvSpPr>
          <p:cNvPr id="4" name="TextBox 3">
            <a:extLst>
              <a:ext uri="{FF2B5EF4-FFF2-40B4-BE49-F238E27FC236}">
                <a16:creationId xmlns:a16="http://schemas.microsoft.com/office/drawing/2014/main" id="{C9990F2C-AAEE-06AF-87E6-67DCEA2F6B3C}"/>
              </a:ext>
            </a:extLst>
          </p:cNvPr>
          <p:cNvSpPr txBox="1"/>
          <p:nvPr/>
        </p:nvSpPr>
        <p:spPr>
          <a:xfrm>
            <a:off x="445184" y="422910"/>
            <a:ext cx="1092708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Elevance Sans Semibold" pitchFamily="2" charset="0"/>
                <a:ea typeface="+mn-ea"/>
                <a:cs typeface="+mn-cs"/>
              </a:rPr>
              <a:t>Understanding your health plan</a:t>
            </a:r>
          </a:p>
        </p:txBody>
      </p:sp>
      <p:pic>
        <p:nvPicPr>
          <p:cNvPr id="5" name="Picture 4">
            <a:extLst>
              <a:ext uri="{FF2B5EF4-FFF2-40B4-BE49-F238E27FC236}">
                <a16:creationId xmlns:a16="http://schemas.microsoft.com/office/drawing/2014/main" id="{698F9B25-BCBD-CCE3-8DF2-30E4101F391D}"/>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rcRect t="10747" b="10747"/>
          <a:stretch/>
        </p:blipFill>
        <p:spPr>
          <a:xfrm>
            <a:off x="445184" y="1391087"/>
            <a:ext cx="3970156" cy="4675266"/>
          </a:xfrm>
          <a:prstGeom prst="rect">
            <a:avLst/>
          </a:prstGeom>
        </p:spPr>
      </p:pic>
      <p:sp>
        <p:nvSpPr>
          <p:cNvPr id="8" name="TextBox 7">
            <a:extLst>
              <a:ext uri="{FF2B5EF4-FFF2-40B4-BE49-F238E27FC236}">
                <a16:creationId xmlns:a16="http://schemas.microsoft.com/office/drawing/2014/main" id="{1B3B3C61-4DAF-AFDE-8C2A-0B74601E57F4}"/>
              </a:ext>
            </a:extLst>
          </p:cNvPr>
          <p:cNvSpPr txBox="1"/>
          <p:nvPr/>
        </p:nvSpPr>
        <p:spPr>
          <a:xfrm>
            <a:off x="4709160" y="4097973"/>
            <a:ext cx="3200400" cy="18059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E33"/>
              </a:solidFill>
              <a:effectLst/>
              <a:uLnTx/>
              <a:uFillTx/>
              <a:latin typeface="Elevance Sans"/>
              <a:ea typeface="+mn-ea"/>
              <a:cs typeface="+mn-cs"/>
            </a:endParaRPr>
          </a:p>
        </p:txBody>
      </p:sp>
      <p:sp>
        <p:nvSpPr>
          <p:cNvPr id="9" name="TextBox 8">
            <a:extLst>
              <a:ext uri="{FF2B5EF4-FFF2-40B4-BE49-F238E27FC236}">
                <a16:creationId xmlns:a16="http://schemas.microsoft.com/office/drawing/2014/main" id="{303573E0-8D40-FF85-2340-EA78BBC53435}"/>
              </a:ext>
            </a:extLst>
          </p:cNvPr>
          <p:cNvSpPr txBox="1"/>
          <p:nvPr/>
        </p:nvSpPr>
        <p:spPr>
          <a:xfrm>
            <a:off x="4709160" y="1942147"/>
            <a:ext cx="6858000" cy="4124206"/>
          </a:xfrm>
          <a:prstGeom prst="rect">
            <a:avLst/>
          </a:prstGeom>
          <a:noFill/>
        </p:spPr>
        <p:txBody>
          <a:bodyPr wrap="square" lIns="0" tIns="0" rIns="0" bIns="0"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929E"/>
                </a:solidFill>
                <a:effectLst/>
                <a:uLnTx/>
                <a:uFillTx/>
                <a:latin typeface="Elevance Sans Semibold" pitchFamily="2" charset="0"/>
                <a:ea typeface="+mn-ea"/>
                <a:cs typeface="+mn-cs"/>
              </a:rPr>
              <a:t>  Third party administrator – </a:t>
            </a:r>
            <a:r>
              <a:rPr kumimoji="0" lang="en-US" sz="1800" b="0" i="0" u="none" strike="noStrike" kern="1200" cap="none" spc="0" normalizeH="0" baseline="0" noProof="0" dirty="0">
                <a:ln>
                  <a:noFill/>
                </a:ln>
                <a:solidFill>
                  <a:srgbClr val="233066"/>
                </a:solidFill>
                <a:effectLst/>
                <a:uLnTx/>
                <a:uFillTx/>
                <a:latin typeface="Elevance Sans Semibold" pitchFamily="2" charset="0"/>
                <a:ea typeface="+mn-ea"/>
                <a:cs typeface="+mn-cs"/>
              </a:rPr>
              <a:t>AmeriBen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E33"/>
                </a:solidFill>
                <a:effectLst/>
                <a:uLnTx/>
                <a:uFillTx/>
                <a:latin typeface="Elevance Sans"/>
                <a:ea typeface="+mn-ea"/>
                <a:cs typeface="+mn-cs"/>
              </a:rPr>
              <a:t>AmeriBen handles and processes your health insurance claims. After reviewing services, claims are sent to AmeriBen for processing and payment, based on the plan language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060"/>
              </a:solidFill>
              <a:effectLst/>
              <a:uLnTx/>
              <a:uFillTx/>
              <a:latin typeface="Elevance Sans"/>
              <a:ea typeface="+mn-ea"/>
              <a:cs typeface="+mn-cs"/>
            </a:endParaRPr>
          </a:p>
          <a:p>
            <a:pPr marL="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929E"/>
                </a:solidFill>
                <a:effectLst/>
                <a:uLnTx/>
                <a:uFillTx/>
                <a:latin typeface="Elevance Sans Semibold" pitchFamily="2" charset="0"/>
                <a:ea typeface="+mn-ea"/>
                <a:cs typeface="+mn-cs"/>
              </a:rPr>
              <a:t>  Utilization management – </a:t>
            </a:r>
            <a:r>
              <a:rPr kumimoji="0" lang="en-US" sz="1800" b="0" i="0" u="none" strike="noStrike" kern="1200" cap="none" spc="0" normalizeH="0" baseline="0" noProof="0" dirty="0">
                <a:ln>
                  <a:noFill/>
                </a:ln>
                <a:solidFill>
                  <a:srgbClr val="233066"/>
                </a:solidFill>
                <a:effectLst/>
                <a:uLnTx/>
                <a:uFillTx/>
                <a:latin typeface="Elevance Sans Semibold" pitchFamily="2" charset="0"/>
                <a:ea typeface="+mn-ea"/>
                <a:cs typeface="+mn-cs"/>
              </a:rPr>
              <a:t>AmeriBen Medical Management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E33"/>
                </a:solidFill>
                <a:effectLst/>
                <a:uLnTx/>
                <a:uFillTx/>
                <a:latin typeface="Elevance Sans"/>
                <a:ea typeface="+mn-ea"/>
                <a:cs typeface="+mn-cs"/>
              </a:rPr>
              <a:t>Some health services require precertification. Utilization management reviews if services will be covered but doesn’t guarantee benefits or eligibility. Failure to pre-certify may lead to covering the full cost of care.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929E"/>
              </a:solidFill>
              <a:effectLst/>
              <a:uLnTx/>
              <a:uFillTx/>
              <a:latin typeface="Elevance Sans Semibold" pitchFamily="2"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929E"/>
                </a:solidFill>
                <a:effectLst/>
                <a:uLnTx/>
                <a:uFillTx/>
                <a:latin typeface="Elevance Sans Semibold" pitchFamily="2" charset="0"/>
                <a:ea typeface="+mn-ea"/>
                <a:cs typeface="+mn-cs"/>
              </a:rPr>
              <a:t>  Preferred network – </a:t>
            </a:r>
            <a:r>
              <a:rPr kumimoji="0" lang="en-US" sz="1800" b="0" i="0" u="none" strike="noStrike" kern="1200" cap="none" spc="0" normalizeH="0" baseline="0" noProof="0" dirty="0">
                <a:ln>
                  <a:noFill/>
                </a:ln>
                <a:solidFill>
                  <a:srgbClr val="233066"/>
                </a:solidFill>
                <a:effectLst/>
                <a:uLnTx/>
                <a:uFillTx/>
                <a:latin typeface="Elevance Sans Semibold" pitchFamily="2" charset="0"/>
                <a:ea typeface="+mn-ea"/>
                <a:cs typeface="+mn-cs"/>
              </a:rPr>
              <a:t>BlueCross BlueShield of Arizona </a:t>
            </a:r>
            <a:endParaRPr kumimoji="0" lang="en-US" sz="1800" b="0" i="0" u="none" strike="noStrike" kern="1200" cap="none" spc="0" normalizeH="0" baseline="0" noProof="0" dirty="0">
              <a:ln>
                <a:noFill/>
              </a:ln>
              <a:solidFill>
                <a:srgbClr val="00929E"/>
              </a:solidFill>
              <a:effectLst/>
              <a:uLnTx/>
              <a:uFillTx/>
              <a:latin typeface="Elevance Sans Semibold" pitchFamily="2"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E33"/>
                </a:solidFill>
                <a:effectLst/>
                <a:uLnTx/>
                <a:uFillTx/>
                <a:latin typeface="Elevance Sans"/>
                <a:ea typeface="+mn-ea"/>
                <a:cs typeface="+mn-cs"/>
              </a:rPr>
              <a:t>Choose in-network providers to minimize costs. Out-of-network care costs more. Using network providers reduces expenses for both you and your employer.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929E"/>
              </a:solidFill>
              <a:effectLst/>
              <a:uLnTx/>
              <a:uFillTx/>
              <a:latin typeface="Elevance Sans Semibold" pitchFamily="2"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929E"/>
                </a:solidFill>
                <a:effectLst/>
                <a:uLnTx/>
                <a:uFillTx/>
                <a:latin typeface="Elevance Sans Semibold" pitchFamily="2" charset="0"/>
                <a:ea typeface="+mn-ea"/>
                <a:cs typeface="+mn-cs"/>
              </a:rPr>
              <a:t>  Pharmacy benefit manager (PBM) – </a:t>
            </a:r>
            <a:r>
              <a:rPr kumimoji="0" lang="en-US" sz="1800" b="0" i="0" u="none" strike="noStrike" kern="1200" cap="none" spc="0" normalizeH="0" baseline="0" noProof="0" dirty="0" err="1">
                <a:ln>
                  <a:noFill/>
                </a:ln>
                <a:solidFill>
                  <a:srgbClr val="233066"/>
                </a:solidFill>
                <a:effectLst/>
                <a:uLnTx/>
                <a:uFillTx/>
                <a:latin typeface="Elevance Sans Semibold" pitchFamily="2" charset="0"/>
                <a:ea typeface="+mn-ea"/>
                <a:cs typeface="+mn-cs"/>
              </a:rPr>
              <a:t>SmithRx</a:t>
            </a:r>
            <a:endParaRPr kumimoji="0" lang="en-US" sz="1800" b="0" i="0" u="none" strike="noStrike" kern="1200" cap="none" spc="0" normalizeH="0" baseline="0" noProof="0" dirty="0">
              <a:ln>
                <a:noFill/>
              </a:ln>
              <a:solidFill>
                <a:srgbClr val="233066"/>
              </a:solidFill>
              <a:effectLst/>
              <a:uLnTx/>
              <a:uFillTx/>
              <a:latin typeface="Elevance Sans Semibold" pitchFamily="2"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E33"/>
                </a:solidFill>
                <a:effectLst/>
                <a:uLnTx/>
                <a:uFillTx/>
                <a:latin typeface="Elevance Sans"/>
                <a:ea typeface="+mn-ea"/>
                <a:cs typeface="+mn-cs"/>
              </a:rPr>
              <a:t>For prescription coverage, pharmacy benefit manager (PBM) provider provides lower fees for medications. Contact PBM Provider using information on your ID card.</a:t>
            </a:r>
            <a:endParaRPr kumimoji="0" lang="en-US" sz="1400" b="0" i="0" u="none" strike="noStrike" kern="1200" cap="none" spc="0" normalizeH="0" baseline="0" noProof="0" dirty="0">
              <a:ln>
                <a:noFill/>
              </a:ln>
              <a:solidFill>
                <a:srgbClr val="231E33"/>
              </a:solidFill>
              <a:effectLst/>
              <a:uLnTx/>
              <a:uFillTx/>
              <a:latin typeface="Elevance Sans Semibold" pitchFamily="2" charset="0"/>
              <a:ea typeface="+mn-ea"/>
              <a:cs typeface="+mn-cs"/>
            </a:endParaRPr>
          </a:p>
        </p:txBody>
      </p:sp>
      <p:sp>
        <p:nvSpPr>
          <p:cNvPr id="10" name="TextBox 9">
            <a:extLst>
              <a:ext uri="{FF2B5EF4-FFF2-40B4-BE49-F238E27FC236}">
                <a16:creationId xmlns:a16="http://schemas.microsoft.com/office/drawing/2014/main" id="{83F755D1-F11F-3E66-080C-7FAC6AECC89E}"/>
              </a:ext>
            </a:extLst>
          </p:cNvPr>
          <p:cNvSpPr txBox="1"/>
          <p:nvPr/>
        </p:nvSpPr>
        <p:spPr>
          <a:xfrm>
            <a:off x="4709160" y="1391087"/>
            <a:ext cx="6858000"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3066"/>
                </a:solidFill>
                <a:effectLst/>
                <a:uLnTx/>
                <a:uFillTx/>
                <a:latin typeface="Elevance Sans Semibold" pitchFamily="2" charset="0"/>
                <a:ea typeface="+mn-ea"/>
                <a:cs typeface="+mn-cs"/>
              </a:rPr>
              <a:t>The four key elements to your health plan</a:t>
            </a:r>
            <a:r>
              <a:rPr kumimoji="0" lang="en-US" sz="1800" b="0" i="0" u="none" strike="noStrike" kern="1200" cap="none" spc="0" normalizeH="0" baseline="0" noProof="0" dirty="0">
                <a:ln>
                  <a:noFill/>
                </a:ln>
                <a:solidFill>
                  <a:srgbClr val="231E33"/>
                </a:solidFill>
                <a:effectLst/>
                <a:uLnTx/>
                <a:uFillTx/>
                <a:latin typeface="Elevance Sans Semibold" pitchFamily="2" charset="0"/>
                <a:ea typeface="+mn-ea"/>
                <a:cs typeface="+mn-cs"/>
              </a:rPr>
              <a:t>:</a:t>
            </a:r>
          </a:p>
        </p:txBody>
      </p:sp>
    </p:spTree>
    <p:extLst>
      <p:ext uri="{BB962C8B-B14F-4D97-AF65-F5344CB8AC3E}">
        <p14:creationId xmlns:p14="http://schemas.microsoft.com/office/powerpoint/2010/main" val="2176012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EE999-3A47-555C-1419-32B794D2EE4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1CC6C06-DD7A-29C8-754A-14D69D299403}"/>
              </a:ext>
            </a:extLst>
          </p:cNvPr>
          <p:cNvSpPr/>
          <p:nvPr/>
        </p:nvSpPr>
        <p:spPr>
          <a:xfrm>
            <a:off x="-15240" y="-31136"/>
            <a:ext cx="12192000" cy="1234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evance Sans"/>
              <a:ea typeface="+mn-ea"/>
              <a:cs typeface="+mn-cs"/>
            </a:endParaRPr>
          </a:p>
        </p:txBody>
      </p:sp>
      <p:sp>
        <p:nvSpPr>
          <p:cNvPr id="4" name="TextBox 3">
            <a:extLst>
              <a:ext uri="{FF2B5EF4-FFF2-40B4-BE49-F238E27FC236}">
                <a16:creationId xmlns:a16="http://schemas.microsoft.com/office/drawing/2014/main" id="{E44C3A53-9716-0161-D342-1A9102E8C367}"/>
              </a:ext>
            </a:extLst>
          </p:cNvPr>
          <p:cNvSpPr txBox="1"/>
          <p:nvPr/>
        </p:nvSpPr>
        <p:spPr>
          <a:xfrm>
            <a:off x="445184" y="422910"/>
            <a:ext cx="1092708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Elevance Sans Semibold" pitchFamily="2" charset="0"/>
                <a:ea typeface="+mn-ea"/>
                <a:cs typeface="+mn-cs"/>
              </a:rPr>
              <a:t>MyAmeriBen.com – Member Portal </a:t>
            </a:r>
          </a:p>
        </p:txBody>
      </p:sp>
      <p:sp>
        <p:nvSpPr>
          <p:cNvPr id="8" name="TextBox 7">
            <a:extLst>
              <a:ext uri="{FF2B5EF4-FFF2-40B4-BE49-F238E27FC236}">
                <a16:creationId xmlns:a16="http://schemas.microsoft.com/office/drawing/2014/main" id="{60825E5E-D47E-01DC-2328-26E7711AE392}"/>
              </a:ext>
            </a:extLst>
          </p:cNvPr>
          <p:cNvSpPr txBox="1"/>
          <p:nvPr/>
        </p:nvSpPr>
        <p:spPr>
          <a:xfrm>
            <a:off x="4709160" y="4097973"/>
            <a:ext cx="3200400" cy="18059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E33"/>
              </a:solidFill>
              <a:effectLst/>
              <a:uLnTx/>
              <a:uFillTx/>
              <a:latin typeface="Elevance Sans"/>
              <a:ea typeface="+mn-ea"/>
              <a:cs typeface="+mn-cs"/>
            </a:endParaRPr>
          </a:p>
        </p:txBody>
      </p:sp>
      <p:pic>
        <p:nvPicPr>
          <p:cNvPr id="21" name="Picture 20">
            <a:extLst>
              <a:ext uri="{FF2B5EF4-FFF2-40B4-BE49-F238E27FC236}">
                <a16:creationId xmlns:a16="http://schemas.microsoft.com/office/drawing/2014/main" id="{462B43C5-C6A0-6588-409C-9F9A95AE5ED8}"/>
              </a:ext>
            </a:extLst>
          </p:cNvPr>
          <p:cNvPicPr>
            <a:picLocks noChangeAspect="1"/>
          </p:cNvPicPr>
          <p:nvPr/>
        </p:nvPicPr>
        <p:blipFill>
          <a:blip r:embed="rId3"/>
          <a:stretch>
            <a:fillRect/>
          </a:stretch>
        </p:blipFill>
        <p:spPr>
          <a:xfrm>
            <a:off x="2766802" y="5920365"/>
            <a:ext cx="7085116" cy="530499"/>
          </a:xfrm>
          <a:prstGeom prst="rect">
            <a:avLst/>
          </a:prstGeom>
        </p:spPr>
      </p:pic>
      <p:pic>
        <p:nvPicPr>
          <p:cNvPr id="5" name="Picture 4">
            <a:extLst>
              <a:ext uri="{FF2B5EF4-FFF2-40B4-BE49-F238E27FC236}">
                <a16:creationId xmlns:a16="http://schemas.microsoft.com/office/drawing/2014/main" id="{D8DE8BA6-6886-6E4A-A93D-B4F7F3DC41ED}"/>
              </a:ext>
            </a:extLst>
          </p:cNvPr>
          <p:cNvPicPr>
            <a:picLocks noChangeAspect="1"/>
          </p:cNvPicPr>
          <p:nvPr/>
        </p:nvPicPr>
        <p:blipFill>
          <a:blip r:embed="rId4"/>
          <a:stretch>
            <a:fillRect/>
          </a:stretch>
        </p:blipFill>
        <p:spPr>
          <a:xfrm>
            <a:off x="1572227" y="1598960"/>
            <a:ext cx="8672994" cy="1822392"/>
          </a:xfrm>
          <a:prstGeom prst="rect">
            <a:avLst/>
          </a:prstGeom>
        </p:spPr>
      </p:pic>
      <p:pic>
        <p:nvPicPr>
          <p:cNvPr id="9" name="Picture 8">
            <a:extLst>
              <a:ext uri="{FF2B5EF4-FFF2-40B4-BE49-F238E27FC236}">
                <a16:creationId xmlns:a16="http://schemas.microsoft.com/office/drawing/2014/main" id="{DC73810A-9E86-89FB-6E5A-10CDB125D055}"/>
              </a:ext>
            </a:extLst>
          </p:cNvPr>
          <p:cNvPicPr>
            <a:picLocks noChangeAspect="1"/>
          </p:cNvPicPr>
          <p:nvPr/>
        </p:nvPicPr>
        <p:blipFill>
          <a:blip r:embed="rId5"/>
          <a:stretch>
            <a:fillRect/>
          </a:stretch>
        </p:blipFill>
        <p:spPr>
          <a:xfrm>
            <a:off x="2614401" y="3436649"/>
            <a:ext cx="6588646" cy="1822392"/>
          </a:xfrm>
          <a:prstGeom prst="rect">
            <a:avLst/>
          </a:prstGeom>
        </p:spPr>
      </p:pic>
    </p:spTree>
    <p:extLst>
      <p:ext uri="{BB962C8B-B14F-4D97-AF65-F5344CB8AC3E}">
        <p14:creationId xmlns:p14="http://schemas.microsoft.com/office/powerpoint/2010/main" val="3007050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2026-27 Open Enrollment</a:t>
            </a:r>
          </a:p>
        </p:txBody>
      </p:sp>
      <p:sp>
        <p:nvSpPr>
          <p:cNvPr id="3" name="Content Placeholder 2"/>
          <p:cNvSpPr>
            <a:spLocks noGrp="1"/>
          </p:cNvSpPr>
          <p:nvPr>
            <p:ph idx="1"/>
          </p:nvPr>
        </p:nvSpPr>
        <p:spPr/>
        <p:txBody>
          <a:bodyPr/>
          <a:lstStyle/>
          <a:p>
            <a:r>
              <a:rPr lang="en-US" dirty="0"/>
              <a:t>Open Enrollment</a:t>
            </a:r>
          </a:p>
          <a:p>
            <a:pPr lvl="1"/>
            <a:r>
              <a:rPr lang="en-US" dirty="0"/>
              <a:t>April 13 through April 30, 2026</a:t>
            </a:r>
          </a:p>
          <a:p>
            <a:pPr lvl="1"/>
            <a:r>
              <a:rPr lang="en-US" dirty="0"/>
              <a:t>Add, change or delete current elections (including changing plans, adding or dropping dependents, etc.)</a:t>
            </a:r>
          </a:p>
          <a:p>
            <a:pPr lvl="1"/>
            <a:r>
              <a:rPr lang="en-US" dirty="0"/>
              <a:t>Annual election unless Qualified Family Status change during plan year</a:t>
            </a:r>
          </a:p>
          <a:p>
            <a:pPr lvl="2"/>
            <a:r>
              <a:rPr lang="en-US" dirty="0"/>
              <a:t>Changes to eligibility must be made within 31 days of the event; if not, must wait until the next annual open enrollment period</a:t>
            </a:r>
          </a:p>
          <a:p>
            <a:endParaRPr lang="en-US" dirty="0"/>
          </a:p>
          <a:p>
            <a:r>
              <a:rPr lang="en-US" dirty="0"/>
              <a:t>Benefits Effective July 01, 2026</a:t>
            </a:r>
          </a:p>
        </p:txBody>
      </p:sp>
      <p:pic>
        <p:nvPicPr>
          <p:cNvPr id="4" name="Picture 3" descr="Health Benefits - Clipboard 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8025" y="4951564"/>
            <a:ext cx="2639682" cy="1759788"/>
          </a:xfrm>
          <a:prstGeom prst="rect">
            <a:avLst/>
          </a:prstGeom>
        </p:spPr>
      </p:pic>
    </p:spTree>
    <p:extLst>
      <p:ext uri="{BB962C8B-B14F-4D97-AF65-F5344CB8AC3E}">
        <p14:creationId xmlns:p14="http://schemas.microsoft.com/office/powerpoint/2010/main" val="21590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5922C-A823-BC78-1F9A-2BA6003B8A9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2BEB110-AA6B-3572-49D2-08DAD8ACA5D0}"/>
              </a:ext>
            </a:extLst>
          </p:cNvPr>
          <p:cNvSpPr/>
          <p:nvPr/>
        </p:nvSpPr>
        <p:spPr>
          <a:xfrm>
            <a:off x="-15240" y="-31136"/>
            <a:ext cx="12192000" cy="1234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evance Sans"/>
              <a:ea typeface="+mn-ea"/>
              <a:cs typeface="+mn-cs"/>
            </a:endParaRPr>
          </a:p>
        </p:txBody>
      </p:sp>
      <p:sp>
        <p:nvSpPr>
          <p:cNvPr id="4" name="TextBox 3">
            <a:extLst>
              <a:ext uri="{FF2B5EF4-FFF2-40B4-BE49-F238E27FC236}">
                <a16:creationId xmlns:a16="http://schemas.microsoft.com/office/drawing/2014/main" id="{1501EEAF-1041-114D-5C9E-594EBFB71384}"/>
              </a:ext>
            </a:extLst>
          </p:cNvPr>
          <p:cNvSpPr txBox="1"/>
          <p:nvPr/>
        </p:nvSpPr>
        <p:spPr>
          <a:xfrm>
            <a:off x="445184" y="422910"/>
            <a:ext cx="10927080"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Elevance Sans Semibold" pitchFamily="2" charset="0"/>
                <a:ea typeface="+mn-ea"/>
                <a:cs typeface="+mn-cs"/>
              </a:rPr>
              <a:t>Nationwide &amp; around the world- you’re covered with AZ Blue</a:t>
            </a:r>
          </a:p>
        </p:txBody>
      </p:sp>
      <p:sp>
        <p:nvSpPr>
          <p:cNvPr id="8" name="TextBox 7">
            <a:extLst>
              <a:ext uri="{FF2B5EF4-FFF2-40B4-BE49-F238E27FC236}">
                <a16:creationId xmlns:a16="http://schemas.microsoft.com/office/drawing/2014/main" id="{12253102-9464-FF1B-B53A-E0CC8C814F30}"/>
              </a:ext>
            </a:extLst>
          </p:cNvPr>
          <p:cNvSpPr txBox="1"/>
          <p:nvPr/>
        </p:nvSpPr>
        <p:spPr>
          <a:xfrm>
            <a:off x="4709160" y="4097973"/>
            <a:ext cx="3200400" cy="18059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E33"/>
              </a:solidFill>
              <a:effectLst/>
              <a:uLnTx/>
              <a:uFillTx/>
              <a:latin typeface="Elevance Sans"/>
              <a:ea typeface="+mn-ea"/>
              <a:cs typeface="+mn-cs"/>
            </a:endParaRPr>
          </a:p>
        </p:txBody>
      </p:sp>
      <p:pic>
        <p:nvPicPr>
          <p:cNvPr id="12" name="Picture 11">
            <a:extLst>
              <a:ext uri="{FF2B5EF4-FFF2-40B4-BE49-F238E27FC236}">
                <a16:creationId xmlns:a16="http://schemas.microsoft.com/office/drawing/2014/main" id="{D7E66AB7-3AD4-2A77-4ACA-34ACCC82FD70}"/>
              </a:ext>
            </a:extLst>
          </p:cNvPr>
          <p:cNvPicPr>
            <a:picLocks noChangeAspect="1"/>
          </p:cNvPicPr>
          <p:nvPr/>
        </p:nvPicPr>
        <p:blipFill>
          <a:blip r:embed="rId3"/>
          <a:stretch>
            <a:fillRect/>
          </a:stretch>
        </p:blipFill>
        <p:spPr>
          <a:xfrm>
            <a:off x="6907577" y="1307843"/>
            <a:ext cx="3957912" cy="5203511"/>
          </a:xfrm>
          <a:prstGeom prst="rect">
            <a:avLst/>
          </a:prstGeom>
        </p:spPr>
      </p:pic>
      <p:sp>
        <p:nvSpPr>
          <p:cNvPr id="16" name="TextBox 15">
            <a:extLst>
              <a:ext uri="{FF2B5EF4-FFF2-40B4-BE49-F238E27FC236}">
                <a16:creationId xmlns:a16="http://schemas.microsoft.com/office/drawing/2014/main" id="{F83821AD-E2BA-7070-D383-116D40C6DE0E}"/>
              </a:ext>
            </a:extLst>
          </p:cNvPr>
          <p:cNvSpPr txBox="1"/>
          <p:nvPr/>
        </p:nvSpPr>
        <p:spPr>
          <a:xfrm>
            <a:off x="732621" y="2397432"/>
            <a:ext cx="5849957" cy="3323987"/>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33066"/>
                </a:solidFill>
                <a:effectLst/>
                <a:uLnTx/>
                <a:uFillTx/>
                <a:latin typeface="Elevance Sans Medium"/>
                <a:ea typeface="+mn-ea"/>
                <a:cs typeface="+mn-cs"/>
              </a:rPr>
              <a:t>National provider access- members will no longer be limited to Arizona providers..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3066"/>
                </a:solidFill>
                <a:effectLst/>
                <a:uLnTx/>
                <a:uFillTx/>
                <a:latin typeface="Elevance Sans Medium"/>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33066"/>
                </a:solidFill>
                <a:effectLst/>
                <a:uLnTx/>
                <a:uFillTx/>
                <a:latin typeface="Elevance Sans Medium"/>
                <a:ea typeface="+mn-ea"/>
                <a:cs typeface="+mn-cs"/>
              </a:rPr>
              <a:t>New ID cards (example)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233066"/>
              </a:solidFill>
              <a:effectLst/>
              <a:uLnTx/>
              <a:uFillTx/>
              <a:latin typeface="Elevance Sans Medium"/>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33066"/>
                </a:solidFill>
                <a:effectLst/>
                <a:uLnTx/>
                <a:uFillTx/>
                <a:latin typeface="Elevance Sans Medium"/>
                <a:ea typeface="+mn-ea"/>
                <a:cs typeface="+mn-cs"/>
              </a:rPr>
              <a:t>AmeriBen will continue to handle member inquiries.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233066"/>
              </a:solidFill>
              <a:effectLst/>
              <a:uLnTx/>
              <a:uFillTx/>
              <a:latin typeface="Elevance Sans Medium"/>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33066"/>
                </a:solidFill>
                <a:effectLst/>
                <a:uLnTx/>
                <a:uFillTx/>
                <a:latin typeface="Elevance Sans Medium"/>
                <a:ea typeface="+mn-ea"/>
                <a:cs typeface="+mn-cs"/>
              </a:rPr>
              <a:t>New provider search link: </a:t>
            </a:r>
            <a:r>
              <a:rPr kumimoji="0" lang="en-US" sz="1800" b="0" i="0" u="none" strike="noStrike" kern="1200" cap="none" spc="0" normalizeH="0" baseline="0" noProof="0" dirty="0">
                <a:ln>
                  <a:noFill/>
                </a:ln>
                <a:solidFill>
                  <a:srgbClr val="231E33"/>
                </a:solidFill>
                <a:effectLst/>
                <a:uLnTx/>
                <a:uFillTx/>
                <a:latin typeface="Elevance Sans"/>
                <a:ea typeface="+mn-ea"/>
                <a:cs typeface="+mn-cs"/>
                <a:hlinkClick r:id="rId4"/>
              </a:rPr>
              <a:t>www.azblue.com/jaanetwork2</a:t>
            </a:r>
            <a:r>
              <a:rPr kumimoji="0" lang="en-US" sz="1800" b="0" i="0" u="none" strike="noStrike" kern="1200" cap="none" spc="0" normalizeH="0" baseline="0" noProof="0" dirty="0">
                <a:ln>
                  <a:noFill/>
                </a:ln>
                <a:solidFill>
                  <a:srgbClr val="231E33"/>
                </a:solidFill>
                <a:effectLst/>
                <a:uLnTx/>
                <a:uFillTx/>
                <a:latin typeface="Elevance Sans"/>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231E33"/>
              </a:solidFill>
              <a:effectLst/>
              <a:uLnTx/>
              <a:uFillTx/>
              <a:latin typeface="Elevance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33066"/>
                </a:solidFill>
                <a:effectLst/>
                <a:uLnTx/>
                <a:uFillTx/>
                <a:latin typeface="Elevance Sans Medium" pitchFamily="50" charset="0"/>
                <a:ea typeface="+mn-ea"/>
                <a:cs typeface="+mn-cs"/>
              </a:rPr>
              <a:t>Access to BlueCross BlueShield of Arizona telemedicine services Telehealth by AZ Blue</a:t>
            </a:r>
          </a:p>
        </p:txBody>
      </p:sp>
      <p:sp>
        <p:nvSpPr>
          <p:cNvPr id="17" name="TextBox 16">
            <a:extLst>
              <a:ext uri="{FF2B5EF4-FFF2-40B4-BE49-F238E27FC236}">
                <a16:creationId xmlns:a16="http://schemas.microsoft.com/office/drawing/2014/main" id="{3E4005BC-391B-6F20-A496-B8FE88FF20C8}"/>
              </a:ext>
            </a:extLst>
          </p:cNvPr>
          <p:cNvSpPr txBox="1"/>
          <p:nvPr/>
        </p:nvSpPr>
        <p:spPr>
          <a:xfrm>
            <a:off x="445184" y="1657350"/>
            <a:ext cx="3212416"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31E33"/>
                </a:solidFill>
                <a:effectLst/>
                <a:uLnTx/>
                <a:uFillTx/>
                <a:latin typeface="Elevance Sans Semibold" pitchFamily="2" charset="0"/>
                <a:ea typeface="+mn-ea"/>
                <a:cs typeface="+mn-cs"/>
              </a:rPr>
              <a:t>What is changing? </a:t>
            </a:r>
          </a:p>
        </p:txBody>
      </p:sp>
    </p:spTree>
    <p:extLst>
      <p:ext uri="{BB962C8B-B14F-4D97-AF65-F5344CB8AC3E}">
        <p14:creationId xmlns:p14="http://schemas.microsoft.com/office/powerpoint/2010/main" val="4231163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21CE1-AFD3-9FD0-5229-F8F36A29D57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1ED3555-8113-2FBE-09C3-8687A1339A10}"/>
              </a:ext>
            </a:extLst>
          </p:cNvPr>
          <p:cNvSpPr/>
          <p:nvPr/>
        </p:nvSpPr>
        <p:spPr>
          <a:xfrm>
            <a:off x="-15240" y="-31136"/>
            <a:ext cx="12192000" cy="1234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evance Sans"/>
              <a:ea typeface="+mn-ea"/>
              <a:cs typeface="+mn-cs"/>
            </a:endParaRPr>
          </a:p>
        </p:txBody>
      </p:sp>
      <p:sp>
        <p:nvSpPr>
          <p:cNvPr id="8" name="TextBox 7">
            <a:extLst>
              <a:ext uri="{FF2B5EF4-FFF2-40B4-BE49-F238E27FC236}">
                <a16:creationId xmlns:a16="http://schemas.microsoft.com/office/drawing/2014/main" id="{6BF04854-8B48-C708-6FDE-A9F8E2A126EE}"/>
              </a:ext>
            </a:extLst>
          </p:cNvPr>
          <p:cNvSpPr txBox="1"/>
          <p:nvPr/>
        </p:nvSpPr>
        <p:spPr>
          <a:xfrm>
            <a:off x="4709160" y="4097973"/>
            <a:ext cx="3200400" cy="18059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E33"/>
              </a:solidFill>
              <a:effectLst/>
              <a:uLnTx/>
              <a:uFillTx/>
              <a:latin typeface="Elevance Sans"/>
              <a:ea typeface="+mn-ea"/>
              <a:cs typeface="+mn-cs"/>
            </a:endParaRPr>
          </a:p>
        </p:txBody>
      </p:sp>
      <p:sp>
        <p:nvSpPr>
          <p:cNvPr id="2" name="TextBox 1">
            <a:extLst>
              <a:ext uri="{FF2B5EF4-FFF2-40B4-BE49-F238E27FC236}">
                <a16:creationId xmlns:a16="http://schemas.microsoft.com/office/drawing/2014/main" id="{EC391BCD-11F8-8F29-1575-B6BADA8388EF}"/>
              </a:ext>
            </a:extLst>
          </p:cNvPr>
          <p:cNvSpPr txBox="1"/>
          <p:nvPr/>
        </p:nvSpPr>
        <p:spPr>
          <a:xfrm>
            <a:off x="445184" y="422910"/>
            <a:ext cx="1092708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Elevance Sans Semibold" pitchFamily="2" charset="0"/>
                <a:ea typeface="+mn-ea"/>
                <a:cs typeface="+mn-cs"/>
              </a:rPr>
              <a:t>Telehealth from AZ Blue </a:t>
            </a:r>
          </a:p>
        </p:txBody>
      </p:sp>
      <p:pic>
        <p:nvPicPr>
          <p:cNvPr id="12" name="Picture 11">
            <a:extLst>
              <a:ext uri="{FF2B5EF4-FFF2-40B4-BE49-F238E27FC236}">
                <a16:creationId xmlns:a16="http://schemas.microsoft.com/office/drawing/2014/main" id="{1736A525-3792-09F0-9DE4-019DDC16FBA8}"/>
              </a:ext>
            </a:extLst>
          </p:cNvPr>
          <p:cNvPicPr>
            <a:picLocks noChangeAspect="1"/>
          </p:cNvPicPr>
          <p:nvPr/>
        </p:nvPicPr>
        <p:blipFill>
          <a:blip r:embed="rId3"/>
          <a:stretch>
            <a:fillRect/>
          </a:stretch>
        </p:blipFill>
        <p:spPr>
          <a:xfrm>
            <a:off x="1728792" y="1347279"/>
            <a:ext cx="8359864" cy="4138019"/>
          </a:xfrm>
          <a:prstGeom prst="rect">
            <a:avLst/>
          </a:prstGeom>
        </p:spPr>
      </p:pic>
      <p:sp>
        <p:nvSpPr>
          <p:cNvPr id="13" name="TextBox 12">
            <a:extLst>
              <a:ext uri="{FF2B5EF4-FFF2-40B4-BE49-F238E27FC236}">
                <a16:creationId xmlns:a16="http://schemas.microsoft.com/office/drawing/2014/main" id="{937D7D32-C5CC-F816-1BA5-A93742373A6C}"/>
              </a:ext>
            </a:extLst>
          </p:cNvPr>
          <p:cNvSpPr txBox="1"/>
          <p:nvPr/>
        </p:nvSpPr>
        <p:spPr>
          <a:xfrm>
            <a:off x="632460" y="5629274"/>
            <a:ext cx="10927080"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B59A8"/>
                </a:solidFill>
                <a:effectLst/>
                <a:uLnTx/>
                <a:uFillTx/>
                <a:latin typeface="Elevance Sans Medium"/>
                <a:ea typeface="+mn-ea"/>
                <a:cs typeface="+mn-cs"/>
              </a:rPr>
              <a:t>Care is available </a:t>
            </a:r>
            <a:r>
              <a:rPr kumimoji="0" lang="en-US" sz="2400" b="0" i="0" u="sng" strike="noStrike" kern="1200" cap="none" spc="0" normalizeH="0" baseline="0" noProof="0" dirty="0">
                <a:ln>
                  <a:noFill/>
                </a:ln>
                <a:solidFill>
                  <a:srgbClr val="3B59A8"/>
                </a:solidFill>
                <a:effectLst/>
                <a:uLnTx/>
                <a:uFillTx/>
                <a:latin typeface="Elevance Sans Medium"/>
                <a:ea typeface="+mn-ea"/>
                <a:cs typeface="+mn-cs"/>
              </a:rPr>
              <a:t>now</a:t>
            </a:r>
            <a:r>
              <a:rPr kumimoji="0" lang="en-US" sz="2400" b="0" i="0" u="none" strike="noStrike" kern="1200" cap="none" spc="0" normalizeH="0" baseline="0" noProof="0" dirty="0">
                <a:ln>
                  <a:noFill/>
                </a:ln>
                <a:solidFill>
                  <a:srgbClr val="3B59A8"/>
                </a:solidFill>
                <a:effectLst/>
                <a:uLnTx/>
                <a:uFillTx/>
                <a:latin typeface="Elevance Sans Medium"/>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33066"/>
                </a:solidFill>
                <a:effectLst/>
                <a:uLnTx/>
                <a:uFillTx/>
                <a:latin typeface="Elevance Sans"/>
                <a:ea typeface="+mn-ea"/>
                <a:cs typeface="+mn-cs"/>
              </a:rPr>
              <a:t>Visit </a:t>
            </a:r>
            <a:r>
              <a:rPr kumimoji="0" lang="en-US" sz="2400" b="0" i="0" u="none" strike="noStrike" kern="1200" cap="none" spc="0" normalizeH="0" baseline="0" noProof="0" dirty="0">
                <a:ln>
                  <a:noFill/>
                </a:ln>
                <a:solidFill>
                  <a:srgbClr val="233066"/>
                </a:solidFill>
                <a:effectLst/>
                <a:uLnTx/>
                <a:uFillTx/>
                <a:latin typeface="Elevance Sans Semibold" panose="020B0604020202020204" charset="0"/>
                <a:ea typeface="+mn-ea"/>
                <a:cs typeface="+mn-cs"/>
              </a:rPr>
              <a:t>AZBlueTelehealth.com </a:t>
            </a:r>
            <a:r>
              <a:rPr kumimoji="0" lang="en-US" sz="2400" b="0" i="0" u="none" strike="noStrike" kern="1200" cap="none" spc="0" normalizeH="0" baseline="0" noProof="0" dirty="0">
                <a:ln>
                  <a:noFill/>
                </a:ln>
                <a:solidFill>
                  <a:srgbClr val="233066"/>
                </a:solidFill>
                <a:effectLst/>
                <a:uLnTx/>
                <a:uFillTx/>
                <a:latin typeface="Elevance Sans"/>
                <a:ea typeface="+mn-ea"/>
                <a:cs typeface="+mn-cs"/>
              </a:rPr>
              <a:t>to start a visit.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33066"/>
                </a:solidFill>
                <a:effectLst/>
                <a:uLnTx/>
                <a:uFillTx/>
                <a:latin typeface="Elevance Sans"/>
                <a:ea typeface="+mn-ea"/>
                <a:cs typeface="+mn-cs"/>
              </a:rPr>
              <a:t>Customer service line: </a:t>
            </a:r>
            <a:r>
              <a:rPr kumimoji="0" lang="en-US" sz="2400" b="0" i="0" u="none" strike="noStrike" kern="1200" cap="none" spc="0" normalizeH="0" baseline="0" noProof="0" dirty="0">
                <a:ln>
                  <a:noFill/>
                </a:ln>
                <a:solidFill>
                  <a:srgbClr val="233066"/>
                </a:solidFill>
                <a:effectLst/>
                <a:uLnTx/>
                <a:uFillTx/>
                <a:latin typeface="Elevance Sans Semibold" panose="020B0604020202020204" charset="0"/>
                <a:ea typeface="+mn-ea"/>
                <a:cs typeface="+mn-cs"/>
              </a:rPr>
              <a:t>1-844-606-1612</a:t>
            </a:r>
          </a:p>
        </p:txBody>
      </p:sp>
    </p:spTree>
    <p:extLst>
      <p:ext uri="{BB962C8B-B14F-4D97-AF65-F5344CB8AC3E}">
        <p14:creationId xmlns:p14="http://schemas.microsoft.com/office/powerpoint/2010/main" val="4141471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A5F1A-12F8-3041-B3EC-365BC85F0B63}"/>
              </a:ext>
            </a:extLst>
          </p:cNvPr>
          <p:cNvSpPr>
            <a:spLocks noGrp="1"/>
          </p:cNvSpPr>
          <p:nvPr>
            <p:ph type="title"/>
          </p:nvPr>
        </p:nvSpPr>
        <p:spPr/>
        <p:txBody>
          <a:bodyPr/>
          <a:lstStyle/>
          <a:p>
            <a:r>
              <a:rPr lang="en-US" dirty="0"/>
              <a:t>AmeriBen Maternal Health</a:t>
            </a:r>
          </a:p>
        </p:txBody>
      </p:sp>
      <p:sp>
        <p:nvSpPr>
          <p:cNvPr id="3" name="Content Placeholder 2">
            <a:extLst>
              <a:ext uri="{FF2B5EF4-FFF2-40B4-BE49-F238E27FC236}">
                <a16:creationId xmlns:a16="http://schemas.microsoft.com/office/drawing/2014/main" id="{B64295DB-F43B-D35E-E78C-31B10CA60137}"/>
              </a:ext>
            </a:extLst>
          </p:cNvPr>
          <p:cNvSpPr>
            <a:spLocks noGrp="1"/>
          </p:cNvSpPr>
          <p:nvPr>
            <p:ph idx="1"/>
          </p:nvPr>
        </p:nvSpPr>
        <p:spPr/>
        <p:txBody>
          <a:bodyPr/>
          <a:lstStyle/>
          <a:p>
            <a:r>
              <a:rPr lang="en-US" dirty="0"/>
              <a:t>Personalized support to assist in maintaining health and avoiding complications during and after pregnancy</a:t>
            </a:r>
          </a:p>
        </p:txBody>
      </p:sp>
    </p:spTree>
    <p:extLst>
      <p:ext uri="{BB962C8B-B14F-4D97-AF65-F5344CB8AC3E}">
        <p14:creationId xmlns:p14="http://schemas.microsoft.com/office/powerpoint/2010/main" val="1418093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9E7B2-BBE4-F0DD-058A-E44865905112}"/>
              </a:ext>
            </a:extLst>
          </p:cNvPr>
          <p:cNvSpPr>
            <a:spLocks noGrp="1"/>
          </p:cNvSpPr>
          <p:nvPr>
            <p:ph type="title"/>
          </p:nvPr>
        </p:nvSpPr>
        <p:spPr/>
        <p:txBody>
          <a:bodyPr/>
          <a:lstStyle/>
          <a:p>
            <a:r>
              <a:rPr lang="en-US" dirty="0"/>
              <a:t>Pharmacy Benefits Manager (PBM)</a:t>
            </a:r>
          </a:p>
        </p:txBody>
      </p:sp>
      <p:sp>
        <p:nvSpPr>
          <p:cNvPr id="3" name="Content Placeholder 2">
            <a:extLst>
              <a:ext uri="{FF2B5EF4-FFF2-40B4-BE49-F238E27FC236}">
                <a16:creationId xmlns:a16="http://schemas.microsoft.com/office/drawing/2014/main" id="{5FF78FFC-68B6-EE9F-9FF6-CB97DAE88B95}"/>
              </a:ext>
            </a:extLst>
          </p:cNvPr>
          <p:cNvSpPr>
            <a:spLocks noGrp="1"/>
          </p:cNvSpPr>
          <p:nvPr>
            <p:ph idx="1"/>
          </p:nvPr>
        </p:nvSpPr>
        <p:spPr/>
        <p:txBody>
          <a:bodyPr>
            <a:normAutofit lnSpcReduction="10000"/>
          </a:bodyPr>
          <a:lstStyle/>
          <a:p>
            <a:r>
              <a:rPr lang="en-US" dirty="0"/>
              <a:t>Moving to SmithRx</a:t>
            </a:r>
          </a:p>
          <a:p>
            <a:r>
              <a:rPr lang="en-US" dirty="0"/>
              <a:t>No change to copays, etc.</a:t>
            </a:r>
          </a:p>
          <a:p>
            <a:r>
              <a:rPr lang="en-US" dirty="0"/>
              <a:t>Expanded network access – CVS</a:t>
            </a:r>
          </a:p>
          <a:p>
            <a:r>
              <a:rPr lang="en-US" dirty="0"/>
              <a:t>Change in mail order and specialty pharmacies</a:t>
            </a:r>
          </a:p>
          <a:p>
            <a:pPr lvl="1"/>
            <a:r>
              <a:rPr lang="en-US" dirty="0"/>
              <a:t>AzMT will provide refill transfer files to automatically transfer open prescriptions</a:t>
            </a:r>
          </a:p>
          <a:p>
            <a:r>
              <a:rPr lang="en-US" dirty="0"/>
              <a:t>Different philosophy – focused on lowest net cost for both member and Trust</a:t>
            </a:r>
          </a:p>
          <a:p>
            <a:r>
              <a:rPr lang="en-US" b="1" dirty="0"/>
              <a:t>Member engagement is required!</a:t>
            </a:r>
          </a:p>
        </p:txBody>
      </p:sp>
    </p:spTree>
    <p:extLst>
      <p:ext uri="{BB962C8B-B14F-4D97-AF65-F5344CB8AC3E}">
        <p14:creationId xmlns:p14="http://schemas.microsoft.com/office/powerpoint/2010/main" val="709556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4800" y="463299"/>
            <a:ext cx="1600200" cy="304800"/>
          </a:xfrm>
          <a:prstGeom prst="rect">
            <a:avLst/>
          </a:prstGeom>
        </p:spPr>
      </p:pic>
      <p:sp>
        <p:nvSpPr>
          <p:cNvPr id="3" name="object 3" descr="$PPTXTitle"/>
          <p:cNvSpPr txBox="1">
            <a:spLocks noGrp="1"/>
          </p:cNvSpPr>
          <p:nvPr>
            <p:ph type="title"/>
          </p:nvPr>
        </p:nvSpPr>
        <p:spPr>
          <a:xfrm>
            <a:off x="8229283" y="786551"/>
            <a:ext cx="3856567" cy="878873"/>
          </a:xfrm>
          <a:prstGeom prst="rect">
            <a:avLst/>
          </a:prstGeom>
        </p:spPr>
        <p:txBody>
          <a:bodyPr vert="horz" wrap="square" lIns="0" tIns="16933" rIns="0" bIns="0" rtlCol="0">
            <a:spAutoFit/>
          </a:bodyPr>
          <a:lstStyle/>
          <a:p>
            <a:pPr marL="16933">
              <a:spcBef>
                <a:spcPts val="133"/>
              </a:spcBef>
              <a:tabLst>
                <a:tab pos="3838691" algn="l"/>
              </a:tabLst>
            </a:pPr>
            <a:r>
              <a:rPr sz="5600" u="sng" dirty="0">
                <a:uFill>
                  <a:solidFill>
                    <a:srgbClr val="C4C1BE"/>
                  </a:solidFill>
                </a:uFill>
                <a:latin typeface="Times New Roman"/>
                <a:cs typeface="Times New Roman"/>
              </a:rPr>
              <a:t>	</a:t>
            </a:r>
            <a:endParaRPr sz="5600">
              <a:latin typeface="Times New Roman"/>
              <a:cs typeface="Times New Roman"/>
            </a:endParaRPr>
          </a:p>
        </p:txBody>
      </p:sp>
      <p:sp>
        <p:nvSpPr>
          <p:cNvPr id="4" name="object 4"/>
          <p:cNvSpPr txBox="1"/>
          <p:nvPr/>
        </p:nvSpPr>
        <p:spPr>
          <a:xfrm>
            <a:off x="287867" y="786551"/>
            <a:ext cx="7165340" cy="1678238"/>
          </a:xfrm>
          <a:prstGeom prst="rect">
            <a:avLst/>
          </a:prstGeom>
        </p:spPr>
        <p:txBody>
          <a:bodyPr vert="horz" wrap="square" lIns="0" tIns="112607" rIns="0" bIns="0" rtlCol="0">
            <a:spAutoFit/>
          </a:bodyPr>
          <a:lstStyle/>
          <a:p>
            <a:pPr marL="16933" marR="6773" lvl="0" indent="0" algn="l" defTabSz="1219170" rtl="0" eaLnBrk="1" fontAlgn="auto" latinLnBrk="0" hangingPunct="1">
              <a:lnSpc>
                <a:spcPts val="6053"/>
              </a:lnSpc>
              <a:spcBef>
                <a:spcPts val="887"/>
              </a:spcBef>
              <a:spcAft>
                <a:spcPts val="0"/>
              </a:spcAft>
              <a:buClrTx/>
              <a:buSzTx/>
              <a:buFontTx/>
              <a:buNone/>
              <a:tabLst/>
              <a:defRPr/>
            </a:pPr>
            <a:r>
              <a:rPr kumimoji="0" sz="5600" b="0" i="0" u="none" strike="noStrike" kern="0" cap="none" spc="320" normalizeH="0" baseline="0" noProof="0" dirty="0">
                <a:ln>
                  <a:noFill/>
                </a:ln>
                <a:solidFill>
                  <a:srgbClr val="2B2927"/>
                </a:solidFill>
                <a:effectLst/>
                <a:uLnTx/>
                <a:uFillTx/>
                <a:latin typeface="Tahoma"/>
                <a:ea typeface="+mn-ea"/>
                <a:cs typeface="Tahoma"/>
              </a:rPr>
              <a:t>Pharmacy</a:t>
            </a:r>
            <a:r>
              <a:rPr kumimoji="0" sz="5600" b="0" i="0" u="none" strike="noStrike" kern="0" cap="none" spc="-260" normalizeH="0" baseline="0" noProof="0" dirty="0">
                <a:ln>
                  <a:noFill/>
                </a:ln>
                <a:solidFill>
                  <a:srgbClr val="2B2927"/>
                </a:solidFill>
                <a:effectLst/>
                <a:uLnTx/>
                <a:uFillTx/>
                <a:latin typeface="Tahoma"/>
                <a:ea typeface="+mn-ea"/>
                <a:cs typeface="Tahoma"/>
              </a:rPr>
              <a:t> </a:t>
            </a:r>
            <a:r>
              <a:rPr kumimoji="0" sz="5600" b="0" i="0" u="none" strike="noStrike" kern="0" cap="none" spc="253" normalizeH="0" baseline="0" noProof="0" dirty="0">
                <a:ln>
                  <a:noFill/>
                </a:ln>
                <a:solidFill>
                  <a:srgbClr val="2B2927"/>
                </a:solidFill>
                <a:effectLst/>
                <a:uLnTx/>
                <a:uFillTx/>
                <a:latin typeface="Tahoma"/>
                <a:ea typeface="+mn-ea"/>
                <a:cs typeface="Tahoma"/>
              </a:rPr>
              <a:t>Benefits </a:t>
            </a:r>
            <a:r>
              <a:rPr kumimoji="0" sz="5600" b="0" i="0" u="none" strike="noStrike" kern="0" cap="none" spc="287" normalizeH="0" baseline="0" noProof="0" dirty="0">
                <a:ln>
                  <a:noFill/>
                </a:ln>
                <a:solidFill>
                  <a:srgbClr val="2B2927"/>
                </a:solidFill>
                <a:effectLst/>
                <a:uLnTx/>
                <a:uFillTx/>
                <a:latin typeface="Tahoma"/>
                <a:ea typeface="+mn-ea"/>
                <a:cs typeface="Tahoma"/>
              </a:rPr>
              <a:t>Open</a:t>
            </a:r>
            <a:r>
              <a:rPr kumimoji="0" sz="5600" b="0" i="0" u="none" strike="noStrike" kern="0" cap="none" spc="-260" normalizeH="0" baseline="0" noProof="0" dirty="0">
                <a:ln>
                  <a:noFill/>
                </a:ln>
                <a:solidFill>
                  <a:srgbClr val="2B2927"/>
                </a:solidFill>
                <a:effectLst/>
                <a:uLnTx/>
                <a:uFillTx/>
                <a:latin typeface="Tahoma"/>
                <a:ea typeface="+mn-ea"/>
                <a:cs typeface="Tahoma"/>
              </a:rPr>
              <a:t> </a:t>
            </a:r>
            <a:r>
              <a:rPr kumimoji="0" sz="5600" b="0" i="0" u="none" strike="noStrike" kern="0" cap="none" spc="187" normalizeH="0" baseline="0" noProof="0" dirty="0">
                <a:ln>
                  <a:noFill/>
                </a:ln>
                <a:solidFill>
                  <a:srgbClr val="2B2927"/>
                </a:solidFill>
                <a:effectLst/>
                <a:uLnTx/>
                <a:uFillTx/>
                <a:latin typeface="Tahoma"/>
                <a:ea typeface="+mn-ea"/>
                <a:cs typeface="Tahoma"/>
              </a:rPr>
              <a:t>Enrollment</a:t>
            </a:r>
            <a:r>
              <a:rPr kumimoji="0" sz="5600" b="0" i="0" u="none" strike="noStrike" kern="0" cap="none" spc="-253" normalizeH="0" baseline="0" noProof="0" dirty="0">
                <a:ln>
                  <a:noFill/>
                </a:ln>
                <a:solidFill>
                  <a:srgbClr val="2B2927"/>
                </a:solidFill>
                <a:effectLst/>
                <a:uLnTx/>
                <a:uFillTx/>
                <a:latin typeface="Tahoma"/>
                <a:ea typeface="+mn-ea"/>
                <a:cs typeface="Tahoma"/>
              </a:rPr>
              <a:t> </a:t>
            </a:r>
            <a:r>
              <a:rPr kumimoji="0" sz="5600" b="0" i="0" u="none" strike="noStrike" kern="0" cap="none" spc="-27" normalizeH="0" baseline="0" noProof="0" dirty="0">
                <a:ln>
                  <a:noFill/>
                </a:ln>
                <a:solidFill>
                  <a:srgbClr val="2B2927"/>
                </a:solidFill>
                <a:effectLst/>
                <a:uLnTx/>
                <a:uFillTx/>
                <a:latin typeface="Tahoma"/>
                <a:ea typeface="+mn-ea"/>
                <a:cs typeface="Tahoma"/>
              </a:rPr>
              <a:t>Info</a:t>
            </a:r>
            <a:endParaRPr kumimoji="0" sz="5600" b="0" i="0" u="none" strike="noStrike" kern="0" cap="none" spc="0" normalizeH="0" baseline="0" noProof="0">
              <a:ln>
                <a:noFill/>
              </a:ln>
              <a:solidFill>
                <a:sysClr val="windowText" lastClr="000000"/>
              </a:solidFill>
              <a:effectLst/>
              <a:uLnTx/>
              <a:uFillTx/>
              <a:latin typeface="Tahoma"/>
              <a:ea typeface="+mn-ea"/>
              <a:cs typeface="Tahoma"/>
            </a:endParaRPr>
          </a:p>
        </p:txBody>
      </p:sp>
      <p:grpSp>
        <p:nvGrpSpPr>
          <p:cNvPr id="5" name="object 5"/>
          <p:cNvGrpSpPr/>
          <p:nvPr/>
        </p:nvGrpSpPr>
        <p:grpSpPr>
          <a:xfrm>
            <a:off x="0" y="2694431"/>
            <a:ext cx="12192000" cy="4163907"/>
            <a:chOff x="0" y="2020823"/>
            <a:chExt cx="9144000" cy="3122930"/>
          </a:xfrm>
        </p:grpSpPr>
        <p:pic>
          <p:nvPicPr>
            <p:cNvPr id="6" name="object 6"/>
            <p:cNvPicPr/>
            <p:nvPr/>
          </p:nvPicPr>
          <p:blipFill>
            <a:blip r:embed="rId3" cstate="print"/>
            <a:stretch>
              <a:fillRect/>
            </a:stretch>
          </p:blipFill>
          <p:spPr>
            <a:xfrm>
              <a:off x="0" y="2020823"/>
              <a:ext cx="9143999" cy="3122676"/>
            </a:xfrm>
            <a:prstGeom prst="rect">
              <a:avLst/>
            </a:prstGeom>
          </p:spPr>
        </p:pic>
        <p:pic>
          <p:nvPicPr>
            <p:cNvPr id="7" name="object 7"/>
            <p:cNvPicPr/>
            <p:nvPr/>
          </p:nvPicPr>
          <p:blipFill>
            <a:blip r:embed="rId4" cstate="print"/>
            <a:stretch>
              <a:fillRect/>
            </a:stretch>
          </p:blipFill>
          <p:spPr>
            <a:xfrm>
              <a:off x="4473150" y="4686300"/>
              <a:ext cx="4556700" cy="347400"/>
            </a:xfrm>
            <a:prstGeom prst="rect">
              <a:avLst/>
            </a:prstGeom>
          </p:spPr>
        </p:pic>
      </p:grpSp>
      <p:sp>
        <p:nvSpPr>
          <p:cNvPr id="8" name="object 8"/>
          <p:cNvSpPr txBox="1"/>
          <p:nvPr/>
        </p:nvSpPr>
        <p:spPr>
          <a:xfrm>
            <a:off x="8249234" y="1585085"/>
            <a:ext cx="3609340" cy="755762"/>
          </a:xfrm>
          <a:prstGeom prst="rect">
            <a:avLst/>
          </a:prstGeom>
        </p:spPr>
        <p:txBody>
          <a:bodyPr vert="horz" wrap="square" lIns="0" tIns="16933" rIns="0" bIns="0" rtlCol="0">
            <a:spAutoFit/>
          </a:bodyPr>
          <a:lstStyle/>
          <a:p>
            <a:pPr marL="16933" marR="6773" lvl="0" indent="0" algn="just" defTabSz="1219170" rtl="0" eaLnBrk="1" fontAlgn="auto" latinLnBrk="0" hangingPunct="1">
              <a:lnSpc>
                <a:spcPct val="100000"/>
              </a:lnSpc>
              <a:spcBef>
                <a:spcPts val="133"/>
              </a:spcBef>
              <a:spcAft>
                <a:spcPts val="0"/>
              </a:spcAft>
              <a:buClrTx/>
              <a:buSzTx/>
              <a:buFontTx/>
              <a:buNone/>
              <a:tabLst/>
              <a:defRPr/>
            </a:pPr>
            <a:r>
              <a:rPr kumimoji="0" sz="1600" b="0" i="0" u="none" strike="noStrike" kern="0" cap="none" spc="0" normalizeH="0" baseline="0" noProof="0" dirty="0">
                <a:ln>
                  <a:noFill/>
                </a:ln>
                <a:solidFill>
                  <a:srgbClr val="605B57"/>
                </a:solidFill>
                <a:effectLst/>
                <a:uLnTx/>
                <a:uFillTx/>
                <a:latin typeface="Tahoma"/>
                <a:ea typeface="+mn-ea"/>
                <a:cs typeface="Tahoma"/>
              </a:rPr>
              <a:t>Our</a:t>
            </a:r>
            <a:r>
              <a:rPr kumimoji="0" sz="1600" b="0" i="0" u="none" strike="noStrike" kern="0" cap="none" spc="-13" normalizeH="0" baseline="0" noProof="0" dirty="0">
                <a:ln>
                  <a:noFill/>
                </a:ln>
                <a:solidFill>
                  <a:srgbClr val="605B57"/>
                </a:solidFill>
                <a:effectLst/>
                <a:uLnTx/>
                <a:uFillTx/>
                <a:latin typeface="Tahoma"/>
                <a:ea typeface="+mn-ea"/>
                <a:cs typeface="Tahoma"/>
              </a:rPr>
              <a:t> </a:t>
            </a:r>
            <a:r>
              <a:rPr kumimoji="0" sz="1600" b="0" i="0" u="none" strike="noStrike" kern="0" cap="none" spc="60" normalizeH="0" baseline="0" noProof="0" dirty="0">
                <a:ln>
                  <a:noFill/>
                </a:ln>
                <a:solidFill>
                  <a:srgbClr val="605B57"/>
                </a:solidFill>
                <a:effectLst/>
                <a:uLnTx/>
                <a:uFillTx/>
                <a:latin typeface="Tahoma"/>
                <a:ea typeface="+mn-ea"/>
                <a:cs typeface="Tahoma"/>
              </a:rPr>
              <a:t>mission</a:t>
            </a:r>
            <a:r>
              <a:rPr kumimoji="0" sz="1600" b="0" i="0" u="none" strike="noStrike" kern="0" cap="none" spc="-7" normalizeH="0" baseline="0" noProof="0" dirty="0">
                <a:ln>
                  <a:noFill/>
                </a:ln>
                <a:solidFill>
                  <a:srgbClr val="605B57"/>
                </a:solidFill>
                <a:effectLst/>
                <a:uLnTx/>
                <a:uFillTx/>
                <a:latin typeface="Tahoma"/>
                <a:ea typeface="+mn-ea"/>
                <a:cs typeface="Tahoma"/>
              </a:rPr>
              <a:t> </a:t>
            </a:r>
            <a:r>
              <a:rPr kumimoji="0" sz="1600" b="0" i="0" u="none" strike="noStrike" kern="0" cap="none" spc="67" normalizeH="0" baseline="0" noProof="0" dirty="0">
                <a:ln>
                  <a:noFill/>
                </a:ln>
                <a:solidFill>
                  <a:srgbClr val="605B57"/>
                </a:solidFill>
                <a:effectLst/>
                <a:uLnTx/>
                <a:uFillTx/>
                <a:latin typeface="Tahoma"/>
                <a:ea typeface="+mn-ea"/>
                <a:cs typeface="Tahoma"/>
              </a:rPr>
              <a:t>is</a:t>
            </a:r>
            <a:r>
              <a:rPr kumimoji="0" sz="1600" b="0" i="0" u="none" strike="noStrike" kern="0" cap="none" spc="-7" normalizeH="0" baseline="0" noProof="0" dirty="0">
                <a:ln>
                  <a:noFill/>
                </a:ln>
                <a:solidFill>
                  <a:srgbClr val="605B57"/>
                </a:solidFill>
                <a:effectLst/>
                <a:uLnTx/>
                <a:uFillTx/>
                <a:latin typeface="Tahoma"/>
                <a:ea typeface="+mn-ea"/>
                <a:cs typeface="Tahoma"/>
              </a:rPr>
              <a:t> </a:t>
            </a:r>
            <a:r>
              <a:rPr kumimoji="0" sz="1600" b="0" i="0" u="none" strike="noStrike" kern="0" cap="none" spc="0" normalizeH="0" baseline="0" noProof="0" dirty="0">
                <a:ln>
                  <a:noFill/>
                </a:ln>
                <a:solidFill>
                  <a:srgbClr val="605B57"/>
                </a:solidFill>
                <a:effectLst/>
                <a:uLnTx/>
                <a:uFillTx/>
                <a:latin typeface="Tahoma"/>
                <a:ea typeface="+mn-ea"/>
                <a:cs typeface="Tahoma"/>
              </a:rPr>
              <a:t>to</a:t>
            </a:r>
            <a:r>
              <a:rPr kumimoji="0" sz="1600" b="0" i="0" u="none" strike="noStrike" kern="0" cap="none" spc="-7" normalizeH="0" baseline="0" noProof="0" dirty="0">
                <a:ln>
                  <a:noFill/>
                </a:ln>
                <a:solidFill>
                  <a:srgbClr val="605B57"/>
                </a:solidFill>
                <a:effectLst/>
                <a:uLnTx/>
                <a:uFillTx/>
                <a:latin typeface="Tahoma"/>
                <a:ea typeface="+mn-ea"/>
                <a:cs typeface="Tahoma"/>
              </a:rPr>
              <a:t> </a:t>
            </a:r>
            <a:r>
              <a:rPr kumimoji="0" sz="1600" b="0" i="0" u="none" strike="noStrike" kern="0" cap="none" spc="73" normalizeH="0" baseline="0" noProof="0" dirty="0">
                <a:ln>
                  <a:noFill/>
                </a:ln>
                <a:solidFill>
                  <a:srgbClr val="605B57"/>
                </a:solidFill>
                <a:effectLst/>
                <a:uLnTx/>
                <a:uFillTx/>
                <a:latin typeface="Tahoma"/>
                <a:ea typeface="+mn-ea"/>
                <a:cs typeface="Tahoma"/>
              </a:rPr>
              <a:t>reduce</a:t>
            </a:r>
            <a:r>
              <a:rPr kumimoji="0" sz="1600" b="0" i="0" u="none" strike="noStrike" kern="0" cap="none" spc="-7" normalizeH="0" baseline="0" noProof="0" dirty="0">
                <a:ln>
                  <a:noFill/>
                </a:ln>
                <a:solidFill>
                  <a:srgbClr val="605B57"/>
                </a:solidFill>
                <a:effectLst/>
                <a:uLnTx/>
                <a:uFillTx/>
                <a:latin typeface="Tahoma"/>
                <a:ea typeface="+mn-ea"/>
                <a:cs typeface="Tahoma"/>
              </a:rPr>
              <a:t> </a:t>
            </a:r>
            <a:r>
              <a:rPr kumimoji="0" sz="1600" b="0" i="0" u="none" strike="noStrike" kern="0" cap="none" spc="0" normalizeH="0" baseline="0" noProof="0" dirty="0">
                <a:ln>
                  <a:noFill/>
                </a:ln>
                <a:solidFill>
                  <a:srgbClr val="605B57"/>
                </a:solidFill>
                <a:effectLst/>
                <a:uLnTx/>
                <a:uFillTx/>
                <a:latin typeface="Tahoma"/>
                <a:ea typeface="+mn-ea"/>
                <a:cs typeface="Tahoma"/>
              </a:rPr>
              <a:t>the</a:t>
            </a:r>
            <a:r>
              <a:rPr kumimoji="0" sz="1600" b="0" i="0" u="none" strike="noStrike" kern="0" cap="none" spc="-7" normalizeH="0" baseline="0" noProof="0" dirty="0">
                <a:ln>
                  <a:noFill/>
                </a:ln>
                <a:solidFill>
                  <a:srgbClr val="605B57"/>
                </a:solidFill>
                <a:effectLst/>
                <a:uLnTx/>
                <a:uFillTx/>
                <a:latin typeface="Tahoma"/>
                <a:ea typeface="+mn-ea"/>
                <a:cs typeface="Tahoma"/>
              </a:rPr>
              <a:t> </a:t>
            </a:r>
            <a:r>
              <a:rPr kumimoji="0" sz="1600" b="0" i="0" u="none" strike="noStrike" kern="0" cap="none" spc="87" normalizeH="0" baseline="0" noProof="0" dirty="0">
                <a:ln>
                  <a:noFill/>
                </a:ln>
                <a:solidFill>
                  <a:srgbClr val="605B57"/>
                </a:solidFill>
                <a:effectLst/>
                <a:uLnTx/>
                <a:uFillTx/>
                <a:latin typeface="Tahoma"/>
                <a:ea typeface="+mn-ea"/>
                <a:cs typeface="Tahoma"/>
              </a:rPr>
              <a:t>cost</a:t>
            </a:r>
            <a:r>
              <a:rPr kumimoji="0" sz="1600" b="0" i="0" u="none" strike="noStrike" kern="0" cap="none" spc="-7" normalizeH="0" baseline="0" noProof="0" dirty="0">
                <a:ln>
                  <a:noFill/>
                </a:ln>
                <a:solidFill>
                  <a:srgbClr val="605B57"/>
                </a:solidFill>
                <a:effectLst/>
                <a:uLnTx/>
                <a:uFillTx/>
                <a:latin typeface="Tahoma"/>
                <a:ea typeface="+mn-ea"/>
                <a:cs typeface="Tahoma"/>
              </a:rPr>
              <a:t> </a:t>
            </a:r>
            <a:r>
              <a:rPr kumimoji="0" sz="1600" b="0" i="0" u="none" strike="noStrike" kern="0" cap="none" spc="-33" normalizeH="0" baseline="0" noProof="0" dirty="0">
                <a:ln>
                  <a:noFill/>
                </a:ln>
                <a:solidFill>
                  <a:srgbClr val="605B57"/>
                </a:solidFill>
                <a:effectLst/>
                <a:uLnTx/>
                <a:uFillTx/>
                <a:latin typeface="Tahoma"/>
                <a:ea typeface="+mn-ea"/>
                <a:cs typeface="Tahoma"/>
              </a:rPr>
              <a:t>and </a:t>
            </a:r>
            <a:r>
              <a:rPr kumimoji="0" sz="1600" b="0" i="0" u="none" strike="noStrike" kern="0" cap="none" spc="27" normalizeH="0" baseline="0" noProof="0" dirty="0">
                <a:ln>
                  <a:noFill/>
                </a:ln>
                <a:solidFill>
                  <a:srgbClr val="605B57"/>
                </a:solidFill>
                <a:effectLst/>
                <a:uLnTx/>
                <a:uFillTx/>
                <a:latin typeface="Tahoma"/>
                <a:ea typeface="+mn-ea"/>
                <a:cs typeface="Tahoma"/>
              </a:rPr>
              <a:t>complexity</a:t>
            </a:r>
            <a:r>
              <a:rPr kumimoji="0" sz="1600" b="0" i="0" u="none" strike="noStrike" kern="0" cap="none" spc="180" normalizeH="0" baseline="0" noProof="0" dirty="0">
                <a:ln>
                  <a:noFill/>
                </a:ln>
                <a:solidFill>
                  <a:srgbClr val="605B57"/>
                </a:solidFill>
                <a:effectLst/>
                <a:uLnTx/>
                <a:uFillTx/>
                <a:latin typeface="Tahoma"/>
                <a:ea typeface="+mn-ea"/>
                <a:cs typeface="Tahoma"/>
              </a:rPr>
              <a:t> </a:t>
            </a:r>
            <a:r>
              <a:rPr kumimoji="0" sz="1600" b="0" i="0" u="none" strike="noStrike" kern="0" cap="none" spc="73" normalizeH="0" baseline="0" noProof="0" dirty="0">
                <a:ln>
                  <a:noFill/>
                </a:ln>
                <a:solidFill>
                  <a:srgbClr val="605B57"/>
                </a:solidFill>
                <a:effectLst/>
                <a:uLnTx/>
                <a:uFillTx/>
                <a:latin typeface="Tahoma"/>
                <a:ea typeface="+mn-ea"/>
                <a:cs typeface="Tahoma"/>
              </a:rPr>
              <a:t>of</a:t>
            </a:r>
            <a:r>
              <a:rPr kumimoji="0" sz="1600" b="0" i="0" u="none" strike="noStrike" kern="0" cap="none" spc="180" normalizeH="0" baseline="0" noProof="0" dirty="0">
                <a:ln>
                  <a:noFill/>
                </a:ln>
                <a:solidFill>
                  <a:srgbClr val="605B57"/>
                </a:solidFill>
                <a:effectLst/>
                <a:uLnTx/>
                <a:uFillTx/>
                <a:latin typeface="Tahoma"/>
                <a:ea typeface="+mn-ea"/>
                <a:cs typeface="Tahoma"/>
              </a:rPr>
              <a:t> </a:t>
            </a:r>
            <a:r>
              <a:rPr kumimoji="0" sz="1600" b="0" i="0" u="none" strike="noStrike" kern="0" cap="none" spc="27" normalizeH="0" baseline="0" noProof="0" dirty="0">
                <a:ln>
                  <a:noFill/>
                </a:ln>
                <a:solidFill>
                  <a:srgbClr val="605B57"/>
                </a:solidFill>
                <a:effectLst/>
                <a:uLnTx/>
                <a:uFillTx/>
                <a:latin typeface="Tahoma"/>
                <a:ea typeface="+mn-ea"/>
                <a:cs typeface="Tahoma"/>
              </a:rPr>
              <a:t>prescription</a:t>
            </a:r>
            <a:r>
              <a:rPr kumimoji="0" sz="1600" b="0" i="0" u="none" strike="noStrike" kern="0" cap="none" spc="180" normalizeH="0" baseline="0" noProof="0" dirty="0">
                <a:ln>
                  <a:noFill/>
                </a:ln>
                <a:solidFill>
                  <a:srgbClr val="605B57"/>
                </a:solidFill>
                <a:effectLst/>
                <a:uLnTx/>
                <a:uFillTx/>
                <a:latin typeface="Tahoma"/>
                <a:ea typeface="+mn-ea"/>
                <a:cs typeface="Tahoma"/>
              </a:rPr>
              <a:t> </a:t>
            </a:r>
            <a:r>
              <a:rPr kumimoji="0" sz="1600" b="0" i="0" u="none" strike="noStrike" kern="0" cap="none" spc="27" normalizeH="0" baseline="0" noProof="0" dirty="0">
                <a:ln>
                  <a:noFill/>
                </a:ln>
                <a:solidFill>
                  <a:srgbClr val="605B57"/>
                </a:solidFill>
                <a:effectLst/>
                <a:uLnTx/>
                <a:uFillTx/>
                <a:latin typeface="Tahoma"/>
                <a:ea typeface="+mn-ea"/>
                <a:cs typeface="Tahoma"/>
              </a:rPr>
              <a:t>drugs</a:t>
            </a:r>
            <a:r>
              <a:rPr kumimoji="0" sz="1600" b="0" i="0" u="none" strike="noStrike" kern="0" cap="none" spc="180" normalizeH="0" baseline="0" noProof="0" dirty="0">
                <a:ln>
                  <a:noFill/>
                </a:ln>
                <a:solidFill>
                  <a:srgbClr val="605B57"/>
                </a:solidFill>
                <a:effectLst/>
                <a:uLnTx/>
                <a:uFillTx/>
                <a:latin typeface="Tahoma"/>
                <a:ea typeface="+mn-ea"/>
                <a:cs typeface="Tahoma"/>
              </a:rPr>
              <a:t> </a:t>
            </a:r>
            <a:r>
              <a:rPr kumimoji="0" sz="1600" b="0" i="0" u="none" strike="noStrike" kern="0" cap="none" spc="-27" normalizeH="0" baseline="0" noProof="0" dirty="0">
                <a:ln>
                  <a:noFill/>
                </a:ln>
                <a:solidFill>
                  <a:srgbClr val="605B57"/>
                </a:solidFill>
                <a:effectLst/>
                <a:uLnTx/>
                <a:uFillTx/>
                <a:latin typeface="Tahoma"/>
                <a:ea typeface="+mn-ea"/>
                <a:cs typeface="Tahoma"/>
              </a:rPr>
              <a:t>with </a:t>
            </a:r>
            <a:r>
              <a:rPr kumimoji="0" sz="1600" b="0" i="0" u="none" strike="noStrike" kern="0" cap="none" spc="60" normalizeH="0" baseline="0" noProof="0" dirty="0">
                <a:ln>
                  <a:noFill/>
                </a:ln>
                <a:solidFill>
                  <a:srgbClr val="605B57"/>
                </a:solidFill>
                <a:effectLst/>
                <a:uLnTx/>
                <a:uFillTx/>
                <a:latin typeface="Tahoma"/>
                <a:ea typeface="+mn-ea"/>
                <a:cs typeface="Tahoma"/>
              </a:rPr>
              <a:t>radical</a:t>
            </a:r>
            <a:r>
              <a:rPr kumimoji="0" sz="1600" b="0" i="0" u="none" strike="noStrike" kern="0" cap="none" spc="-40" normalizeH="0" baseline="0" noProof="0" dirty="0">
                <a:ln>
                  <a:noFill/>
                </a:ln>
                <a:solidFill>
                  <a:srgbClr val="605B57"/>
                </a:solidFill>
                <a:effectLst/>
                <a:uLnTx/>
                <a:uFillTx/>
                <a:latin typeface="Tahoma"/>
                <a:ea typeface="+mn-ea"/>
                <a:cs typeface="Tahoma"/>
              </a:rPr>
              <a:t> </a:t>
            </a:r>
            <a:r>
              <a:rPr kumimoji="0" sz="1600" b="0" i="0" u="none" strike="noStrike" kern="0" cap="none" spc="-13" normalizeH="0" baseline="0" noProof="0" dirty="0">
                <a:ln>
                  <a:noFill/>
                </a:ln>
                <a:solidFill>
                  <a:srgbClr val="605B57"/>
                </a:solidFill>
                <a:effectLst/>
                <a:uLnTx/>
                <a:uFillTx/>
                <a:latin typeface="Tahoma"/>
                <a:ea typeface="+mn-ea"/>
                <a:cs typeface="Tahoma"/>
              </a:rPr>
              <a:t>transparency.</a:t>
            </a:r>
            <a:endParaRPr kumimoji="0" sz="1600"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9" name="object 9"/>
          <p:cNvSpPr txBox="1"/>
          <p:nvPr/>
        </p:nvSpPr>
        <p:spPr>
          <a:xfrm>
            <a:off x="10610032" y="6371491"/>
            <a:ext cx="1294553" cy="181310"/>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067" b="0" i="0" u="none" strike="noStrike" kern="0" cap="none" spc="0" normalizeH="0" baseline="0" noProof="0" dirty="0">
                <a:ln>
                  <a:noFill/>
                </a:ln>
                <a:solidFill>
                  <a:srgbClr val="FCF6F1"/>
                </a:solidFill>
                <a:effectLst/>
                <a:uLnTx/>
                <a:uFillTx/>
                <a:latin typeface="Tahoma"/>
                <a:ea typeface="+mn-ea"/>
                <a:cs typeface="Tahoma"/>
              </a:rPr>
              <a:t>smithrx.com</a:t>
            </a:r>
            <a:r>
              <a:rPr kumimoji="0" sz="1067" b="0" i="0" u="none" strike="noStrike" kern="0" cap="none" spc="187" normalizeH="0" baseline="0" noProof="0" dirty="0">
                <a:ln>
                  <a:noFill/>
                </a:ln>
                <a:solidFill>
                  <a:srgbClr val="FCF6F1"/>
                </a:solidFill>
                <a:effectLst/>
                <a:uLnTx/>
                <a:uFillTx/>
                <a:latin typeface="Tahoma"/>
                <a:ea typeface="+mn-ea"/>
                <a:cs typeface="Tahoma"/>
              </a:rPr>
              <a:t> </a:t>
            </a:r>
            <a:r>
              <a:rPr kumimoji="0" sz="1067" b="0" i="0" u="none" strike="noStrike" kern="0" cap="none" spc="-40" normalizeH="0" baseline="0" noProof="0" dirty="0">
                <a:ln>
                  <a:noFill/>
                </a:ln>
                <a:solidFill>
                  <a:srgbClr val="FCF6F1"/>
                </a:solidFill>
                <a:effectLst/>
                <a:uLnTx/>
                <a:uFillTx/>
                <a:latin typeface="Tahoma"/>
                <a:ea typeface="+mn-ea"/>
                <a:cs typeface="Tahoma"/>
              </a:rPr>
              <a:t>|</a:t>
            </a:r>
            <a:r>
              <a:rPr kumimoji="0" sz="1067" b="0" i="0" u="none" strike="noStrike" kern="0" cap="none" spc="187" normalizeH="0" baseline="0" noProof="0" dirty="0">
                <a:ln>
                  <a:noFill/>
                </a:ln>
                <a:solidFill>
                  <a:srgbClr val="FCF6F1"/>
                </a:solidFill>
                <a:effectLst/>
                <a:uLnTx/>
                <a:uFillTx/>
                <a:latin typeface="Tahoma"/>
                <a:ea typeface="+mn-ea"/>
                <a:cs typeface="Tahoma"/>
              </a:rPr>
              <a:t> </a:t>
            </a:r>
            <a:r>
              <a:rPr kumimoji="0" sz="1067" b="0" i="0" u="none" strike="noStrike" kern="0" cap="none" spc="47" normalizeH="0" baseline="0" noProof="0" dirty="0">
                <a:ln>
                  <a:noFill/>
                </a:ln>
                <a:solidFill>
                  <a:srgbClr val="FCF6F1"/>
                </a:solidFill>
                <a:effectLst/>
                <a:uLnTx/>
                <a:uFillTx/>
                <a:latin typeface="Tahoma"/>
                <a:ea typeface="+mn-ea"/>
                <a:cs typeface="Tahoma"/>
              </a:rPr>
              <a:t>2025</a:t>
            </a:r>
            <a:endParaRPr kumimoji="0" sz="1067" b="0" i="0" u="none" strike="noStrike" kern="0" cap="none" spc="0" normalizeH="0" baseline="0" noProof="0">
              <a:ln>
                <a:noFill/>
              </a:ln>
              <a:solidFill>
                <a:sysClr val="windowText" lastClr="000000"/>
              </a:solidFill>
              <a:effectLst/>
              <a:uLnTx/>
              <a:uFillTx/>
              <a:latin typeface="Tahoma"/>
              <a:ea typeface="+mn-ea"/>
              <a:cs typeface="Tahoma"/>
            </a:endParaRPr>
          </a:p>
        </p:txBody>
      </p:sp>
    </p:spTree>
    <p:extLst>
      <p:ext uri="{BB962C8B-B14F-4D97-AF65-F5344CB8AC3E}">
        <p14:creationId xmlns:p14="http://schemas.microsoft.com/office/powerpoint/2010/main" val="4136742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D6F3FF"/>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3" name="object 3"/>
          <p:cNvPicPr/>
          <p:nvPr/>
        </p:nvPicPr>
        <p:blipFill>
          <a:blip r:embed="rId2" cstate="print"/>
          <a:stretch>
            <a:fillRect/>
          </a:stretch>
        </p:blipFill>
        <p:spPr>
          <a:xfrm>
            <a:off x="273909" y="6358101"/>
            <a:ext cx="243839" cy="243839"/>
          </a:xfrm>
          <a:prstGeom prst="rect">
            <a:avLst/>
          </a:prstGeom>
        </p:spPr>
      </p:pic>
      <p:pic>
        <p:nvPicPr>
          <p:cNvPr id="4" name="object 4"/>
          <p:cNvPicPr/>
          <p:nvPr/>
        </p:nvPicPr>
        <p:blipFill>
          <a:blip r:embed="rId3" cstate="print"/>
          <a:stretch>
            <a:fillRect/>
          </a:stretch>
        </p:blipFill>
        <p:spPr>
          <a:xfrm>
            <a:off x="6340000" y="463299"/>
            <a:ext cx="5242400" cy="6394799"/>
          </a:xfrm>
          <a:prstGeom prst="rect">
            <a:avLst/>
          </a:prstGeom>
        </p:spPr>
      </p:pic>
      <p:sp>
        <p:nvSpPr>
          <p:cNvPr id="5" name="object 5" descr="$PPTXTitle"/>
          <p:cNvSpPr txBox="1">
            <a:spLocks noGrp="1"/>
          </p:cNvSpPr>
          <p:nvPr>
            <p:ph type="title"/>
          </p:nvPr>
        </p:nvSpPr>
        <p:spPr>
          <a:xfrm>
            <a:off x="287867" y="995359"/>
            <a:ext cx="4569460" cy="1740647"/>
          </a:xfrm>
          <a:prstGeom prst="rect">
            <a:avLst/>
          </a:prstGeom>
        </p:spPr>
        <p:txBody>
          <a:bodyPr vert="horz" wrap="square" lIns="0" tIns="85513" rIns="0" bIns="0" rtlCol="0">
            <a:spAutoFit/>
          </a:bodyPr>
          <a:lstStyle/>
          <a:p>
            <a:pPr marL="16933" marR="6773">
              <a:lnSpc>
                <a:spcPts val="4320"/>
              </a:lnSpc>
              <a:spcBef>
                <a:spcPts val="673"/>
              </a:spcBef>
            </a:pPr>
            <a:r>
              <a:rPr spc="180" dirty="0"/>
              <a:t>What</a:t>
            </a:r>
            <a:r>
              <a:rPr spc="-187" dirty="0"/>
              <a:t> </a:t>
            </a:r>
            <a:r>
              <a:rPr spc="220" dirty="0"/>
              <a:t>is</a:t>
            </a:r>
            <a:r>
              <a:rPr spc="-187" dirty="0"/>
              <a:t> </a:t>
            </a:r>
            <a:r>
              <a:rPr spc="167" dirty="0"/>
              <a:t>a</a:t>
            </a:r>
            <a:r>
              <a:rPr spc="-187" dirty="0"/>
              <a:t> </a:t>
            </a:r>
            <a:r>
              <a:rPr spc="373" dirty="0"/>
              <a:t>PBM</a:t>
            </a:r>
            <a:r>
              <a:rPr spc="-187" dirty="0"/>
              <a:t> </a:t>
            </a:r>
            <a:r>
              <a:rPr spc="152" dirty="0"/>
              <a:t>and </a:t>
            </a:r>
            <a:r>
              <a:rPr spc="213" dirty="0"/>
              <a:t>how</a:t>
            </a:r>
            <a:r>
              <a:rPr spc="-180" dirty="0"/>
              <a:t> </a:t>
            </a:r>
            <a:r>
              <a:rPr spc="240" dirty="0"/>
              <a:t>do</a:t>
            </a:r>
            <a:r>
              <a:rPr spc="-180" dirty="0"/>
              <a:t> </a:t>
            </a:r>
            <a:r>
              <a:rPr spc="-420" dirty="0"/>
              <a:t>I</a:t>
            </a:r>
            <a:r>
              <a:rPr spc="-187" dirty="0"/>
              <a:t> </a:t>
            </a:r>
            <a:r>
              <a:rPr spc="160" dirty="0"/>
              <a:t>get</a:t>
            </a:r>
            <a:r>
              <a:rPr spc="-187" dirty="0"/>
              <a:t> </a:t>
            </a:r>
            <a:r>
              <a:rPr spc="167" dirty="0"/>
              <a:t>my </a:t>
            </a:r>
            <a:r>
              <a:rPr spc="180" dirty="0"/>
              <a:t>medications?</a:t>
            </a:r>
          </a:p>
        </p:txBody>
      </p:sp>
      <p:sp>
        <p:nvSpPr>
          <p:cNvPr id="7" name="object 7"/>
          <p:cNvSpPr txBox="1">
            <a:spLocks noGrp="1"/>
          </p:cNvSpPr>
          <p:nvPr>
            <p:ph type="sldNum" sz="quarter" idx="7"/>
          </p:nvPr>
        </p:nvSpPr>
        <p:spPr>
          <a:xfrm>
            <a:off x="15671265" y="8507497"/>
            <a:ext cx="304827" cy="177036"/>
          </a:xfrm>
          <a:prstGeom prst="rect">
            <a:avLst/>
          </a:prstGeom>
        </p:spPr>
        <p:txBody>
          <a:bodyPr vert="horz" wrap="square" lIns="0" tIns="12700" rIns="0" bIns="0" rtlCol="0">
            <a:spAutoFit/>
          </a:bodyPr>
          <a:lstStyle/>
          <a:p>
            <a:pPr marL="77045" marR="0" lvl="0" indent="0" algn="l" defTabSz="1219170" rtl="0" eaLnBrk="1" fontAlgn="auto" latinLnBrk="0" hangingPunct="1">
              <a:lnSpc>
                <a:spcPct val="100000"/>
              </a:lnSpc>
              <a:spcBef>
                <a:spcPts val="100"/>
              </a:spcBef>
              <a:spcAft>
                <a:spcPts val="0"/>
              </a:spcAft>
              <a:buClrTx/>
              <a:buSzTx/>
              <a:buFontTx/>
              <a:buNone/>
              <a:tabLst/>
              <a:defRPr/>
            </a:pPr>
            <a:fld id="{81D60167-4931-47E6-BA6A-407CBD079E47}" type="slidenum">
              <a:rPr kumimoji="0" sz="1067" b="0" i="0" u="none" strike="noStrike" kern="0" cap="none" spc="0" normalizeH="0" baseline="0" noProof="0" dirty="0">
                <a:ln>
                  <a:noFill/>
                </a:ln>
                <a:solidFill>
                  <a:srgbClr val="605B57"/>
                </a:solidFill>
                <a:effectLst/>
                <a:uLnTx/>
                <a:uFillTx/>
                <a:latin typeface="Tahoma"/>
                <a:ea typeface="+mn-ea"/>
                <a:cs typeface="Tahoma"/>
              </a:rPr>
              <a:pPr marL="77045" marR="0" lvl="0" indent="0" algn="l" defTabSz="1219170" rtl="0" eaLnBrk="1" fontAlgn="auto" latinLnBrk="0" hangingPunct="1">
                <a:lnSpc>
                  <a:spcPct val="100000"/>
                </a:lnSpc>
                <a:spcBef>
                  <a:spcPts val="100"/>
                </a:spcBef>
                <a:spcAft>
                  <a:spcPts val="0"/>
                </a:spcAft>
                <a:buClrTx/>
                <a:buSzTx/>
                <a:buFontTx/>
                <a:buNone/>
                <a:tabLst/>
                <a:defRPr/>
              </a:pPr>
              <a:t>25</a:t>
            </a:fld>
            <a:endParaRPr kumimoji="0" sz="1067" b="0" i="0" u="none" strike="noStrike" kern="0" cap="none" spc="0" normalizeH="0" baseline="0" noProof="0" dirty="0">
              <a:ln>
                <a:noFill/>
              </a:ln>
              <a:solidFill>
                <a:srgbClr val="605B57"/>
              </a:solidFill>
              <a:effectLst/>
              <a:uLnTx/>
              <a:uFillTx/>
              <a:latin typeface="Tahoma"/>
              <a:ea typeface="+mn-ea"/>
              <a:cs typeface="Tahoma"/>
            </a:endParaRPr>
          </a:p>
        </p:txBody>
      </p:sp>
      <p:sp>
        <p:nvSpPr>
          <p:cNvPr id="6" name="object 6"/>
          <p:cNvSpPr txBox="1"/>
          <p:nvPr/>
        </p:nvSpPr>
        <p:spPr>
          <a:xfrm>
            <a:off x="287867" y="2836660"/>
            <a:ext cx="5232400" cy="3376288"/>
          </a:xfrm>
          <a:prstGeom prst="rect">
            <a:avLst/>
          </a:prstGeom>
        </p:spPr>
        <p:txBody>
          <a:bodyPr vert="horz" wrap="square" lIns="0" tIns="16933" rIns="0" bIns="0" rtlCol="0">
            <a:spAutoFit/>
          </a:bodyPr>
          <a:lstStyle/>
          <a:p>
            <a:pPr marL="16933" marR="352205" lvl="0" indent="0" algn="l" defTabSz="1219170" rtl="0" eaLnBrk="1" fontAlgn="auto" latinLnBrk="0" hangingPunct="1">
              <a:lnSpc>
                <a:spcPct val="125000"/>
              </a:lnSpc>
              <a:spcBef>
                <a:spcPts val="133"/>
              </a:spcBef>
              <a:spcAft>
                <a:spcPts val="0"/>
              </a:spcAft>
              <a:buClrTx/>
              <a:buSzTx/>
              <a:buFontTx/>
              <a:buNone/>
              <a:tabLst/>
              <a:defRPr/>
            </a:pPr>
            <a:r>
              <a:rPr kumimoji="0" sz="1333" b="0" i="0" u="none" strike="noStrike" kern="0" cap="none" spc="60" normalizeH="0" baseline="0" noProof="0" dirty="0">
                <a:ln>
                  <a:noFill/>
                </a:ln>
                <a:solidFill>
                  <a:srgbClr val="605B57"/>
                </a:solidFill>
                <a:effectLst/>
                <a:uLnTx/>
                <a:uFillTx/>
                <a:latin typeface="Tahoma"/>
                <a:ea typeface="+mn-ea"/>
                <a:cs typeface="Tahoma"/>
              </a:rPr>
              <a:t>Pharmacy</a:t>
            </a:r>
            <a:r>
              <a:rPr kumimoji="0" sz="1333" b="0" i="0" u="none" strike="noStrike" kern="0" cap="none" spc="160" normalizeH="0" baseline="0" noProof="0" dirty="0">
                <a:ln>
                  <a:noFill/>
                </a:ln>
                <a:solidFill>
                  <a:srgbClr val="605B57"/>
                </a:solidFill>
                <a:effectLst/>
                <a:uLnTx/>
                <a:uFillTx/>
                <a:latin typeface="Tahoma"/>
                <a:ea typeface="+mn-ea"/>
                <a:cs typeface="Tahoma"/>
              </a:rPr>
              <a:t> </a:t>
            </a:r>
            <a:r>
              <a:rPr kumimoji="0" sz="1333" b="0" i="0" u="none" strike="noStrike" kern="0" cap="none" spc="0" normalizeH="0" baseline="0" noProof="0" dirty="0">
                <a:ln>
                  <a:noFill/>
                </a:ln>
                <a:solidFill>
                  <a:srgbClr val="605B57"/>
                </a:solidFill>
                <a:effectLst/>
                <a:uLnTx/>
                <a:uFillTx/>
                <a:latin typeface="Tahoma"/>
                <a:ea typeface="+mn-ea"/>
                <a:cs typeface="Tahoma"/>
              </a:rPr>
              <a:t>Benefit</a:t>
            </a:r>
            <a:r>
              <a:rPr kumimoji="0" sz="1333" b="0" i="0" u="none" strike="noStrike" kern="0" cap="none" spc="160" normalizeH="0" baseline="0" noProof="0" dirty="0">
                <a:ln>
                  <a:noFill/>
                </a:ln>
                <a:solidFill>
                  <a:srgbClr val="605B57"/>
                </a:solidFill>
                <a:effectLst/>
                <a:uLnTx/>
                <a:uFillTx/>
                <a:latin typeface="Tahoma"/>
                <a:ea typeface="+mn-ea"/>
                <a:cs typeface="Tahoma"/>
              </a:rPr>
              <a:t> </a:t>
            </a:r>
            <a:r>
              <a:rPr kumimoji="0" sz="1333" b="0" i="0" u="none" strike="noStrike" kern="0" cap="none" spc="0" normalizeH="0" baseline="0" noProof="0" dirty="0">
                <a:ln>
                  <a:noFill/>
                </a:ln>
                <a:solidFill>
                  <a:srgbClr val="605B57"/>
                </a:solidFill>
                <a:effectLst/>
                <a:uLnTx/>
                <a:uFillTx/>
                <a:latin typeface="Tahoma"/>
                <a:ea typeface="+mn-ea"/>
                <a:cs typeface="Tahoma"/>
              </a:rPr>
              <a:t>Managers</a:t>
            </a:r>
            <a:r>
              <a:rPr kumimoji="0" sz="1333" b="0" i="0" u="none" strike="noStrike" kern="0" cap="none" spc="160" normalizeH="0" baseline="0" noProof="0" dirty="0">
                <a:ln>
                  <a:noFill/>
                </a:ln>
                <a:solidFill>
                  <a:srgbClr val="605B57"/>
                </a:solidFill>
                <a:effectLst/>
                <a:uLnTx/>
                <a:uFillTx/>
                <a:latin typeface="Tahoma"/>
                <a:ea typeface="+mn-ea"/>
                <a:cs typeface="Tahoma"/>
              </a:rPr>
              <a:t> </a:t>
            </a:r>
            <a:r>
              <a:rPr kumimoji="0" lang="en-US" sz="1333" b="0" i="0" u="none" strike="noStrike" kern="0" cap="none" spc="-13" normalizeH="0" baseline="0" noProof="0" dirty="0">
                <a:ln>
                  <a:noFill/>
                </a:ln>
                <a:solidFill>
                  <a:srgbClr val="605B57"/>
                </a:solidFill>
                <a:effectLst/>
                <a:uLnTx/>
                <a:uFillTx/>
                <a:latin typeface="Tahoma"/>
                <a:ea typeface="+mn-ea"/>
                <a:cs typeface="Tahoma"/>
              </a:rPr>
              <a:t>(</a:t>
            </a:r>
            <a:r>
              <a:rPr kumimoji="0" sz="1333" b="0" i="0" u="none" strike="noStrike" kern="0" cap="none" spc="-13" normalizeH="0" baseline="0" noProof="0" dirty="0">
                <a:ln>
                  <a:noFill/>
                </a:ln>
                <a:solidFill>
                  <a:srgbClr val="605B57"/>
                </a:solidFill>
                <a:effectLst/>
                <a:uLnTx/>
                <a:uFillTx/>
                <a:latin typeface="Tahoma"/>
                <a:ea typeface="+mn-ea"/>
                <a:cs typeface="Tahoma"/>
              </a:rPr>
              <a:t>PBM)</a:t>
            </a:r>
            <a:r>
              <a:rPr kumimoji="0" lang="en-US" sz="1333" b="0" i="0" u="none" strike="noStrike" kern="0" cap="none" spc="-13" normalizeH="0" baseline="0" noProof="0" dirty="0">
                <a:ln>
                  <a:noFill/>
                </a:ln>
                <a:solidFill>
                  <a:srgbClr val="605B57"/>
                </a:solidFill>
                <a:effectLst/>
                <a:uLnTx/>
                <a:uFillTx/>
                <a:latin typeface="Tahoma"/>
                <a:ea typeface="+mn-ea"/>
                <a:cs typeface="Tahoma"/>
              </a:rPr>
              <a:t> </a:t>
            </a:r>
            <a:r>
              <a:rPr kumimoji="0" sz="1333" b="0" i="0" u="none" strike="noStrike" kern="0" cap="none" spc="-13" normalizeH="0" baseline="0" noProof="0" dirty="0">
                <a:ln>
                  <a:noFill/>
                </a:ln>
                <a:solidFill>
                  <a:srgbClr val="605B57"/>
                </a:solidFill>
                <a:effectLst/>
                <a:uLnTx/>
                <a:uFillTx/>
                <a:latin typeface="Tahoma"/>
                <a:ea typeface="+mn-ea"/>
                <a:cs typeface="Tahoma"/>
              </a:rPr>
              <a:t>coordinate</a:t>
            </a:r>
            <a:r>
              <a:rPr kumimoji="0" sz="1333" b="0" i="0" u="none" strike="noStrike" kern="0" cap="none" spc="160" normalizeH="0" baseline="0" noProof="0" dirty="0">
                <a:ln>
                  <a:noFill/>
                </a:ln>
                <a:solidFill>
                  <a:srgbClr val="605B57"/>
                </a:solidFill>
                <a:effectLst/>
                <a:uLnTx/>
                <a:uFillTx/>
                <a:latin typeface="Tahoma"/>
                <a:ea typeface="+mn-ea"/>
                <a:cs typeface="Tahoma"/>
              </a:rPr>
              <a:t> </a:t>
            </a:r>
            <a:r>
              <a:rPr kumimoji="0" sz="1333" b="0" i="0" u="none" strike="noStrike" kern="0" cap="none" spc="0" normalizeH="0" baseline="0" noProof="0" dirty="0">
                <a:ln>
                  <a:noFill/>
                </a:ln>
                <a:solidFill>
                  <a:srgbClr val="605B57"/>
                </a:solidFill>
                <a:effectLst/>
                <a:uLnTx/>
                <a:uFillTx/>
                <a:latin typeface="Tahoma"/>
                <a:ea typeface="+mn-ea"/>
                <a:cs typeface="Tahoma"/>
              </a:rPr>
              <a:t>the</a:t>
            </a:r>
            <a:r>
              <a:rPr kumimoji="0" sz="1333" b="0" i="0" u="none" strike="noStrike" kern="0" cap="none" spc="167" normalizeH="0" baseline="0" noProof="0" dirty="0">
                <a:ln>
                  <a:noFill/>
                </a:ln>
                <a:solidFill>
                  <a:srgbClr val="605B57"/>
                </a:solidFill>
                <a:effectLst/>
                <a:uLnTx/>
                <a:uFillTx/>
                <a:latin typeface="Tahoma"/>
                <a:ea typeface="+mn-ea"/>
                <a:cs typeface="Tahoma"/>
              </a:rPr>
              <a:t> </a:t>
            </a:r>
            <a:r>
              <a:rPr kumimoji="0" sz="1333" b="0" i="0" u="none" strike="noStrike" kern="0" cap="none" spc="-13" normalizeH="0" baseline="0" noProof="0" dirty="0">
                <a:ln>
                  <a:noFill/>
                </a:ln>
                <a:solidFill>
                  <a:srgbClr val="605B57"/>
                </a:solidFill>
                <a:effectLst/>
                <a:uLnTx/>
                <a:uFillTx/>
                <a:latin typeface="Tahoma"/>
                <a:ea typeface="+mn-ea"/>
                <a:cs typeface="Tahoma"/>
              </a:rPr>
              <a:t>interaction </a:t>
            </a:r>
            <a:r>
              <a:rPr kumimoji="0" sz="1333" b="0" i="0" u="none" strike="noStrike" kern="0" cap="none" spc="13" normalizeH="0" baseline="0" noProof="0" dirty="0">
                <a:ln>
                  <a:noFill/>
                </a:ln>
                <a:solidFill>
                  <a:srgbClr val="605B57"/>
                </a:solidFill>
                <a:effectLst/>
                <a:uLnTx/>
                <a:uFillTx/>
                <a:latin typeface="Tahoma"/>
                <a:ea typeface="+mn-ea"/>
                <a:cs typeface="Tahoma"/>
              </a:rPr>
              <a:t>between</a:t>
            </a:r>
            <a:r>
              <a:rPr kumimoji="0" sz="1333" b="0" i="0" u="none" strike="noStrike" kern="0" cap="none" spc="152" normalizeH="0" baseline="0" noProof="0" dirty="0">
                <a:ln>
                  <a:noFill/>
                </a:ln>
                <a:solidFill>
                  <a:srgbClr val="605B57"/>
                </a:solidFill>
                <a:effectLst/>
                <a:uLnTx/>
                <a:uFillTx/>
                <a:latin typeface="Tahoma"/>
                <a:ea typeface="+mn-ea"/>
                <a:cs typeface="Tahoma"/>
              </a:rPr>
              <a:t> </a:t>
            </a:r>
            <a:r>
              <a:rPr kumimoji="0" sz="1333" b="0" i="0" u="none" strike="noStrike" kern="0" cap="none" spc="13" normalizeH="0" baseline="0" noProof="0" dirty="0">
                <a:ln>
                  <a:noFill/>
                </a:ln>
                <a:solidFill>
                  <a:srgbClr val="605B57"/>
                </a:solidFill>
                <a:effectLst/>
                <a:uLnTx/>
                <a:uFillTx/>
                <a:latin typeface="Tahoma"/>
                <a:ea typeface="+mn-ea"/>
                <a:cs typeface="Tahoma"/>
              </a:rPr>
              <a:t>your</a:t>
            </a:r>
            <a:r>
              <a:rPr kumimoji="0" sz="1333" b="0" i="0" u="none" strike="noStrike" kern="0" cap="none" spc="152" normalizeH="0" baseline="0" noProof="0" dirty="0">
                <a:ln>
                  <a:noFill/>
                </a:ln>
                <a:solidFill>
                  <a:srgbClr val="605B57"/>
                </a:solidFill>
                <a:effectLst/>
                <a:uLnTx/>
                <a:uFillTx/>
                <a:latin typeface="Tahoma"/>
                <a:ea typeface="+mn-ea"/>
                <a:cs typeface="Tahoma"/>
              </a:rPr>
              <a:t> </a:t>
            </a:r>
            <a:r>
              <a:rPr kumimoji="0" sz="1333" b="0" i="0" u="none" strike="noStrike" kern="0" cap="none" spc="13" normalizeH="0" baseline="0" noProof="0" dirty="0">
                <a:ln>
                  <a:noFill/>
                </a:ln>
                <a:solidFill>
                  <a:srgbClr val="605B57"/>
                </a:solidFill>
                <a:effectLst/>
                <a:uLnTx/>
                <a:uFillTx/>
                <a:latin typeface="Tahoma"/>
                <a:ea typeface="+mn-ea"/>
                <a:cs typeface="Tahoma"/>
              </a:rPr>
              <a:t>employer,</a:t>
            </a:r>
            <a:r>
              <a:rPr kumimoji="0" sz="1333" b="0" i="0" u="none" strike="noStrike" kern="0" cap="none" spc="152" normalizeH="0" baseline="0" noProof="0" dirty="0">
                <a:ln>
                  <a:noFill/>
                </a:ln>
                <a:solidFill>
                  <a:srgbClr val="605B57"/>
                </a:solidFill>
                <a:effectLst/>
                <a:uLnTx/>
                <a:uFillTx/>
                <a:latin typeface="Tahoma"/>
                <a:ea typeface="+mn-ea"/>
                <a:cs typeface="Tahoma"/>
              </a:rPr>
              <a:t> </a:t>
            </a:r>
            <a:r>
              <a:rPr kumimoji="0" sz="1333" b="0" i="0" u="none" strike="noStrike" kern="0" cap="none" spc="13" normalizeH="0" baseline="0" noProof="0" dirty="0">
                <a:ln>
                  <a:noFill/>
                </a:ln>
                <a:solidFill>
                  <a:srgbClr val="605B57"/>
                </a:solidFill>
                <a:effectLst/>
                <a:uLnTx/>
                <a:uFillTx/>
                <a:latin typeface="Tahoma"/>
                <a:ea typeface="+mn-ea"/>
                <a:cs typeface="Tahoma"/>
              </a:rPr>
              <a:t>physician</a:t>
            </a:r>
            <a:r>
              <a:rPr kumimoji="0" sz="1333" b="0" i="0" u="none" strike="noStrike" kern="0" cap="none" spc="152" normalizeH="0" baseline="0" noProof="0" dirty="0">
                <a:ln>
                  <a:noFill/>
                </a:ln>
                <a:solidFill>
                  <a:srgbClr val="605B57"/>
                </a:solidFill>
                <a:effectLst/>
                <a:uLnTx/>
                <a:uFillTx/>
                <a:latin typeface="Tahoma"/>
                <a:ea typeface="+mn-ea"/>
                <a:cs typeface="Tahoma"/>
              </a:rPr>
              <a:t> </a:t>
            </a:r>
            <a:r>
              <a:rPr kumimoji="0" sz="1333" b="0" i="0" u="none" strike="noStrike" kern="0" cap="none" spc="13" normalizeH="0" baseline="0" noProof="0" dirty="0">
                <a:ln>
                  <a:noFill/>
                </a:ln>
                <a:solidFill>
                  <a:srgbClr val="605B57"/>
                </a:solidFill>
                <a:effectLst/>
                <a:uLnTx/>
                <a:uFillTx/>
                <a:latin typeface="Tahoma"/>
                <a:ea typeface="+mn-ea"/>
                <a:cs typeface="Tahoma"/>
              </a:rPr>
              <a:t>and</a:t>
            </a:r>
            <a:r>
              <a:rPr kumimoji="0" sz="1333" b="0" i="0" u="none" strike="noStrike" kern="0" cap="none" spc="160" normalizeH="0" baseline="0" noProof="0" dirty="0">
                <a:ln>
                  <a:noFill/>
                </a:ln>
                <a:solidFill>
                  <a:srgbClr val="605B57"/>
                </a:solidFill>
                <a:effectLst/>
                <a:uLnTx/>
                <a:uFillTx/>
                <a:latin typeface="Tahoma"/>
                <a:ea typeface="+mn-ea"/>
                <a:cs typeface="Tahoma"/>
              </a:rPr>
              <a:t> </a:t>
            </a:r>
            <a:r>
              <a:rPr kumimoji="0" sz="1333" b="0" i="0" u="none" strike="noStrike" kern="0" cap="none" spc="-13" normalizeH="0" baseline="0" noProof="0" dirty="0">
                <a:ln>
                  <a:noFill/>
                </a:ln>
                <a:solidFill>
                  <a:srgbClr val="605B57"/>
                </a:solidFill>
                <a:effectLst/>
                <a:uLnTx/>
                <a:uFillTx/>
                <a:latin typeface="Tahoma"/>
                <a:ea typeface="+mn-ea"/>
                <a:cs typeface="Tahoma"/>
              </a:rPr>
              <a:t>pharmacy.</a:t>
            </a:r>
            <a:endParaRPr kumimoji="0" sz="1333" b="0" i="0" u="none" strike="noStrike" kern="0" cap="none" spc="0" normalizeH="0" baseline="0" noProof="0" dirty="0">
              <a:ln>
                <a:noFill/>
              </a:ln>
              <a:solidFill>
                <a:sysClr val="windowText" lastClr="000000"/>
              </a:solidFill>
              <a:effectLst/>
              <a:uLnTx/>
              <a:uFillTx/>
              <a:latin typeface="Tahoma"/>
              <a:ea typeface="+mn-ea"/>
              <a:cs typeface="Tahoma"/>
            </a:endParaRPr>
          </a:p>
          <a:p>
            <a:pPr marL="16933" marR="0" lvl="0" indent="0" algn="l" defTabSz="1219170" rtl="0" eaLnBrk="1" fontAlgn="auto" latinLnBrk="0" hangingPunct="1">
              <a:lnSpc>
                <a:spcPct val="100000"/>
              </a:lnSpc>
              <a:spcBef>
                <a:spcPts val="1067"/>
              </a:spcBef>
              <a:spcAft>
                <a:spcPts val="0"/>
              </a:spcAft>
              <a:buClrTx/>
              <a:buSzTx/>
              <a:buFontTx/>
              <a:buNone/>
              <a:tabLst/>
              <a:defRPr/>
            </a:pPr>
            <a:r>
              <a:rPr kumimoji="0" sz="1333" b="1" i="0" u="none" strike="noStrike" kern="0" cap="none" spc="-47" normalizeH="0" baseline="0" noProof="0" dirty="0">
                <a:ln>
                  <a:noFill/>
                </a:ln>
                <a:solidFill>
                  <a:srgbClr val="605B57"/>
                </a:solidFill>
                <a:effectLst/>
                <a:uLnTx/>
                <a:uFillTx/>
                <a:latin typeface="Tahoma"/>
                <a:ea typeface="+mn-ea"/>
                <a:cs typeface="Tahoma"/>
              </a:rPr>
              <a:t>How</a:t>
            </a:r>
            <a:r>
              <a:rPr kumimoji="0" sz="1333" b="1" i="0" u="none" strike="noStrike" kern="0" cap="none" spc="-53" normalizeH="0" baseline="0" noProof="0" dirty="0">
                <a:ln>
                  <a:noFill/>
                </a:ln>
                <a:solidFill>
                  <a:srgbClr val="605B57"/>
                </a:solidFill>
                <a:effectLst/>
                <a:uLnTx/>
                <a:uFillTx/>
                <a:latin typeface="Tahoma"/>
                <a:ea typeface="+mn-ea"/>
                <a:cs typeface="Tahoma"/>
              </a:rPr>
              <a:t> </a:t>
            </a:r>
            <a:r>
              <a:rPr kumimoji="0" sz="1333" b="1" i="0" u="none" strike="noStrike" kern="0" cap="none" spc="0" normalizeH="0" baseline="0" noProof="0" dirty="0">
                <a:ln>
                  <a:noFill/>
                </a:ln>
                <a:solidFill>
                  <a:srgbClr val="605B57"/>
                </a:solidFill>
                <a:effectLst/>
                <a:uLnTx/>
                <a:uFillTx/>
                <a:latin typeface="Tahoma"/>
                <a:ea typeface="+mn-ea"/>
                <a:cs typeface="Tahoma"/>
              </a:rPr>
              <a:t>does</a:t>
            </a:r>
            <a:r>
              <a:rPr kumimoji="0" sz="1333" b="1" i="0" u="none" strike="noStrike" kern="0" cap="none" spc="-53" normalizeH="0" baseline="0" noProof="0" dirty="0">
                <a:ln>
                  <a:noFill/>
                </a:ln>
                <a:solidFill>
                  <a:srgbClr val="605B57"/>
                </a:solidFill>
                <a:effectLst/>
                <a:uLnTx/>
                <a:uFillTx/>
                <a:latin typeface="Tahoma"/>
                <a:ea typeface="+mn-ea"/>
                <a:cs typeface="Tahoma"/>
              </a:rPr>
              <a:t> </a:t>
            </a:r>
            <a:r>
              <a:rPr kumimoji="0" sz="1333" b="1" i="0" u="none" strike="noStrike" kern="0" cap="none" spc="-40" normalizeH="0" baseline="0" noProof="0" dirty="0">
                <a:ln>
                  <a:noFill/>
                </a:ln>
                <a:solidFill>
                  <a:srgbClr val="605B57"/>
                </a:solidFill>
                <a:effectLst/>
                <a:uLnTx/>
                <a:uFillTx/>
                <a:latin typeface="Tahoma"/>
                <a:ea typeface="+mn-ea"/>
                <a:cs typeface="Tahoma"/>
              </a:rPr>
              <a:t>the</a:t>
            </a:r>
            <a:r>
              <a:rPr kumimoji="0" sz="1333" b="1" i="0" u="none" strike="noStrike" kern="0" cap="none" spc="-53" normalizeH="0" baseline="0" noProof="0" dirty="0">
                <a:ln>
                  <a:noFill/>
                </a:ln>
                <a:solidFill>
                  <a:srgbClr val="605B57"/>
                </a:solidFill>
                <a:effectLst/>
                <a:uLnTx/>
                <a:uFillTx/>
                <a:latin typeface="Tahoma"/>
                <a:ea typeface="+mn-ea"/>
                <a:cs typeface="Tahoma"/>
              </a:rPr>
              <a:t> </a:t>
            </a:r>
            <a:r>
              <a:rPr kumimoji="0" sz="1333" b="1" i="0" u="none" strike="noStrike" kern="0" cap="none" spc="0" normalizeH="0" baseline="0" noProof="0" dirty="0">
                <a:ln>
                  <a:noFill/>
                </a:ln>
                <a:solidFill>
                  <a:srgbClr val="605B57"/>
                </a:solidFill>
                <a:effectLst/>
                <a:uLnTx/>
                <a:uFillTx/>
                <a:latin typeface="Tahoma"/>
                <a:ea typeface="+mn-ea"/>
                <a:cs typeface="Tahoma"/>
              </a:rPr>
              <a:t>PBM</a:t>
            </a:r>
            <a:r>
              <a:rPr kumimoji="0" sz="1333" b="1" i="0" u="none" strike="noStrike" kern="0" cap="none" spc="-53" normalizeH="0" baseline="0" noProof="0" dirty="0">
                <a:ln>
                  <a:noFill/>
                </a:ln>
                <a:solidFill>
                  <a:srgbClr val="605B57"/>
                </a:solidFill>
                <a:effectLst/>
                <a:uLnTx/>
                <a:uFillTx/>
                <a:latin typeface="Tahoma"/>
                <a:ea typeface="+mn-ea"/>
                <a:cs typeface="Tahoma"/>
              </a:rPr>
              <a:t> </a:t>
            </a:r>
            <a:r>
              <a:rPr kumimoji="0" sz="1333" b="1" i="0" u="none" strike="noStrike" kern="0" cap="none" spc="-27" normalizeH="0" baseline="0" noProof="0" dirty="0">
                <a:ln>
                  <a:noFill/>
                </a:ln>
                <a:solidFill>
                  <a:srgbClr val="605B57"/>
                </a:solidFill>
                <a:effectLst/>
                <a:uLnTx/>
                <a:uFillTx/>
                <a:latin typeface="Tahoma"/>
                <a:ea typeface="+mn-ea"/>
                <a:cs typeface="Tahoma"/>
              </a:rPr>
              <a:t>help</a:t>
            </a:r>
            <a:r>
              <a:rPr kumimoji="0" sz="1333" b="1" i="0" u="none" strike="noStrike" kern="0" cap="none" spc="-53" normalizeH="0" baseline="0" noProof="0" dirty="0">
                <a:ln>
                  <a:noFill/>
                </a:ln>
                <a:solidFill>
                  <a:srgbClr val="605B57"/>
                </a:solidFill>
                <a:effectLst/>
                <a:uLnTx/>
                <a:uFillTx/>
                <a:latin typeface="Tahoma"/>
                <a:ea typeface="+mn-ea"/>
                <a:cs typeface="Tahoma"/>
              </a:rPr>
              <a:t> </a:t>
            </a:r>
            <a:r>
              <a:rPr kumimoji="0" sz="1333" b="1" i="0" u="none" strike="noStrike" kern="0" cap="none" spc="-27" normalizeH="0" baseline="0" noProof="0" dirty="0">
                <a:ln>
                  <a:noFill/>
                </a:ln>
                <a:solidFill>
                  <a:srgbClr val="605B57"/>
                </a:solidFill>
                <a:effectLst/>
                <a:uLnTx/>
                <a:uFillTx/>
                <a:latin typeface="Tahoma"/>
                <a:ea typeface="+mn-ea"/>
                <a:cs typeface="Tahoma"/>
              </a:rPr>
              <a:t>my</a:t>
            </a:r>
            <a:r>
              <a:rPr kumimoji="0" sz="1333" b="1" i="0" u="none" strike="noStrike" kern="0" cap="none" spc="-47" normalizeH="0" baseline="0" noProof="0" dirty="0">
                <a:ln>
                  <a:noFill/>
                </a:ln>
                <a:solidFill>
                  <a:srgbClr val="605B57"/>
                </a:solidFill>
                <a:effectLst/>
                <a:uLnTx/>
                <a:uFillTx/>
                <a:latin typeface="Tahoma"/>
                <a:ea typeface="+mn-ea"/>
                <a:cs typeface="Tahoma"/>
              </a:rPr>
              <a:t> </a:t>
            </a:r>
            <a:r>
              <a:rPr kumimoji="0" sz="1333" b="1" i="0" u="none" strike="noStrike" kern="0" cap="none" spc="-27" normalizeH="0" baseline="0" noProof="0" dirty="0">
                <a:ln>
                  <a:noFill/>
                </a:ln>
                <a:solidFill>
                  <a:srgbClr val="605B57"/>
                </a:solidFill>
                <a:effectLst/>
                <a:uLnTx/>
                <a:uFillTx/>
                <a:latin typeface="Tahoma"/>
                <a:ea typeface="+mn-ea"/>
                <a:cs typeface="Tahoma"/>
              </a:rPr>
              <a:t>pharmacy</a:t>
            </a:r>
            <a:r>
              <a:rPr kumimoji="0" sz="1333" b="1" i="0" u="none" strike="noStrike" kern="0" cap="none" spc="-53" normalizeH="0" baseline="0" noProof="0" dirty="0">
                <a:ln>
                  <a:noFill/>
                </a:ln>
                <a:solidFill>
                  <a:srgbClr val="605B57"/>
                </a:solidFill>
                <a:effectLst/>
                <a:uLnTx/>
                <a:uFillTx/>
                <a:latin typeface="Tahoma"/>
                <a:ea typeface="+mn-ea"/>
                <a:cs typeface="Tahoma"/>
              </a:rPr>
              <a:t> </a:t>
            </a:r>
            <a:r>
              <a:rPr kumimoji="0" sz="1333" b="1" i="0" u="none" strike="noStrike" kern="0" cap="none" spc="-13" normalizeH="0" baseline="0" noProof="0" dirty="0">
                <a:ln>
                  <a:noFill/>
                </a:ln>
                <a:solidFill>
                  <a:srgbClr val="605B57"/>
                </a:solidFill>
                <a:effectLst/>
                <a:uLnTx/>
                <a:uFillTx/>
                <a:latin typeface="Tahoma"/>
                <a:ea typeface="+mn-ea"/>
                <a:cs typeface="Tahoma"/>
              </a:rPr>
              <a:t>experience?</a:t>
            </a:r>
            <a:endParaRPr kumimoji="0" sz="1333" b="0" i="0" u="none" strike="noStrike" kern="0" cap="none" spc="0" normalizeH="0" baseline="0" noProof="0" dirty="0">
              <a:ln>
                <a:noFill/>
              </a:ln>
              <a:solidFill>
                <a:sysClr val="windowText" lastClr="000000"/>
              </a:solidFill>
              <a:effectLst/>
              <a:uLnTx/>
              <a:uFillTx/>
              <a:latin typeface="Tahoma"/>
              <a:ea typeface="+mn-ea"/>
              <a:cs typeface="Tahoma"/>
            </a:endParaRPr>
          </a:p>
          <a:p>
            <a:pPr marL="626518" marR="398770" lvl="0" indent="-407236" algn="l" defTabSz="1219170" rtl="0" eaLnBrk="1" fontAlgn="auto" latinLnBrk="0" hangingPunct="1">
              <a:lnSpc>
                <a:spcPct val="125000"/>
              </a:lnSpc>
              <a:spcBef>
                <a:spcPts val="667"/>
              </a:spcBef>
              <a:spcAft>
                <a:spcPts val="0"/>
              </a:spcAft>
              <a:buClrTx/>
              <a:buSzTx/>
              <a:buFont typeface="Arial"/>
              <a:buChar char="●"/>
              <a:tabLst>
                <a:tab pos="626518" algn="l"/>
              </a:tabLst>
              <a:defRPr/>
            </a:pPr>
            <a:r>
              <a:rPr kumimoji="0" sz="1333" b="0" i="0" u="none" strike="noStrike" kern="0" cap="none" spc="13" normalizeH="0" baseline="0" noProof="0" dirty="0">
                <a:ln>
                  <a:noFill/>
                </a:ln>
                <a:solidFill>
                  <a:srgbClr val="605B57"/>
                </a:solidFill>
                <a:effectLst/>
                <a:uLnTx/>
                <a:uFillTx/>
                <a:latin typeface="Tahoma"/>
                <a:ea typeface="+mn-ea"/>
                <a:cs typeface="Tahoma"/>
              </a:rPr>
              <a:t>Making</a:t>
            </a:r>
            <a:r>
              <a:rPr kumimoji="0" sz="1333" b="0" i="0" u="none" strike="noStrike" kern="0" cap="none" spc="113" normalizeH="0" baseline="0" noProof="0" dirty="0">
                <a:ln>
                  <a:noFill/>
                </a:ln>
                <a:solidFill>
                  <a:srgbClr val="605B57"/>
                </a:solidFill>
                <a:effectLst/>
                <a:uLnTx/>
                <a:uFillTx/>
                <a:latin typeface="Tahoma"/>
                <a:ea typeface="+mn-ea"/>
                <a:cs typeface="Tahoma"/>
              </a:rPr>
              <a:t> </a:t>
            </a:r>
            <a:r>
              <a:rPr kumimoji="0" sz="1333" b="0" i="0" u="none" strike="noStrike" kern="0" cap="none" spc="13" normalizeH="0" baseline="0" noProof="0" dirty="0">
                <a:ln>
                  <a:noFill/>
                </a:ln>
                <a:solidFill>
                  <a:srgbClr val="605B57"/>
                </a:solidFill>
                <a:effectLst/>
                <a:uLnTx/>
                <a:uFillTx/>
                <a:latin typeface="Tahoma"/>
                <a:ea typeface="+mn-ea"/>
                <a:cs typeface="Tahoma"/>
              </a:rPr>
              <a:t>sure</a:t>
            </a:r>
            <a:r>
              <a:rPr kumimoji="0" sz="1333" b="0" i="0" u="none" strike="noStrike" kern="0" cap="none" spc="120" normalizeH="0" baseline="0" noProof="0" dirty="0">
                <a:ln>
                  <a:noFill/>
                </a:ln>
                <a:solidFill>
                  <a:srgbClr val="605B57"/>
                </a:solidFill>
                <a:effectLst/>
                <a:uLnTx/>
                <a:uFillTx/>
                <a:latin typeface="Tahoma"/>
                <a:ea typeface="+mn-ea"/>
                <a:cs typeface="Tahoma"/>
              </a:rPr>
              <a:t> </a:t>
            </a:r>
            <a:r>
              <a:rPr kumimoji="0" sz="1333" b="0" i="0" u="none" strike="noStrike" kern="0" cap="none" spc="13" normalizeH="0" baseline="0" noProof="0" dirty="0">
                <a:ln>
                  <a:noFill/>
                </a:ln>
                <a:solidFill>
                  <a:srgbClr val="605B57"/>
                </a:solidFill>
                <a:effectLst/>
                <a:uLnTx/>
                <a:uFillTx/>
                <a:latin typeface="Tahoma"/>
                <a:ea typeface="+mn-ea"/>
                <a:cs typeface="Tahoma"/>
              </a:rPr>
              <a:t>youʼre</a:t>
            </a:r>
            <a:r>
              <a:rPr kumimoji="0" sz="1333" b="0" i="0" u="none" strike="noStrike" kern="0" cap="none" spc="113" normalizeH="0" baseline="0" noProof="0" dirty="0">
                <a:ln>
                  <a:noFill/>
                </a:ln>
                <a:solidFill>
                  <a:srgbClr val="605B57"/>
                </a:solidFill>
                <a:effectLst/>
                <a:uLnTx/>
                <a:uFillTx/>
                <a:latin typeface="Tahoma"/>
                <a:ea typeface="+mn-ea"/>
                <a:cs typeface="Tahoma"/>
              </a:rPr>
              <a:t> </a:t>
            </a:r>
            <a:r>
              <a:rPr kumimoji="0" sz="1333" b="0" i="0" u="none" strike="noStrike" kern="0" cap="none" spc="13" normalizeH="0" baseline="0" noProof="0" dirty="0">
                <a:ln>
                  <a:noFill/>
                </a:ln>
                <a:solidFill>
                  <a:srgbClr val="605B57"/>
                </a:solidFill>
                <a:effectLst/>
                <a:uLnTx/>
                <a:uFillTx/>
                <a:latin typeface="Tahoma"/>
                <a:ea typeface="+mn-ea"/>
                <a:cs typeface="Tahoma"/>
              </a:rPr>
              <a:t>charged</a:t>
            </a:r>
            <a:r>
              <a:rPr kumimoji="0" sz="1333" b="0" i="0" u="none" strike="noStrike" kern="0" cap="none" spc="120" normalizeH="0" baseline="0" noProof="0" dirty="0">
                <a:ln>
                  <a:noFill/>
                </a:ln>
                <a:solidFill>
                  <a:srgbClr val="605B57"/>
                </a:solidFill>
                <a:effectLst/>
                <a:uLnTx/>
                <a:uFillTx/>
                <a:latin typeface="Tahoma"/>
                <a:ea typeface="+mn-ea"/>
                <a:cs typeface="Tahoma"/>
              </a:rPr>
              <a:t> </a:t>
            </a:r>
            <a:r>
              <a:rPr kumimoji="0" sz="1333" b="0" i="0" u="none" strike="noStrike" kern="0" cap="none" spc="13" normalizeH="0" baseline="0" noProof="0" dirty="0">
                <a:ln>
                  <a:noFill/>
                </a:ln>
                <a:solidFill>
                  <a:srgbClr val="605B57"/>
                </a:solidFill>
                <a:effectLst/>
                <a:uLnTx/>
                <a:uFillTx/>
                <a:latin typeface="Tahoma"/>
                <a:ea typeface="+mn-ea"/>
                <a:cs typeface="Tahoma"/>
              </a:rPr>
              <a:t>the</a:t>
            </a:r>
            <a:r>
              <a:rPr kumimoji="0" sz="1333" b="0" i="0" u="none" strike="noStrike" kern="0" cap="none" spc="120" normalizeH="0" baseline="0" noProof="0" dirty="0">
                <a:ln>
                  <a:noFill/>
                </a:ln>
                <a:solidFill>
                  <a:srgbClr val="605B57"/>
                </a:solidFill>
                <a:effectLst/>
                <a:uLnTx/>
                <a:uFillTx/>
                <a:latin typeface="Tahoma"/>
                <a:ea typeface="+mn-ea"/>
                <a:cs typeface="Tahoma"/>
              </a:rPr>
              <a:t> </a:t>
            </a:r>
            <a:r>
              <a:rPr kumimoji="0" sz="1333" b="0" i="0" u="none" strike="noStrike" kern="0" cap="none" spc="13" normalizeH="0" baseline="0" noProof="0" dirty="0">
                <a:ln>
                  <a:noFill/>
                </a:ln>
                <a:solidFill>
                  <a:srgbClr val="605B57"/>
                </a:solidFill>
                <a:effectLst/>
                <a:uLnTx/>
                <a:uFillTx/>
                <a:latin typeface="Tahoma"/>
                <a:ea typeface="+mn-ea"/>
                <a:cs typeface="Tahoma"/>
              </a:rPr>
              <a:t>correct</a:t>
            </a:r>
            <a:r>
              <a:rPr kumimoji="0" sz="1333" b="0" i="0" u="none" strike="noStrike" kern="0" cap="none" spc="113" normalizeH="0" baseline="0" noProof="0" dirty="0">
                <a:ln>
                  <a:noFill/>
                </a:ln>
                <a:solidFill>
                  <a:srgbClr val="605B57"/>
                </a:solidFill>
                <a:effectLst/>
                <a:uLnTx/>
                <a:uFillTx/>
                <a:latin typeface="Tahoma"/>
                <a:ea typeface="+mn-ea"/>
                <a:cs typeface="Tahoma"/>
              </a:rPr>
              <a:t> </a:t>
            </a:r>
            <a:r>
              <a:rPr kumimoji="0" sz="1333" b="0" i="0" u="none" strike="noStrike" kern="0" cap="none" spc="80" normalizeH="0" baseline="0" noProof="0" dirty="0">
                <a:ln>
                  <a:noFill/>
                </a:ln>
                <a:solidFill>
                  <a:srgbClr val="605B57"/>
                </a:solidFill>
                <a:effectLst/>
                <a:uLnTx/>
                <a:uFillTx/>
                <a:latin typeface="Tahoma"/>
                <a:ea typeface="+mn-ea"/>
                <a:cs typeface="Tahoma"/>
              </a:rPr>
              <a:t>copay</a:t>
            </a:r>
            <a:r>
              <a:rPr kumimoji="0" sz="1333" b="0" i="0" u="none" strike="noStrike" kern="0" cap="none" spc="120" normalizeH="0" baseline="0" noProof="0" dirty="0">
                <a:ln>
                  <a:noFill/>
                </a:ln>
                <a:solidFill>
                  <a:srgbClr val="605B57"/>
                </a:solidFill>
                <a:effectLst/>
                <a:uLnTx/>
                <a:uFillTx/>
                <a:latin typeface="Tahoma"/>
                <a:ea typeface="+mn-ea"/>
                <a:cs typeface="Tahoma"/>
              </a:rPr>
              <a:t> </a:t>
            </a:r>
            <a:r>
              <a:rPr kumimoji="0" sz="1333" b="0" i="0" u="none" strike="noStrike" kern="0" cap="none" spc="13" normalizeH="0" baseline="0" noProof="0" dirty="0">
                <a:ln>
                  <a:noFill/>
                </a:ln>
                <a:solidFill>
                  <a:srgbClr val="605B57"/>
                </a:solidFill>
                <a:effectLst/>
                <a:uLnTx/>
                <a:uFillTx/>
                <a:latin typeface="Tahoma"/>
                <a:ea typeface="+mn-ea"/>
                <a:cs typeface="Tahoma"/>
              </a:rPr>
              <a:t>at</a:t>
            </a:r>
            <a:r>
              <a:rPr kumimoji="0" sz="1333" b="0" i="0" u="none" strike="noStrike" kern="0" cap="none" spc="120" normalizeH="0" baseline="0" noProof="0" dirty="0">
                <a:ln>
                  <a:noFill/>
                </a:ln>
                <a:solidFill>
                  <a:srgbClr val="605B57"/>
                </a:solidFill>
                <a:effectLst/>
                <a:uLnTx/>
                <a:uFillTx/>
                <a:latin typeface="Tahoma"/>
                <a:ea typeface="+mn-ea"/>
                <a:cs typeface="Tahoma"/>
              </a:rPr>
              <a:t> </a:t>
            </a:r>
            <a:r>
              <a:rPr kumimoji="0" sz="1333" b="0" i="0" u="none" strike="noStrike" kern="0" cap="none" spc="-33" normalizeH="0" baseline="0" noProof="0" dirty="0">
                <a:ln>
                  <a:noFill/>
                </a:ln>
                <a:solidFill>
                  <a:srgbClr val="605B57"/>
                </a:solidFill>
                <a:effectLst/>
                <a:uLnTx/>
                <a:uFillTx/>
                <a:latin typeface="Tahoma"/>
                <a:ea typeface="+mn-ea"/>
                <a:cs typeface="Tahoma"/>
              </a:rPr>
              <a:t>the </a:t>
            </a:r>
            <a:r>
              <a:rPr kumimoji="0" sz="1333" b="0" i="0" u="none" strike="noStrike" kern="0" cap="none" spc="-13" normalizeH="0" baseline="0" noProof="0" dirty="0">
                <a:ln>
                  <a:noFill/>
                </a:ln>
                <a:solidFill>
                  <a:srgbClr val="605B57"/>
                </a:solidFill>
                <a:effectLst/>
                <a:uLnTx/>
                <a:uFillTx/>
                <a:latin typeface="Tahoma"/>
                <a:ea typeface="+mn-ea"/>
                <a:cs typeface="Tahoma"/>
              </a:rPr>
              <a:t>pharmacy.</a:t>
            </a:r>
            <a:endParaRPr kumimoji="0" sz="1333" b="0" i="0" u="none" strike="noStrike" kern="0" cap="none" spc="0" normalizeH="0" baseline="0" noProof="0" dirty="0">
              <a:ln>
                <a:noFill/>
              </a:ln>
              <a:solidFill>
                <a:sysClr val="windowText" lastClr="000000"/>
              </a:solidFill>
              <a:effectLst/>
              <a:uLnTx/>
              <a:uFillTx/>
              <a:latin typeface="Tahoma"/>
              <a:ea typeface="+mn-ea"/>
              <a:cs typeface="Tahoma"/>
            </a:endParaRPr>
          </a:p>
          <a:p>
            <a:pPr marL="626518" marR="158323" lvl="0" indent="-407236" algn="l" defTabSz="1219170" rtl="0" eaLnBrk="1" fontAlgn="auto" latinLnBrk="0" hangingPunct="1">
              <a:lnSpc>
                <a:spcPct val="125000"/>
              </a:lnSpc>
              <a:spcBef>
                <a:spcPts val="667"/>
              </a:spcBef>
              <a:spcAft>
                <a:spcPts val="0"/>
              </a:spcAft>
              <a:buClrTx/>
              <a:buSzTx/>
              <a:buFont typeface="Arial"/>
              <a:buChar char="●"/>
              <a:tabLst>
                <a:tab pos="626518" algn="l"/>
              </a:tabLst>
              <a:defRPr/>
            </a:pPr>
            <a:r>
              <a:rPr kumimoji="0" sz="1333" b="0" i="0" u="none" strike="noStrike" kern="0" cap="none" spc="27" normalizeH="0" baseline="0" noProof="0" dirty="0">
                <a:ln>
                  <a:noFill/>
                </a:ln>
                <a:solidFill>
                  <a:srgbClr val="605B57"/>
                </a:solidFill>
                <a:effectLst/>
                <a:uLnTx/>
                <a:uFillTx/>
                <a:latin typeface="Tahoma"/>
                <a:ea typeface="+mn-ea"/>
                <a:cs typeface="Tahoma"/>
              </a:rPr>
              <a:t>Setting</a:t>
            </a:r>
            <a:r>
              <a:rPr kumimoji="0" sz="1333" b="0" i="0" u="none" strike="noStrike" kern="0" cap="none" spc="60" normalizeH="0" baseline="0" noProof="0" dirty="0">
                <a:ln>
                  <a:noFill/>
                </a:ln>
                <a:solidFill>
                  <a:srgbClr val="605B57"/>
                </a:solidFill>
                <a:effectLst/>
                <a:uLnTx/>
                <a:uFillTx/>
                <a:latin typeface="Tahoma"/>
                <a:ea typeface="+mn-ea"/>
                <a:cs typeface="Tahoma"/>
              </a:rPr>
              <a:t> </a:t>
            </a:r>
            <a:r>
              <a:rPr kumimoji="0" sz="1333" b="0" i="0" u="none" strike="noStrike" kern="0" cap="none" spc="27" normalizeH="0" baseline="0" noProof="0" dirty="0">
                <a:ln>
                  <a:noFill/>
                </a:ln>
                <a:solidFill>
                  <a:srgbClr val="605B57"/>
                </a:solidFill>
                <a:effectLst/>
                <a:uLnTx/>
                <a:uFillTx/>
                <a:latin typeface="Tahoma"/>
                <a:ea typeface="+mn-ea"/>
                <a:cs typeface="Tahoma"/>
              </a:rPr>
              <a:t>up</a:t>
            </a:r>
            <a:r>
              <a:rPr kumimoji="0" sz="1333" b="0" i="0" u="none" strike="noStrike" kern="0" cap="none" spc="60" normalizeH="0" baseline="0" noProof="0" dirty="0">
                <a:ln>
                  <a:noFill/>
                </a:ln>
                <a:solidFill>
                  <a:srgbClr val="605B57"/>
                </a:solidFill>
                <a:effectLst/>
                <a:uLnTx/>
                <a:uFillTx/>
                <a:latin typeface="Tahoma"/>
                <a:ea typeface="+mn-ea"/>
                <a:cs typeface="Tahoma"/>
              </a:rPr>
              <a:t> </a:t>
            </a:r>
            <a:r>
              <a:rPr kumimoji="0" sz="1333" b="0" i="0" u="none" strike="noStrike" kern="0" cap="none" spc="27" normalizeH="0" baseline="0" noProof="0" dirty="0">
                <a:ln>
                  <a:noFill/>
                </a:ln>
                <a:solidFill>
                  <a:srgbClr val="605B57"/>
                </a:solidFill>
                <a:effectLst/>
                <a:uLnTx/>
                <a:uFillTx/>
                <a:latin typeface="Tahoma"/>
                <a:ea typeface="+mn-ea"/>
                <a:cs typeface="Tahoma"/>
              </a:rPr>
              <a:t>your</a:t>
            </a:r>
            <a:r>
              <a:rPr kumimoji="0" sz="1333" b="0" i="0" u="none" strike="noStrike" kern="0" cap="none" spc="60" normalizeH="0" baseline="0" noProof="0" dirty="0">
                <a:ln>
                  <a:noFill/>
                </a:ln>
                <a:solidFill>
                  <a:srgbClr val="605B57"/>
                </a:solidFill>
                <a:effectLst/>
                <a:uLnTx/>
                <a:uFillTx/>
                <a:latin typeface="Tahoma"/>
                <a:ea typeface="+mn-ea"/>
                <a:cs typeface="Tahoma"/>
              </a:rPr>
              <a:t> </a:t>
            </a:r>
            <a:r>
              <a:rPr kumimoji="0" sz="1333" b="0" i="0" u="none" strike="noStrike" kern="0" cap="none" spc="27" normalizeH="0" baseline="0" noProof="0" dirty="0">
                <a:ln>
                  <a:noFill/>
                </a:ln>
                <a:solidFill>
                  <a:srgbClr val="605B57"/>
                </a:solidFill>
                <a:effectLst/>
                <a:uLnTx/>
                <a:uFillTx/>
                <a:latin typeface="Tahoma"/>
                <a:ea typeface="+mn-ea"/>
                <a:cs typeface="Tahoma"/>
              </a:rPr>
              <a:t>medications</a:t>
            </a:r>
            <a:r>
              <a:rPr kumimoji="0" sz="1333" b="0" i="0" u="none" strike="noStrike" kern="0" cap="none" spc="67" normalizeH="0" baseline="0" noProof="0" dirty="0">
                <a:ln>
                  <a:noFill/>
                </a:ln>
                <a:solidFill>
                  <a:srgbClr val="605B57"/>
                </a:solidFill>
                <a:effectLst/>
                <a:uLnTx/>
                <a:uFillTx/>
                <a:latin typeface="Tahoma"/>
                <a:ea typeface="+mn-ea"/>
                <a:cs typeface="Tahoma"/>
              </a:rPr>
              <a:t> </a:t>
            </a:r>
            <a:r>
              <a:rPr kumimoji="0" sz="1333" b="0" i="0" u="none" strike="noStrike" kern="0" cap="none" spc="27" normalizeH="0" baseline="0" noProof="0" dirty="0">
                <a:ln>
                  <a:noFill/>
                </a:ln>
                <a:solidFill>
                  <a:srgbClr val="605B57"/>
                </a:solidFill>
                <a:effectLst/>
                <a:uLnTx/>
                <a:uFillTx/>
                <a:latin typeface="Tahoma"/>
                <a:ea typeface="+mn-ea"/>
                <a:cs typeface="Tahoma"/>
              </a:rPr>
              <a:t>to</a:t>
            </a:r>
            <a:r>
              <a:rPr kumimoji="0" sz="1333" b="0" i="0" u="none" strike="noStrike" kern="0" cap="none" spc="60" normalizeH="0" baseline="0" noProof="0" dirty="0">
                <a:ln>
                  <a:noFill/>
                </a:ln>
                <a:solidFill>
                  <a:srgbClr val="605B57"/>
                </a:solidFill>
                <a:effectLst/>
                <a:uLnTx/>
                <a:uFillTx/>
                <a:latin typeface="Tahoma"/>
                <a:ea typeface="+mn-ea"/>
                <a:cs typeface="Tahoma"/>
              </a:rPr>
              <a:t> </a:t>
            </a:r>
            <a:r>
              <a:rPr kumimoji="0" sz="1333" b="0" i="0" u="none" strike="noStrike" kern="0" cap="none" spc="73" normalizeH="0" baseline="0" noProof="0" dirty="0">
                <a:ln>
                  <a:noFill/>
                </a:ln>
                <a:solidFill>
                  <a:srgbClr val="605B57"/>
                </a:solidFill>
                <a:effectLst/>
                <a:uLnTx/>
                <a:uFillTx/>
                <a:latin typeface="Tahoma"/>
                <a:ea typeface="+mn-ea"/>
                <a:cs typeface="Tahoma"/>
              </a:rPr>
              <a:t>be</a:t>
            </a:r>
            <a:r>
              <a:rPr kumimoji="0" sz="1333" b="0" i="0" u="none" strike="noStrike" kern="0" cap="none" spc="60" normalizeH="0" baseline="0" noProof="0" dirty="0">
                <a:ln>
                  <a:noFill/>
                </a:ln>
                <a:solidFill>
                  <a:srgbClr val="605B57"/>
                </a:solidFill>
                <a:effectLst/>
                <a:uLnTx/>
                <a:uFillTx/>
                <a:latin typeface="Tahoma"/>
                <a:ea typeface="+mn-ea"/>
                <a:cs typeface="Tahoma"/>
              </a:rPr>
              <a:t> covered</a:t>
            </a:r>
            <a:r>
              <a:rPr kumimoji="0" sz="1333" b="0" i="0" u="none" strike="noStrike" kern="0" cap="none" spc="67" normalizeH="0" baseline="0" noProof="0" dirty="0">
                <a:ln>
                  <a:noFill/>
                </a:ln>
                <a:solidFill>
                  <a:srgbClr val="605B57"/>
                </a:solidFill>
                <a:effectLst/>
                <a:uLnTx/>
                <a:uFillTx/>
                <a:latin typeface="Tahoma"/>
                <a:ea typeface="+mn-ea"/>
                <a:cs typeface="Tahoma"/>
              </a:rPr>
              <a:t> </a:t>
            </a:r>
            <a:r>
              <a:rPr kumimoji="0" sz="1333" b="0" i="0" u="none" strike="noStrike" kern="0" cap="none" spc="27" normalizeH="0" baseline="0" noProof="0" dirty="0">
                <a:ln>
                  <a:noFill/>
                </a:ln>
                <a:solidFill>
                  <a:srgbClr val="605B57"/>
                </a:solidFill>
                <a:effectLst/>
                <a:uLnTx/>
                <a:uFillTx/>
                <a:latin typeface="Tahoma"/>
                <a:ea typeface="+mn-ea"/>
                <a:cs typeface="Tahoma"/>
              </a:rPr>
              <a:t>according</a:t>
            </a:r>
            <a:r>
              <a:rPr kumimoji="0" sz="1333" b="0" i="0" u="none" strike="noStrike" kern="0" cap="none" spc="60" normalizeH="0" baseline="0" noProof="0" dirty="0">
                <a:ln>
                  <a:noFill/>
                </a:ln>
                <a:solidFill>
                  <a:srgbClr val="605B57"/>
                </a:solidFill>
                <a:effectLst/>
                <a:uLnTx/>
                <a:uFillTx/>
                <a:latin typeface="Tahoma"/>
                <a:ea typeface="+mn-ea"/>
                <a:cs typeface="Tahoma"/>
              </a:rPr>
              <a:t> </a:t>
            </a:r>
            <a:r>
              <a:rPr kumimoji="0" sz="1333" b="0" i="0" u="none" strike="noStrike" kern="0" cap="none" spc="-33" normalizeH="0" baseline="0" noProof="0" dirty="0">
                <a:ln>
                  <a:noFill/>
                </a:ln>
                <a:solidFill>
                  <a:srgbClr val="605B57"/>
                </a:solidFill>
                <a:effectLst/>
                <a:uLnTx/>
                <a:uFillTx/>
                <a:latin typeface="Tahoma"/>
                <a:ea typeface="+mn-ea"/>
                <a:cs typeface="Tahoma"/>
              </a:rPr>
              <a:t>to </a:t>
            </a:r>
            <a:r>
              <a:rPr kumimoji="0" sz="1333" b="0" i="0" u="none" strike="noStrike" kern="0" cap="none" spc="0" normalizeH="0" baseline="0" noProof="0" dirty="0">
                <a:ln>
                  <a:noFill/>
                </a:ln>
                <a:solidFill>
                  <a:srgbClr val="605B57"/>
                </a:solidFill>
                <a:effectLst/>
                <a:uLnTx/>
                <a:uFillTx/>
                <a:latin typeface="Tahoma"/>
                <a:ea typeface="+mn-ea"/>
                <a:cs typeface="Tahoma"/>
              </a:rPr>
              <a:t>your</a:t>
            </a:r>
            <a:r>
              <a:rPr kumimoji="0" sz="1333" b="0" i="0" u="none" strike="noStrike" kern="0" cap="none" spc="113" normalizeH="0" baseline="0" noProof="0" dirty="0">
                <a:ln>
                  <a:noFill/>
                </a:ln>
                <a:solidFill>
                  <a:srgbClr val="605B57"/>
                </a:solidFill>
                <a:effectLst/>
                <a:uLnTx/>
                <a:uFillTx/>
                <a:latin typeface="Tahoma"/>
                <a:ea typeface="+mn-ea"/>
                <a:cs typeface="Tahoma"/>
              </a:rPr>
              <a:t> </a:t>
            </a:r>
            <a:r>
              <a:rPr kumimoji="0" sz="1333" b="0" i="0" u="none" strike="noStrike" kern="0" cap="none" spc="0" normalizeH="0" baseline="0" noProof="0" dirty="0">
                <a:ln>
                  <a:noFill/>
                </a:ln>
                <a:solidFill>
                  <a:srgbClr val="605B57"/>
                </a:solidFill>
                <a:effectLst/>
                <a:uLnTx/>
                <a:uFillTx/>
                <a:latin typeface="Tahoma"/>
                <a:ea typeface="+mn-ea"/>
                <a:cs typeface="Tahoma"/>
              </a:rPr>
              <a:t>plan</a:t>
            </a:r>
            <a:r>
              <a:rPr kumimoji="0" sz="1333" b="0" i="0" u="none" strike="noStrike" kern="0" cap="none" spc="120" normalizeH="0" baseline="0" noProof="0" dirty="0">
                <a:ln>
                  <a:noFill/>
                </a:ln>
                <a:solidFill>
                  <a:srgbClr val="605B57"/>
                </a:solidFill>
                <a:effectLst/>
                <a:uLnTx/>
                <a:uFillTx/>
                <a:latin typeface="Tahoma"/>
                <a:ea typeface="+mn-ea"/>
                <a:cs typeface="Tahoma"/>
              </a:rPr>
              <a:t> </a:t>
            </a:r>
            <a:r>
              <a:rPr kumimoji="0" sz="1333" b="0" i="0" u="none" strike="noStrike" kern="0" cap="none" spc="-13" normalizeH="0" baseline="0" noProof="0" dirty="0">
                <a:ln>
                  <a:noFill/>
                </a:ln>
                <a:solidFill>
                  <a:srgbClr val="605B57"/>
                </a:solidFill>
                <a:effectLst/>
                <a:uLnTx/>
                <a:uFillTx/>
                <a:latin typeface="Tahoma"/>
                <a:ea typeface="+mn-ea"/>
                <a:cs typeface="Tahoma"/>
              </a:rPr>
              <a:t>design.</a:t>
            </a:r>
            <a:endParaRPr kumimoji="0" sz="1333" b="0" i="0" u="none" strike="noStrike" kern="0" cap="none" spc="0" normalizeH="0" baseline="0" noProof="0" dirty="0">
              <a:ln>
                <a:noFill/>
              </a:ln>
              <a:solidFill>
                <a:sysClr val="windowText" lastClr="000000"/>
              </a:solidFill>
              <a:effectLst/>
              <a:uLnTx/>
              <a:uFillTx/>
              <a:latin typeface="Tahoma"/>
              <a:ea typeface="+mn-ea"/>
              <a:cs typeface="Tahoma"/>
            </a:endParaRPr>
          </a:p>
          <a:p>
            <a:pPr marL="626518" marR="894058" lvl="0" indent="-407236" algn="l" defTabSz="1219170" rtl="0" eaLnBrk="1" fontAlgn="auto" latinLnBrk="0" hangingPunct="1">
              <a:lnSpc>
                <a:spcPct val="125000"/>
              </a:lnSpc>
              <a:spcBef>
                <a:spcPts val="667"/>
              </a:spcBef>
              <a:spcAft>
                <a:spcPts val="0"/>
              </a:spcAft>
              <a:buClrTx/>
              <a:buSzTx/>
              <a:buFont typeface="Arial"/>
              <a:buChar char="●"/>
              <a:tabLst>
                <a:tab pos="626518" algn="l"/>
              </a:tabLst>
              <a:defRPr/>
            </a:pPr>
            <a:r>
              <a:rPr kumimoji="0" sz="1333" b="0" i="0" u="none" strike="noStrike" kern="0" cap="none" spc="13" normalizeH="0" baseline="0" noProof="0" dirty="0">
                <a:ln>
                  <a:noFill/>
                </a:ln>
                <a:solidFill>
                  <a:srgbClr val="605B57"/>
                </a:solidFill>
                <a:effectLst/>
                <a:uLnTx/>
                <a:uFillTx/>
                <a:latin typeface="Tahoma"/>
                <a:ea typeface="+mn-ea"/>
                <a:cs typeface="Tahoma"/>
              </a:rPr>
              <a:t>Managing</a:t>
            </a:r>
            <a:r>
              <a:rPr kumimoji="0" sz="1333" b="0" i="0" u="none" strike="noStrike" kern="0" cap="none" spc="173" normalizeH="0" baseline="0" noProof="0" dirty="0">
                <a:ln>
                  <a:noFill/>
                </a:ln>
                <a:solidFill>
                  <a:srgbClr val="605B57"/>
                </a:solidFill>
                <a:effectLst/>
                <a:uLnTx/>
                <a:uFillTx/>
                <a:latin typeface="Tahoma"/>
                <a:ea typeface="+mn-ea"/>
                <a:cs typeface="Tahoma"/>
              </a:rPr>
              <a:t> </a:t>
            </a:r>
            <a:r>
              <a:rPr kumimoji="0" sz="1333" b="0" i="0" u="none" strike="noStrike" kern="0" cap="none" spc="13" normalizeH="0" baseline="0" noProof="0" dirty="0">
                <a:ln>
                  <a:noFill/>
                </a:ln>
                <a:solidFill>
                  <a:srgbClr val="605B57"/>
                </a:solidFill>
                <a:effectLst/>
                <a:uLnTx/>
                <a:uFillTx/>
                <a:latin typeface="Tahoma"/>
                <a:ea typeface="+mn-ea"/>
                <a:cs typeface="Tahoma"/>
              </a:rPr>
              <a:t>clinical</a:t>
            </a:r>
            <a:r>
              <a:rPr kumimoji="0" sz="1333" b="0" i="0" u="none" strike="noStrike" kern="0" cap="none" spc="180" normalizeH="0" baseline="0" noProof="0" dirty="0">
                <a:ln>
                  <a:noFill/>
                </a:ln>
                <a:solidFill>
                  <a:srgbClr val="605B57"/>
                </a:solidFill>
                <a:effectLst/>
                <a:uLnTx/>
                <a:uFillTx/>
                <a:latin typeface="Tahoma"/>
                <a:ea typeface="+mn-ea"/>
                <a:cs typeface="Tahoma"/>
              </a:rPr>
              <a:t> </a:t>
            </a:r>
            <a:r>
              <a:rPr kumimoji="0" sz="1333" b="0" i="0" u="none" strike="noStrike" kern="0" cap="none" spc="13" normalizeH="0" baseline="0" noProof="0" dirty="0">
                <a:ln>
                  <a:noFill/>
                </a:ln>
                <a:solidFill>
                  <a:srgbClr val="605B57"/>
                </a:solidFill>
                <a:effectLst/>
                <a:uLnTx/>
                <a:uFillTx/>
                <a:latin typeface="Tahoma"/>
                <a:ea typeface="+mn-ea"/>
                <a:cs typeface="Tahoma"/>
              </a:rPr>
              <a:t>requirements</a:t>
            </a:r>
            <a:r>
              <a:rPr kumimoji="0" sz="1333" b="0" i="0" u="none" strike="noStrike" kern="0" cap="none" spc="180" normalizeH="0" baseline="0" noProof="0" dirty="0">
                <a:ln>
                  <a:noFill/>
                </a:ln>
                <a:solidFill>
                  <a:srgbClr val="605B57"/>
                </a:solidFill>
                <a:effectLst/>
                <a:uLnTx/>
                <a:uFillTx/>
                <a:latin typeface="Tahoma"/>
                <a:ea typeface="+mn-ea"/>
                <a:cs typeface="Tahoma"/>
              </a:rPr>
              <a:t> </a:t>
            </a:r>
            <a:r>
              <a:rPr kumimoji="0" sz="1333" b="0" i="0" u="none" strike="noStrike" kern="0" cap="none" spc="13" normalizeH="0" baseline="0" noProof="0" dirty="0">
                <a:ln>
                  <a:noFill/>
                </a:ln>
                <a:solidFill>
                  <a:srgbClr val="605B57"/>
                </a:solidFill>
                <a:effectLst/>
                <a:uLnTx/>
                <a:uFillTx/>
                <a:latin typeface="Tahoma"/>
                <a:ea typeface="+mn-ea"/>
                <a:cs typeface="Tahoma"/>
              </a:rPr>
              <a:t>related</a:t>
            </a:r>
            <a:r>
              <a:rPr kumimoji="0" sz="1333" b="0" i="0" u="none" strike="noStrike" kern="0" cap="none" spc="173" normalizeH="0" baseline="0" noProof="0" dirty="0">
                <a:ln>
                  <a:noFill/>
                </a:ln>
                <a:solidFill>
                  <a:srgbClr val="605B57"/>
                </a:solidFill>
                <a:effectLst/>
                <a:uLnTx/>
                <a:uFillTx/>
                <a:latin typeface="Tahoma"/>
                <a:ea typeface="+mn-ea"/>
                <a:cs typeface="Tahoma"/>
              </a:rPr>
              <a:t> </a:t>
            </a:r>
            <a:r>
              <a:rPr kumimoji="0" sz="1333" b="0" i="0" u="none" strike="noStrike" kern="0" cap="none" spc="13" normalizeH="0" baseline="0" noProof="0" dirty="0">
                <a:ln>
                  <a:noFill/>
                </a:ln>
                <a:solidFill>
                  <a:srgbClr val="605B57"/>
                </a:solidFill>
                <a:effectLst/>
                <a:uLnTx/>
                <a:uFillTx/>
                <a:latin typeface="Tahoma"/>
                <a:ea typeface="+mn-ea"/>
                <a:cs typeface="Tahoma"/>
              </a:rPr>
              <a:t>to</a:t>
            </a:r>
            <a:r>
              <a:rPr kumimoji="0" sz="1333" b="0" i="0" u="none" strike="noStrike" kern="0" cap="none" spc="180" normalizeH="0" baseline="0" noProof="0" dirty="0">
                <a:ln>
                  <a:noFill/>
                </a:ln>
                <a:solidFill>
                  <a:srgbClr val="605B57"/>
                </a:solidFill>
                <a:effectLst/>
                <a:uLnTx/>
                <a:uFillTx/>
                <a:latin typeface="Tahoma"/>
                <a:ea typeface="+mn-ea"/>
                <a:cs typeface="Tahoma"/>
              </a:rPr>
              <a:t> </a:t>
            </a:r>
            <a:r>
              <a:rPr kumimoji="0" sz="1333" b="0" i="0" u="none" strike="noStrike" kern="0" cap="none" spc="-27" normalizeH="0" baseline="0" noProof="0" dirty="0">
                <a:ln>
                  <a:noFill/>
                </a:ln>
                <a:solidFill>
                  <a:srgbClr val="605B57"/>
                </a:solidFill>
                <a:effectLst/>
                <a:uLnTx/>
                <a:uFillTx/>
                <a:latin typeface="Tahoma"/>
                <a:ea typeface="+mn-ea"/>
                <a:cs typeface="Tahoma"/>
              </a:rPr>
              <a:t>your </a:t>
            </a:r>
            <a:r>
              <a:rPr kumimoji="0" sz="1333" b="0" i="0" u="none" strike="noStrike" kern="0" cap="none" spc="-13" normalizeH="0" baseline="0" noProof="0" dirty="0">
                <a:ln>
                  <a:noFill/>
                </a:ln>
                <a:solidFill>
                  <a:srgbClr val="605B57"/>
                </a:solidFill>
                <a:effectLst/>
                <a:uLnTx/>
                <a:uFillTx/>
                <a:latin typeface="Tahoma"/>
                <a:ea typeface="+mn-ea"/>
                <a:cs typeface="Tahoma"/>
              </a:rPr>
              <a:t>prescriptions.</a:t>
            </a:r>
            <a:endParaRPr kumimoji="0" sz="1333" b="0" i="0" u="none" strike="noStrike" kern="0" cap="none" spc="0" normalizeH="0" baseline="0" noProof="0" dirty="0">
              <a:ln>
                <a:noFill/>
              </a:ln>
              <a:solidFill>
                <a:sysClr val="windowText" lastClr="000000"/>
              </a:solidFill>
              <a:effectLst/>
              <a:uLnTx/>
              <a:uFillTx/>
              <a:latin typeface="Tahoma"/>
              <a:ea typeface="+mn-ea"/>
              <a:cs typeface="Tahoma"/>
            </a:endParaRPr>
          </a:p>
          <a:p>
            <a:pPr marL="16933" marR="0" lvl="0" indent="0" algn="l" defTabSz="1219170" rtl="0" eaLnBrk="1" fontAlgn="auto" latinLnBrk="0" hangingPunct="1">
              <a:lnSpc>
                <a:spcPct val="100000"/>
              </a:lnSpc>
              <a:spcBef>
                <a:spcPts val="1067"/>
              </a:spcBef>
              <a:spcAft>
                <a:spcPts val="0"/>
              </a:spcAft>
              <a:buClrTx/>
              <a:buSzTx/>
              <a:buFontTx/>
              <a:buNone/>
              <a:tabLst/>
              <a:defRPr/>
            </a:pPr>
            <a:r>
              <a:rPr kumimoji="0" sz="1333" b="1" i="0" u="none" strike="noStrike" kern="0" cap="none" spc="-47" normalizeH="0" baseline="0" noProof="0" dirty="0">
                <a:ln>
                  <a:noFill/>
                </a:ln>
                <a:solidFill>
                  <a:srgbClr val="605B57"/>
                </a:solidFill>
                <a:effectLst/>
                <a:uLnTx/>
                <a:uFillTx/>
                <a:latin typeface="Tahoma"/>
                <a:ea typeface="+mn-ea"/>
                <a:cs typeface="Tahoma"/>
              </a:rPr>
              <a:t>How</a:t>
            </a:r>
            <a:r>
              <a:rPr kumimoji="0" sz="1333" b="1" i="0" u="none" strike="noStrike" kern="0" cap="none" spc="-73" normalizeH="0" baseline="0" noProof="0" dirty="0">
                <a:ln>
                  <a:noFill/>
                </a:ln>
                <a:solidFill>
                  <a:srgbClr val="605B57"/>
                </a:solidFill>
                <a:effectLst/>
                <a:uLnTx/>
                <a:uFillTx/>
                <a:latin typeface="Tahoma"/>
                <a:ea typeface="+mn-ea"/>
                <a:cs typeface="Tahoma"/>
              </a:rPr>
              <a:t> </a:t>
            </a:r>
            <a:r>
              <a:rPr kumimoji="0" sz="1333" b="1" i="0" u="none" strike="noStrike" kern="0" cap="none" spc="0" normalizeH="0" baseline="0" noProof="0" dirty="0">
                <a:ln>
                  <a:noFill/>
                </a:ln>
                <a:solidFill>
                  <a:srgbClr val="605B57"/>
                </a:solidFill>
                <a:effectLst/>
                <a:uLnTx/>
                <a:uFillTx/>
                <a:latin typeface="Tahoma"/>
                <a:ea typeface="+mn-ea"/>
                <a:cs typeface="Tahoma"/>
              </a:rPr>
              <a:t>do</a:t>
            </a:r>
            <a:r>
              <a:rPr kumimoji="0" sz="1333" b="1" i="0" u="none" strike="noStrike" kern="0" cap="none" spc="-73" normalizeH="0" baseline="0" noProof="0" dirty="0">
                <a:ln>
                  <a:noFill/>
                </a:ln>
                <a:solidFill>
                  <a:srgbClr val="605B57"/>
                </a:solidFill>
                <a:effectLst/>
                <a:uLnTx/>
                <a:uFillTx/>
                <a:latin typeface="Tahoma"/>
                <a:ea typeface="+mn-ea"/>
                <a:cs typeface="Tahoma"/>
              </a:rPr>
              <a:t> </a:t>
            </a:r>
            <a:r>
              <a:rPr kumimoji="0" sz="1333" b="1" i="0" u="none" strike="noStrike" kern="0" cap="none" spc="-287" normalizeH="0" baseline="0" noProof="0" dirty="0">
                <a:ln>
                  <a:noFill/>
                </a:ln>
                <a:solidFill>
                  <a:srgbClr val="605B57"/>
                </a:solidFill>
                <a:effectLst/>
                <a:uLnTx/>
                <a:uFillTx/>
                <a:latin typeface="Tahoma"/>
                <a:ea typeface="+mn-ea"/>
                <a:cs typeface="Tahoma"/>
              </a:rPr>
              <a:t>I</a:t>
            </a:r>
            <a:r>
              <a:rPr kumimoji="0" sz="1333" b="1" i="0" u="none" strike="noStrike" kern="0" cap="none" spc="-67" normalizeH="0" baseline="0" noProof="0" dirty="0">
                <a:ln>
                  <a:noFill/>
                </a:ln>
                <a:solidFill>
                  <a:srgbClr val="605B57"/>
                </a:solidFill>
                <a:effectLst/>
                <a:uLnTx/>
                <a:uFillTx/>
                <a:latin typeface="Tahoma"/>
                <a:ea typeface="+mn-ea"/>
                <a:cs typeface="Tahoma"/>
              </a:rPr>
              <a:t> </a:t>
            </a:r>
            <a:r>
              <a:rPr kumimoji="0" sz="1333" b="1" i="0" u="none" strike="noStrike" kern="0" cap="none" spc="-33" normalizeH="0" baseline="0" noProof="0" dirty="0">
                <a:ln>
                  <a:noFill/>
                </a:ln>
                <a:solidFill>
                  <a:srgbClr val="605B57"/>
                </a:solidFill>
                <a:effectLst/>
                <a:uLnTx/>
                <a:uFillTx/>
                <a:latin typeface="Tahoma"/>
                <a:ea typeface="+mn-ea"/>
                <a:cs typeface="Tahoma"/>
              </a:rPr>
              <a:t>get</a:t>
            </a:r>
            <a:r>
              <a:rPr kumimoji="0" sz="1333" b="1" i="0" u="none" strike="noStrike" kern="0" cap="none" spc="-73" normalizeH="0" baseline="0" noProof="0" dirty="0">
                <a:ln>
                  <a:noFill/>
                </a:ln>
                <a:solidFill>
                  <a:srgbClr val="605B57"/>
                </a:solidFill>
                <a:effectLst/>
                <a:uLnTx/>
                <a:uFillTx/>
                <a:latin typeface="Tahoma"/>
                <a:ea typeface="+mn-ea"/>
                <a:cs typeface="Tahoma"/>
              </a:rPr>
              <a:t> </a:t>
            </a:r>
            <a:r>
              <a:rPr kumimoji="0" sz="1333" b="1" i="0" u="none" strike="noStrike" kern="0" cap="none" spc="-13" normalizeH="0" baseline="0" noProof="0" dirty="0">
                <a:ln>
                  <a:noFill/>
                </a:ln>
                <a:solidFill>
                  <a:srgbClr val="605B57"/>
                </a:solidFill>
                <a:effectLst/>
                <a:uLnTx/>
                <a:uFillTx/>
                <a:latin typeface="Tahoma"/>
                <a:ea typeface="+mn-ea"/>
                <a:cs typeface="Tahoma"/>
              </a:rPr>
              <a:t>coverage?</a:t>
            </a:r>
            <a:endParaRPr kumimoji="0" sz="1333" b="0" i="0" u="none" strike="noStrike" kern="0" cap="none" spc="0" normalizeH="0" baseline="0" noProof="0" dirty="0">
              <a:ln>
                <a:noFill/>
              </a:ln>
              <a:solidFill>
                <a:sysClr val="windowText" lastClr="000000"/>
              </a:solidFill>
              <a:effectLst/>
              <a:uLnTx/>
              <a:uFillTx/>
              <a:latin typeface="Tahoma"/>
              <a:ea typeface="+mn-ea"/>
              <a:cs typeface="Tahoma"/>
            </a:endParaRPr>
          </a:p>
          <a:p>
            <a:pPr marL="16933" marR="0" lvl="0" indent="0" algn="l" defTabSz="1219170" rtl="0" eaLnBrk="1" fontAlgn="auto" latinLnBrk="0" hangingPunct="1">
              <a:lnSpc>
                <a:spcPct val="100000"/>
              </a:lnSpc>
              <a:spcBef>
                <a:spcPts val="1067"/>
              </a:spcBef>
              <a:spcAft>
                <a:spcPts val="0"/>
              </a:spcAft>
              <a:buClrTx/>
              <a:buSzTx/>
              <a:buFontTx/>
              <a:buNone/>
              <a:tabLst/>
              <a:defRPr/>
            </a:pPr>
            <a:r>
              <a:rPr kumimoji="0" sz="1333" b="0" i="0" u="none" strike="noStrike" kern="0" cap="none" spc="13" normalizeH="0" baseline="0" noProof="0" dirty="0">
                <a:ln>
                  <a:noFill/>
                </a:ln>
                <a:solidFill>
                  <a:srgbClr val="605B57"/>
                </a:solidFill>
                <a:effectLst/>
                <a:uLnTx/>
                <a:uFillTx/>
                <a:latin typeface="Tahoma"/>
                <a:ea typeface="+mn-ea"/>
                <a:cs typeface="Tahoma"/>
              </a:rPr>
              <a:t>Youʼre</a:t>
            </a:r>
            <a:r>
              <a:rPr kumimoji="0" sz="1333" b="0" i="0" u="none" strike="noStrike" kern="0" cap="none" spc="80" normalizeH="0" baseline="0" noProof="0" dirty="0">
                <a:ln>
                  <a:noFill/>
                </a:ln>
                <a:solidFill>
                  <a:srgbClr val="605B57"/>
                </a:solidFill>
                <a:effectLst/>
                <a:uLnTx/>
                <a:uFillTx/>
                <a:latin typeface="Tahoma"/>
                <a:ea typeface="+mn-ea"/>
                <a:cs typeface="Tahoma"/>
              </a:rPr>
              <a:t> </a:t>
            </a:r>
            <a:r>
              <a:rPr kumimoji="0" sz="1333" b="0" i="0" u="none" strike="noStrike" kern="0" cap="none" spc="13" normalizeH="0" baseline="0" noProof="0" dirty="0">
                <a:ln>
                  <a:noFill/>
                </a:ln>
                <a:solidFill>
                  <a:srgbClr val="605B57"/>
                </a:solidFill>
                <a:effectLst/>
                <a:uLnTx/>
                <a:uFillTx/>
                <a:latin typeface="Tahoma"/>
                <a:ea typeface="+mn-ea"/>
                <a:cs typeface="Tahoma"/>
              </a:rPr>
              <a:t>automatically</a:t>
            </a:r>
            <a:r>
              <a:rPr kumimoji="0" sz="1333" b="0" i="0" u="none" strike="noStrike" kern="0" cap="none" spc="87" normalizeH="0" baseline="0" noProof="0" dirty="0">
                <a:ln>
                  <a:noFill/>
                </a:ln>
                <a:solidFill>
                  <a:srgbClr val="605B57"/>
                </a:solidFill>
                <a:effectLst/>
                <a:uLnTx/>
                <a:uFillTx/>
                <a:latin typeface="Tahoma"/>
                <a:ea typeface="+mn-ea"/>
                <a:cs typeface="Tahoma"/>
              </a:rPr>
              <a:t> </a:t>
            </a:r>
            <a:r>
              <a:rPr kumimoji="0" sz="1333" b="0" i="0" u="none" strike="noStrike" kern="0" cap="none" spc="60" normalizeH="0" baseline="0" noProof="0" dirty="0">
                <a:ln>
                  <a:noFill/>
                </a:ln>
                <a:solidFill>
                  <a:srgbClr val="605B57"/>
                </a:solidFill>
                <a:effectLst/>
                <a:uLnTx/>
                <a:uFillTx/>
                <a:latin typeface="Tahoma"/>
                <a:ea typeface="+mn-ea"/>
                <a:cs typeface="Tahoma"/>
              </a:rPr>
              <a:t>covered</a:t>
            </a:r>
            <a:r>
              <a:rPr kumimoji="0" sz="1333" b="0" i="0" u="none" strike="noStrike" kern="0" cap="none" spc="80" normalizeH="0" baseline="0" noProof="0" dirty="0">
                <a:ln>
                  <a:noFill/>
                </a:ln>
                <a:solidFill>
                  <a:srgbClr val="605B57"/>
                </a:solidFill>
                <a:effectLst/>
                <a:uLnTx/>
                <a:uFillTx/>
                <a:latin typeface="Tahoma"/>
                <a:ea typeface="+mn-ea"/>
                <a:cs typeface="Tahoma"/>
              </a:rPr>
              <a:t> </a:t>
            </a:r>
            <a:r>
              <a:rPr kumimoji="0" sz="1333" b="0" i="0" u="none" strike="noStrike" kern="0" cap="none" spc="13" normalizeH="0" baseline="0" noProof="0" dirty="0">
                <a:ln>
                  <a:noFill/>
                </a:ln>
                <a:solidFill>
                  <a:srgbClr val="605B57"/>
                </a:solidFill>
                <a:effectLst/>
                <a:uLnTx/>
                <a:uFillTx/>
                <a:latin typeface="Tahoma"/>
                <a:ea typeface="+mn-ea"/>
                <a:cs typeface="Tahoma"/>
              </a:rPr>
              <a:t>when</a:t>
            </a:r>
            <a:r>
              <a:rPr kumimoji="0" sz="1333" b="0" i="0" u="none" strike="noStrike" kern="0" cap="none" spc="87" normalizeH="0" baseline="0" noProof="0" dirty="0">
                <a:ln>
                  <a:noFill/>
                </a:ln>
                <a:solidFill>
                  <a:srgbClr val="605B57"/>
                </a:solidFill>
                <a:effectLst/>
                <a:uLnTx/>
                <a:uFillTx/>
                <a:latin typeface="Tahoma"/>
                <a:ea typeface="+mn-ea"/>
                <a:cs typeface="Tahoma"/>
              </a:rPr>
              <a:t> </a:t>
            </a:r>
            <a:r>
              <a:rPr kumimoji="0" sz="1333" b="0" i="0" u="none" strike="noStrike" kern="0" cap="none" spc="13" normalizeH="0" baseline="0" noProof="0" dirty="0">
                <a:ln>
                  <a:noFill/>
                </a:ln>
                <a:solidFill>
                  <a:srgbClr val="605B57"/>
                </a:solidFill>
                <a:effectLst/>
                <a:uLnTx/>
                <a:uFillTx/>
                <a:latin typeface="Tahoma"/>
                <a:ea typeface="+mn-ea"/>
                <a:cs typeface="Tahoma"/>
              </a:rPr>
              <a:t>you</a:t>
            </a:r>
            <a:r>
              <a:rPr kumimoji="0" sz="1333" b="0" i="0" u="none" strike="noStrike" kern="0" cap="none" spc="87" normalizeH="0" baseline="0" noProof="0" dirty="0">
                <a:ln>
                  <a:noFill/>
                </a:ln>
                <a:solidFill>
                  <a:srgbClr val="605B57"/>
                </a:solidFill>
                <a:effectLst/>
                <a:uLnTx/>
                <a:uFillTx/>
                <a:latin typeface="Tahoma"/>
                <a:ea typeface="+mn-ea"/>
                <a:cs typeface="Tahoma"/>
              </a:rPr>
              <a:t> </a:t>
            </a:r>
            <a:r>
              <a:rPr kumimoji="0" sz="1333" b="0" i="0" u="none" strike="noStrike" kern="0" cap="none" spc="13" normalizeH="0" baseline="0" noProof="0" dirty="0">
                <a:ln>
                  <a:noFill/>
                </a:ln>
                <a:solidFill>
                  <a:srgbClr val="605B57"/>
                </a:solidFill>
                <a:effectLst/>
                <a:uLnTx/>
                <a:uFillTx/>
                <a:latin typeface="Tahoma"/>
                <a:ea typeface="+mn-ea"/>
                <a:cs typeface="Tahoma"/>
              </a:rPr>
              <a:t>enroll</a:t>
            </a:r>
            <a:r>
              <a:rPr kumimoji="0" sz="1333" b="0" i="0" u="none" strike="noStrike" kern="0" cap="none" spc="80" normalizeH="0" baseline="0" noProof="0" dirty="0">
                <a:ln>
                  <a:noFill/>
                </a:ln>
                <a:solidFill>
                  <a:srgbClr val="605B57"/>
                </a:solidFill>
                <a:effectLst/>
                <a:uLnTx/>
                <a:uFillTx/>
                <a:latin typeface="Tahoma"/>
                <a:ea typeface="+mn-ea"/>
                <a:cs typeface="Tahoma"/>
              </a:rPr>
              <a:t> </a:t>
            </a:r>
            <a:r>
              <a:rPr kumimoji="0" sz="1333" b="0" i="0" u="none" strike="noStrike" kern="0" cap="none" spc="13" normalizeH="0" baseline="0" noProof="0" dirty="0">
                <a:ln>
                  <a:noFill/>
                </a:ln>
                <a:solidFill>
                  <a:srgbClr val="605B57"/>
                </a:solidFill>
                <a:effectLst/>
                <a:uLnTx/>
                <a:uFillTx/>
                <a:latin typeface="Tahoma"/>
                <a:ea typeface="+mn-ea"/>
                <a:cs typeface="Tahoma"/>
              </a:rPr>
              <a:t>in</a:t>
            </a:r>
            <a:r>
              <a:rPr kumimoji="0" sz="1333" b="0" i="0" u="none" strike="noStrike" kern="0" cap="none" spc="87" normalizeH="0" baseline="0" noProof="0" dirty="0">
                <a:ln>
                  <a:noFill/>
                </a:ln>
                <a:solidFill>
                  <a:srgbClr val="605B57"/>
                </a:solidFill>
                <a:effectLst/>
                <a:uLnTx/>
                <a:uFillTx/>
                <a:latin typeface="Tahoma"/>
                <a:ea typeface="+mn-ea"/>
                <a:cs typeface="Tahoma"/>
              </a:rPr>
              <a:t> </a:t>
            </a:r>
            <a:r>
              <a:rPr kumimoji="0" sz="1333" b="0" i="0" u="none" strike="noStrike" kern="0" cap="none" spc="13" normalizeH="0" baseline="0" noProof="0" dirty="0">
                <a:ln>
                  <a:noFill/>
                </a:ln>
                <a:solidFill>
                  <a:srgbClr val="605B57"/>
                </a:solidFill>
                <a:effectLst/>
                <a:uLnTx/>
                <a:uFillTx/>
                <a:latin typeface="Tahoma"/>
                <a:ea typeface="+mn-ea"/>
                <a:cs typeface="Tahoma"/>
              </a:rPr>
              <a:t>your</a:t>
            </a:r>
            <a:r>
              <a:rPr kumimoji="0" sz="1333" b="0" i="0" u="none" strike="noStrike" kern="0" cap="none" spc="87" normalizeH="0" baseline="0" noProof="0" dirty="0">
                <a:ln>
                  <a:noFill/>
                </a:ln>
                <a:solidFill>
                  <a:srgbClr val="605B57"/>
                </a:solidFill>
                <a:effectLst/>
                <a:uLnTx/>
                <a:uFillTx/>
                <a:latin typeface="Tahoma"/>
                <a:ea typeface="+mn-ea"/>
                <a:cs typeface="Tahoma"/>
              </a:rPr>
              <a:t> </a:t>
            </a:r>
            <a:r>
              <a:rPr kumimoji="0" sz="1333" b="0" i="0" u="none" strike="noStrike" kern="0" cap="none" spc="13" normalizeH="0" baseline="0" noProof="0" dirty="0">
                <a:ln>
                  <a:noFill/>
                </a:ln>
                <a:solidFill>
                  <a:srgbClr val="605B57"/>
                </a:solidFill>
                <a:effectLst/>
                <a:uLnTx/>
                <a:uFillTx/>
                <a:latin typeface="Tahoma"/>
                <a:ea typeface="+mn-ea"/>
                <a:cs typeface="Tahoma"/>
              </a:rPr>
              <a:t>health</a:t>
            </a:r>
            <a:r>
              <a:rPr kumimoji="0" sz="1333" b="0" i="0" u="none" strike="noStrike" kern="0" cap="none" spc="80" normalizeH="0" baseline="0" noProof="0" dirty="0">
                <a:ln>
                  <a:noFill/>
                </a:ln>
                <a:solidFill>
                  <a:srgbClr val="605B57"/>
                </a:solidFill>
                <a:effectLst/>
                <a:uLnTx/>
                <a:uFillTx/>
                <a:latin typeface="Tahoma"/>
                <a:ea typeface="+mn-ea"/>
                <a:cs typeface="Tahoma"/>
              </a:rPr>
              <a:t> </a:t>
            </a:r>
            <a:r>
              <a:rPr kumimoji="0" sz="1333" b="0" i="0" u="none" strike="noStrike" kern="0" cap="none" spc="-13" normalizeH="0" baseline="0" noProof="0" dirty="0">
                <a:ln>
                  <a:noFill/>
                </a:ln>
                <a:solidFill>
                  <a:srgbClr val="605B57"/>
                </a:solidFill>
                <a:effectLst/>
                <a:uLnTx/>
                <a:uFillTx/>
                <a:latin typeface="Tahoma"/>
                <a:ea typeface="+mn-ea"/>
                <a:cs typeface="Tahoma"/>
              </a:rPr>
              <a:t>plan.</a:t>
            </a:r>
            <a:endParaRPr kumimoji="0" sz="1333" b="0" i="0" u="none" strike="noStrike" kern="0" cap="none" spc="0" normalizeH="0" baseline="0" noProof="0" dirty="0">
              <a:ln>
                <a:noFill/>
              </a:ln>
              <a:solidFill>
                <a:sysClr val="windowText" lastClr="000000"/>
              </a:solidFill>
              <a:effectLst/>
              <a:uLnTx/>
              <a:uFillTx/>
              <a:latin typeface="Tahoma"/>
              <a:ea typeface="+mn-ea"/>
              <a:cs typeface="Tahoma"/>
            </a:endParaRPr>
          </a:p>
        </p:txBody>
      </p:sp>
    </p:spTree>
    <p:extLst>
      <p:ext uri="{BB962C8B-B14F-4D97-AF65-F5344CB8AC3E}">
        <p14:creationId xmlns:p14="http://schemas.microsoft.com/office/powerpoint/2010/main" val="3829633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3909" y="6358101"/>
            <a:ext cx="243839" cy="243839"/>
          </a:xfrm>
          <a:prstGeom prst="rect">
            <a:avLst/>
          </a:prstGeom>
        </p:spPr>
      </p:pic>
      <p:sp>
        <p:nvSpPr>
          <p:cNvPr id="3" name="object 3"/>
          <p:cNvSpPr/>
          <p:nvPr/>
        </p:nvSpPr>
        <p:spPr>
          <a:xfrm>
            <a:off x="307801" y="1219200"/>
            <a:ext cx="11576473" cy="0"/>
          </a:xfrm>
          <a:custGeom>
            <a:avLst/>
            <a:gdLst/>
            <a:ahLst/>
            <a:cxnLst/>
            <a:rect l="l" t="t" r="r" b="b"/>
            <a:pathLst>
              <a:path w="8682355">
                <a:moveTo>
                  <a:pt x="0" y="0"/>
                </a:moveTo>
                <a:lnTo>
                  <a:pt x="8682299" y="0"/>
                </a:lnTo>
              </a:path>
            </a:pathLst>
          </a:custGeom>
          <a:ln w="9524">
            <a:solidFill>
              <a:srgbClr val="C4C1BE"/>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descr="$PPTXTitle"/>
          <p:cNvSpPr txBox="1">
            <a:spLocks noGrp="1"/>
          </p:cNvSpPr>
          <p:nvPr>
            <p:ph type="title"/>
          </p:nvPr>
        </p:nvSpPr>
        <p:spPr>
          <a:xfrm>
            <a:off x="383823" y="490757"/>
            <a:ext cx="13878560" cy="632651"/>
          </a:xfrm>
          <a:prstGeom prst="rect">
            <a:avLst/>
          </a:prstGeom>
        </p:spPr>
        <p:txBody>
          <a:bodyPr vert="horz" wrap="square" lIns="0" tIns="16933" rIns="0" bIns="0" rtlCol="0">
            <a:spAutoFit/>
          </a:bodyPr>
          <a:lstStyle/>
          <a:p>
            <a:pPr marL="16933">
              <a:spcBef>
                <a:spcPts val="133"/>
              </a:spcBef>
            </a:pPr>
            <a:r>
              <a:rPr spc="152" dirty="0"/>
              <a:t>Will</a:t>
            </a:r>
            <a:r>
              <a:rPr spc="-187" dirty="0"/>
              <a:t> </a:t>
            </a:r>
            <a:r>
              <a:rPr spc="200" dirty="0"/>
              <a:t>my</a:t>
            </a:r>
            <a:r>
              <a:rPr spc="-180" dirty="0"/>
              <a:t> </a:t>
            </a:r>
            <a:r>
              <a:rPr spc="207" dirty="0"/>
              <a:t>pharmacy</a:t>
            </a:r>
            <a:r>
              <a:rPr spc="-180" dirty="0"/>
              <a:t> </a:t>
            </a:r>
            <a:r>
              <a:rPr spc="213" dirty="0"/>
              <a:t>experience</a:t>
            </a:r>
            <a:r>
              <a:rPr spc="-180" dirty="0"/>
              <a:t> </a:t>
            </a:r>
            <a:r>
              <a:rPr spc="207" dirty="0"/>
              <a:t>change?</a:t>
            </a:r>
          </a:p>
        </p:txBody>
      </p:sp>
      <p:sp>
        <p:nvSpPr>
          <p:cNvPr id="5" name="object 5"/>
          <p:cNvSpPr txBox="1"/>
          <p:nvPr/>
        </p:nvSpPr>
        <p:spPr>
          <a:xfrm>
            <a:off x="295300" y="1381545"/>
            <a:ext cx="6303433" cy="644514"/>
          </a:xfrm>
          <a:prstGeom prst="rect">
            <a:avLst/>
          </a:prstGeom>
        </p:spPr>
        <p:txBody>
          <a:bodyPr vert="horz" wrap="square" lIns="0" tIns="16933" rIns="0" bIns="0" rtlCol="0">
            <a:spAutoFit/>
          </a:bodyPr>
          <a:lstStyle/>
          <a:p>
            <a:pPr marL="16933" marR="6773" lvl="0" indent="0" algn="l" defTabSz="1219170" rtl="0" eaLnBrk="1" fontAlgn="auto" latinLnBrk="0" hangingPunct="1">
              <a:lnSpc>
                <a:spcPct val="114999"/>
              </a:lnSpc>
              <a:spcBef>
                <a:spcPts val="133"/>
              </a:spcBef>
              <a:spcAft>
                <a:spcPts val="0"/>
              </a:spcAft>
              <a:buClrTx/>
              <a:buSzTx/>
              <a:buFontTx/>
              <a:buNone/>
              <a:tabLst/>
              <a:defRPr/>
            </a:pPr>
            <a:r>
              <a:rPr kumimoji="0" sz="1867" b="0" i="0" u="none" strike="noStrike" kern="0" cap="none" spc="13" normalizeH="0" baseline="0" noProof="0" dirty="0">
                <a:ln>
                  <a:noFill/>
                </a:ln>
                <a:solidFill>
                  <a:srgbClr val="605B57"/>
                </a:solidFill>
                <a:effectLst/>
                <a:uLnTx/>
                <a:uFillTx/>
                <a:latin typeface="Tahoma"/>
                <a:ea typeface="+mn-ea"/>
                <a:cs typeface="Tahoma"/>
              </a:rPr>
              <a:t>For</a:t>
            </a:r>
            <a:r>
              <a:rPr kumimoji="0" sz="1867" b="0" i="0" u="none" strike="noStrike" kern="0" cap="none" spc="73" normalizeH="0" baseline="0" noProof="0" dirty="0">
                <a:ln>
                  <a:noFill/>
                </a:ln>
                <a:solidFill>
                  <a:srgbClr val="605B57"/>
                </a:solidFill>
                <a:effectLst/>
                <a:uLnTx/>
                <a:uFillTx/>
                <a:latin typeface="Tahoma"/>
                <a:ea typeface="+mn-ea"/>
                <a:cs typeface="Tahoma"/>
              </a:rPr>
              <a:t> </a:t>
            </a:r>
            <a:r>
              <a:rPr kumimoji="0" sz="1867" b="0" i="0" u="none" strike="noStrike" kern="0" cap="none" spc="13" normalizeH="0" baseline="0" noProof="0" dirty="0">
                <a:ln>
                  <a:noFill/>
                </a:ln>
                <a:solidFill>
                  <a:srgbClr val="605B57"/>
                </a:solidFill>
                <a:effectLst/>
                <a:uLnTx/>
                <a:uFillTx/>
                <a:latin typeface="Tahoma"/>
                <a:ea typeface="+mn-ea"/>
                <a:cs typeface="Tahoma"/>
              </a:rPr>
              <a:t>most</a:t>
            </a:r>
            <a:r>
              <a:rPr kumimoji="0" sz="1867" b="0" i="0" u="none" strike="noStrike" kern="0" cap="none" spc="73" normalizeH="0" baseline="0" noProof="0" dirty="0">
                <a:ln>
                  <a:noFill/>
                </a:ln>
                <a:solidFill>
                  <a:srgbClr val="605B57"/>
                </a:solidFill>
                <a:effectLst/>
                <a:uLnTx/>
                <a:uFillTx/>
                <a:latin typeface="Tahoma"/>
                <a:ea typeface="+mn-ea"/>
                <a:cs typeface="Tahoma"/>
              </a:rPr>
              <a:t> </a:t>
            </a:r>
            <a:r>
              <a:rPr kumimoji="0" sz="1867" b="0" i="0" u="none" strike="noStrike" kern="0" cap="none" spc="13" normalizeH="0" baseline="0" noProof="0" dirty="0">
                <a:ln>
                  <a:noFill/>
                </a:ln>
                <a:solidFill>
                  <a:srgbClr val="605B57"/>
                </a:solidFill>
                <a:effectLst/>
                <a:uLnTx/>
                <a:uFillTx/>
                <a:latin typeface="Tahoma"/>
                <a:ea typeface="+mn-ea"/>
                <a:cs typeface="Tahoma"/>
              </a:rPr>
              <a:t>plan</a:t>
            </a:r>
            <a:r>
              <a:rPr kumimoji="0" sz="1867" b="0" i="0" u="none" strike="noStrike" kern="0" cap="none" spc="67" normalizeH="0" baseline="0" noProof="0" dirty="0">
                <a:ln>
                  <a:noFill/>
                </a:ln>
                <a:solidFill>
                  <a:srgbClr val="605B57"/>
                </a:solidFill>
                <a:effectLst/>
                <a:uLnTx/>
                <a:uFillTx/>
                <a:latin typeface="Tahoma"/>
                <a:ea typeface="+mn-ea"/>
                <a:cs typeface="Tahoma"/>
              </a:rPr>
              <a:t> </a:t>
            </a:r>
            <a:r>
              <a:rPr kumimoji="0" sz="1867" b="0" i="0" u="none" strike="noStrike" kern="0" cap="none" spc="13" normalizeH="0" baseline="0" noProof="0" dirty="0">
                <a:ln>
                  <a:noFill/>
                </a:ln>
                <a:solidFill>
                  <a:srgbClr val="605B57"/>
                </a:solidFill>
                <a:effectLst/>
                <a:uLnTx/>
                <a:uFillTx/>
                <a:latin typeface="Tahoma"/>
                <a:ea typeface="+mn-ea"/>
                <a:cs typeface="Tahoma"/>
              </a:rPr>
              <a:t>members,</a:t>
            </a:r>
            <a:r>
              <a:rPr kumimoji="0" sz="1867" b="0" i="0" u="none" strike="noStrike" kern="0" cap="none" spc="73" normalizeH="0" baseline="0" noProof="0" dirty="0">
                <a:ln>
                  <a:noFill/>
                </a:ln>
                <a:solidFill>
                  <a:srgbClr val="605B57"/>
                </a:solidFill>
                <a:effectLst/>
                <a:uLnTx/>
                <a:uFillTx/>
                <a:latin typeface="Tahoma"/>
                <a:ea typeface="+mn-ea"/>
                <a:cs typeface="Tahoma"/>
              </a:rPr>
              <a:t> </a:t>
            </a:r>
            <a:r>
              <a:rPr kumimoji="0" sz="1867" b="0" i="0" u="none" strike="noStrike" kern="0" cap="none" spc="13" normalizeH="0" baseline="0" noProof="0" dirty="0">
                <a:ln>
                  <a:noFill/>
                </a:ln>
                <a:solidFill>
                  <a:srgbClr val="605B57"/>
                </a:solidFill>
                <a:effectLst/>
                <a:uLnTx/>
                <a:uFillTx/>
                <a:latin typeface="Tahoma"/>
                <a:ea typeface="+mn-ea"/>
                <a:cs typeface="Tahoma"/>
              </a:rPr>
              <a:t>there</a:t>
            </a:r>
            <a:r>
              <a:rPr kumimoji="0" sz="1867" b="0" i="0" u="none" strike="noStrike" kern="0" cap="none" spc="73" normalizeH="0" baseline="0" noProof="0" dirty="0">
                <a:ln>
                  <a:noFill/>
                </a:ln>
                <a:solidFill>
                  <a:srgbClr val="605B57"/>
                </a:solidFill>
                <a:effectLst/>
                <a:uLnTx/>
                <a:uFillTx/>
                <a:latin typeface="Tahoma"/>
                <a:ea typeface="+mn-ea"/>
                <a:cs typeface="Tahoma"/>
              </a:rPr>
              <a:t> </a:t>
            </a:r>
            <a:r>
              <a:rPr kumimoji="0" sz="1867" b="0" i="0" u="none" strike="noStrike" kern="0" cap="none" spc="13" normalizeH="0" baseline="0" noProof="0" dirty="0">
                <a:ln>
                  <a:noFill/>
                </a:ln>
                <a:solidFill>
                  <a:srgbClr val="605B57"/>
                </a:solidFill>
                <a:effectLst/>
                <a:uLnTx/>
                <a:uFillTx/>
                <a:latin typeface="Tahoma"/>
                <a:ea typeface="+mn-ea"/>
                <a:cs typeface="Tahoma"/>
              </a:rPr>
              <a:t>will</a:t>
            </a:r>
            <a:r>
              <a:rPr kumimoji="0" sz="1867" b="0" i="0" u="none" strike="noStrike" kern="0" cap="none" spc="80" normalizeH="0" baseline="0" noProof="0" dirty="0">
                <a:ln>
                  <a:noFill/>
                </a:ln>
                <a:solidFill>
                  <a:srgbClr val="605B57"/>
                </a:solidFill>
                <a:effectLst/>
                <a:uLnTx/>
                <a:uFillTx/>
                <a:latin typeface="Tahoma"/>
                <a:ea typeface="+mn-ea"/>
                <a:cs typeface="Tahoma"/>
              </a:rPr>
              <a:t> </a:t>
            </a:r>
            <a:r>
              <a:rPr kumimoji="0" sz="1867" b="0" i="0" u="none" strike="noStrike" kern="0" cap="none" spc="100" normalizeH="0" baseline="0" noProof="0" dirty="0">
                <a:ln>
                  <a:noFill/>
                </a:ln>
                <a:solidFill>
                  <a:srgbClr val="605B57"/>
                </a:solidFill>
                <a:effectLst/>
                <a:uLnTx/>
                <a:uFillTx/>
                <a:latin typeface="Tahoma"/>
                <a:ea typeface="+mn-ea"/>
                <a:cs typeface="Tahoma"/>
              </a:rPr>
              <a:t>be</a:t>
            </a:r>
            <a:r>
              <a:rPr kumimoji="0" sz="1867" b="0" i="0" u="none" strike="noStrike" kern="0" cap="none" spc="73" normalizeH="0" baseline="0" noProof="0" dirty="0">
                <a:ln>
                  <a:noFill/>
                </a:ln>
                <a:solidFill>
                  <a:srgbClr val="605B57"/>
                </a:solidFill>
                <a:effectLst/>
                <a:uLnTx/>
                <a:uFillTx/>
                <a:latin typeface="Tahoma"/>
                <a:ea typeface="+mn-ea"/>
                <a:cs typeface="Tahoma"/>
              </a:rPr>
              <a:t> </a:t>
            </a:r>
            <a:r>
              <a:rPr kumimoji="0" sz="1867" b="0" i="0" u="none" strike="noStrike" kern="0" cap="none" spc="13" normalizeH="0" baseline="0" noProof="0" dirty="0">
                <a:ln>
                  <a:noFill/>
                </a:ln>
                <a:solidFill>
                  <a:srgbClr val="605B57"/>
                </a:solidFill>
                <a:effectLst/>
                <a:uLnTx/>
                <a:uFillTx/>
                <a:latin typeface="Tahoma"/>
                <a:ea typeface="+mn-ea"/>
                <a:cs typeface="Tahoma"/>
              </a:rPr>
              <a:t>little</a:t>
            </a:r>
            <a:r>
              <a:rPr kumimoji="0" sz="1867" b="0" i="0" u="none" strike="noStrike" kern="0" cap="none" spc="73" normalizeH="0" baseline="0" noProof="0" dirty="0">
                <a:ln>
                  <a:noFill/>
                </a:ln>
                <a:solidFill>
                  <a:srgbClr val="605B57"/>
                </a:solidFill>
                <a:effectLst/>
                <a:uLnTx/>
                <a:uFillTx/>
                <a:latin typeface="Tahoma"/>
                <a:ea typeface="+mn-ea"/>
                <a:cs typeface="Tahoma"/>
              </a:rPr>
              <a:t> </a:t>
            </a:r>
            <a:r>
              <a:rPr kumimoji="0" sz="1867" b="0" i="0" u="none" strike="noStrike" kern="0" cap="none" spc="13" normalizeH="0" baseline="0" noProof="0" dirty="0">
                <a:ln>
                  <a:noFill/>
                </a:ln>
                <a:solidFill>
                  <a:srgbClr val="605B57"/>
                </a:solidFill>
                <a:effectLst/>
                <a:uLnTx/>
                <a:uFillTx/>
                <a:latin typeface="Tahoma"/>
                <a:ea typeface="+mn-ea"/>
                <a:cs typeface="Tahoma"/>
              </a:rPr>
              <a:t>to</a:t>
            </a:r>
            <a:r>
              <a:rPr kumimoji="0" sz="1867" b="0" i="0" u="none" strike="noStrike" kern="0" cap="none" spc="73" normalizeH="0" baseline="0" noProof="0" dirty="0">
                <a:ln>
                  <a:noFill/>
                </a:ln>
                <a:solidFill>
                  <a:srgbClr val="605B57"/>
                </a:solidFill>
                <a:effectLst/>
                <a:uLnTx/>
                <a:uFillTx/>
                <a:latin typeface="Tahoma"/>
                <a:ea typeface="+mn-ea"/>
                <a:cs typeface="Tahoma"/>
              </a:rPr>
              <a:t> no </a:t>
            </a:r>
            <a:r>
              <a:rPr kumimoji="0" sz="1867" b="0" i="0" u="none" strike="noStrike" kern="0" cap="none" spc="60" normalizeH="0" baseline="0" noProof="0" dirty="0">
                <a:ln>
                  <a:noFill/>
                </a:ln>
                <a:solidFill>
                  <a:srgbClr val="605B57"/>
                </a:solidFill>
                <a:effectLst/>
                <a:uLnTx/>
                <a:uFillTx/>
                <a:latin typeface="Tahoma"/>
                <a:ea typeface="+mn-ea"/>
                <a:cs typeface="Tahoma"/>
              </a:rPr>
              <a:t>change. </a:t>
            </a:r>
            <a:r>
              <a:rPr kumimoji="0" sz="1867" b="0" i="0" u="none" strike="noStrike" kern="0" cap="none" spc="107" normalizeH="0" baseline="0" noProof="0" dirty="0">
                <a:ln>
                  <a:noFill/>
                </a:ln>
                <a:solidFill>
                  <a:srgbClr val="605B57"/>
                </a:solidFill>
                <a:effectLst/>
                <a:uLnTx/>
                <a:uFillTx/>
                <a:latin typeface="Tahoma"/>
                <a:ea typeface="+mn-ea"/>
                <a:cs typeface="Tahoma"/>
              </a:rPr>
              <a:t>Go</a:t>
            </a:r>
            <a:r>
              <a:rPr kumimoji="0" sz="1867" b="0" i="0" u="none" strike="noStrike" kern="0" cap="none" spc="80" normalizeH="0" baseline="0" noProof="0" dirty="0">
                <a:ln>
                  <a:noFill/>
                </a:ln>
                <a:solidFill>
                  <a:srgbClr val="605B57"/>
                </a:solidFill>
                <a:effectLst/>
                <a:uLnTx/>
                <a:uFillTx/>
                <a:latin typeface="Tahoma"/>
                <a:ea typeface="+mn-ea"/>
                <a:cs typeface="Tahoma"/>
              </a:rPr>
              <a:t> </a:t>
            </a:r>
            <a:r>
              <a:rPr kumimoji="0" sz="1867" b="0" i="0" u="none" strike="noStrike" kern="0" cap="none" spc="0" normalizeH="0" baseline="0" noProof="0" dirty="0">
                <a:ln>
                  <a:noFill/>
                </a:ln>
                <a:solidFill>
                  <a:srgbClr val="605B57"/>
                </a:solidFill>
                <a:effectLst/>
                <a:uLnTx/>
                <a:uFillTx/>
                <a:latin typeface="Tahoma"/>
                <a:ea typeface="+mn-ea"/>
                <a:cs typeface="Tahoma"/>
              </a:rPr>
              <a:t>to</a:t>
            </a:r>
            <a:r>
              <a:rPr kumimoji="0" sz="1867" b="0" i="0" u="none" strike="noStrike" kern="0" cap="none" spc="80" normalizeH="0" baseline="0" noProof="0" dirty="0">
                <a:ln>
                  <a:noFill/>
                </a:ln>
                <a:solidFill>
                  <a:srgbClr val="605B57"/>
                </a:solidFill>
                <a:effectLst/>
                <a:uLnTx/>
                <a:uFillTx/>
                <a:latin typeface="Tahoma"/>
                <a:ea typeface="+mn-ea"/>
                <a:cs typeface="Tahoma"/>
              </a:rPr>
              <a:t> </a:t>
            </a:r>
            <a:r>
              <a:rPr kumimoji="0" sz="1867" b="0" i="0" u="none" strike="noStrike" kern="0" cap="none" spc="0" normalizeH="0" baseline="0" noProof="0" dirty="0">
                <a:ln>
                  <a:noFill/>
                </a:ln>
                <a:solidFill>
                  <a:srgbClr val="605B57"/>
                </a:solidFill>
                <a:effectLst/>
                <a:uLnTx/>
                <a:uFillTx/>
                <a:latin typeface="Tahoma"/>
                <a:ea typeface="+mn-ea"/>
                <a:cs typeface="Tahoma"/>
              </a:rPr>
              <a:t>your</a:t>
            </a:r>
            <a:r>
              <a:rPr kumimoji="0" sz="1867" b="0" i="0" u="none" strike="noStrike" kern="0" cap="none" spc="80" normalizeH="0" baseline="0" noProof="0" dirty="0">
                <a:ln>
                  <a:noFill/>
                </a:ln>
                <a:solidFill>
                  <a:srgbClr val="605B57"/>
                </a:solidFill>
                <a:effectLst/>
                <a:uLnTx/>
                <a:uFillTx/>
                <a:latin typeface="Tahoma"/>
                <a:ea typeface="+mn-ea"/>
                <a:cs typeface="Tahoma"/>
              </a:rPr>
              <a:t> </a:t>
            </a:r>
            <a:r>
              <a:rPr kumimoji="0" sz="1867" b="0" i="0" u="none" strike="noStrike" kern="0" cap="none" spc="0" normalizeH="0" baseline="0" noProof="0" dirty="0">
                <a:ln>
                  <a:noFill/>
                </a:ln>
                <a:solidFill>
                  <a:srgbClr val="605B57"/>
                </a:solidFill>
                <a:effectLst/>
                <a:uLnTx/>
                <a:uFillTx/>
                <a:latin typeface="Tahoma"/>
                <a:ea typeface="+mn-ea"/>
                <a:cs typeface="Tahoma"/>
              </a:rPr>
              <a:t>usual</a:t>
            </a:r>
            <a:r>
              <a:rPr kumimoji="0" sz="1867" b="0" i="0" u="none" strike="noStrike" kern="0" cap="none" spc="80" normalizeH="0" baseline="0" noProof="0" dirty="0">
                <a:ln>
                  <a:noFill/>
                </a:ln>
                <a:solidFill>
                  <a:srgbClr val="605B57"/>
                </a:solidFill>
                <a:effectLst/>
                <a:uLnTx/>
                <a:uFillTx/>
                <a:latin typeface="Tahoma"/>
                <a:ea typeface="+mn-ea"/>
                <a:cs typeface="Tahoma"/>
              </a:rPr>
              <a:t> </a:t>
            </a:r>
            <a:r>
              <a:rPr kumimoji="0" sz="1867" b="0" i="0" u="none" strike="noStrike" kern="0" cap="none" spc="73" normalizeH="0" baseline="0" noProof="0" dirty="0">
                <a:ln>
                  <a:noFill/>
                </a:ln>
                <a:solidFill>
                  <a:srgbClr val="605B57"/>
                </a:solidFill>
                <a:effectLst/>
                <a:uLnTx/>
                <a:uFillTx/>
                <a:latin typeface="Tahoma"/>
                <a:ea typeface="+mn-ea"/>
                <a:cs typeface="Tahoma"/>
              </a:rPr>
              <a:t>pharmacy</a:t>
            </a:r>
            <a:r>
              <a:rPr kumimoji="0" sz="1867" b="0" i="0" u="none" strike="noStrike" kern="0" cap="none" spc="80" normalizeH="0" baseline="0" noProof="0" dirty="0">
                <a:ln>
                  <a:noFill/>
                </a:ln>
                <a:solidFill>
                  <a:srgbClr val="605B57"/>
                </a:solidFill>
                <a:effectLst/>
                <a:uLnTx/>
                <a:uFillTx/>
                <a:latin typeface="Tahoma"/>
                <a:ea typeface="+mn-ea"/>
                <a:cs typeface="Tahoma"/>
              </a:rPr>
              <a:t> </a:t>
            </a:r>
            <a:r>
              <a:rPr kumimoji="0" sz="1867" b="0" i="0" u="none" strike="noStrike" kern="0" cap="none" spc="73" normalizeH="0" baseline="0" noProof="0" dirty="0">
                <a:ln>
                  <a:noFill/>
                </a:ln>
                <a:solidFill>
                  <a:srgbClr val="605B57"/>
                </a:solidFill>
                <a:effectLst/>
                <a:uLnTx/>
                <a:uFillTx/>
                <a:latin typeface="Tahoma"/>
                <a:ea typeface="+mn-ea"/>
                <a:cs typeface="Tahoma"/>
              </a:rPr>
              <a:t>and</a:t>
            </a:r>
            <a:r>
              <a:rPr kumimoji="0" sz="1867" b="0" i="0" u="none" strike="noStrike" kern="0" cap="none" spc="80" normalizeH="0" baseline="0" noProof="0" dirty="0">
                <a:ln>
                  <a:noFill/>
                </a:ln>
                <a:solidFill>
                  <a:srgbClr val="605B57"/>
                </a:solidFill>
                <a:effectLst/>
                <a:uLnTx/>
                <a:uFillTx/>
                <a:latin typeface="Tahoma"/>
                <a:ea typeface="+mn-ea"/>
                <a:cs typeface="Tahoma"/>
              </a:rPr>
              <a:t> </a:t>
            </a:r>
            <a:r>
              <a:rPr kumimoji="0" sz="1867" b="0" i="0" u="none" strike="noStrike" kern="0" cap="none" spc="0" normalizeH="0" baseline="0" noProof="0" dirty="0">
                <a:ln>
                  <a:noFill/>
                </a:ln>
                <a:solidFill>
                  <a:srgbClr val="605B57"/>
                </a:solidFill>
                <a:effectLst/>
                <a:uLnTx/>
                <a:uFillTx/>
                <a:latin typeface="Tahoma"/>
                <a:ea typeface="+mn-ea"/>
                <a:cs typeface="Tahoma"/>
              </a:rPr>
              <a:t>get</a:t>
            </a:r>
            <a:r>
              <a:rPr kumimoji="0" sz="1867" b="0" i="0" u="none" strike="noStrike" kern="0" cap="none" spc="80" normalizeH="0" baseline="0" noProof="0" dirty="0">
                <a:ln>
                  <a:noFill/>
                </a:ln>
                <a:solidFill>
                  <a:srgbClr val="605B57"/>
                </a:solidFill>
                <a:effectLst/>
                <a:uLnTx/>
                <a:uFillTx/>
                <a:latin typeface="Tahoma"/>
                <a:ea typeface="+mn-ea"/>
                <a:cs typeface="Tahoma"/>
              </a:rPr>
              <a:t> </a:t>
            </a:r>
            <a:r>
              <a:rPr kumimoji="0" sz="1867" b="0" i="0" u="none" strike="noStrike" kern="0" cap="none" spc="0" normalizeH="0" baseline="0" noProof="0" dirty="0">
                <a:ln>
                  <a:noFill/>
                </a:ln>
                <a:solidFill>
                  <a:srgbClr val="605B57"/>
                </a:solidFill>
                <a:effectLst/>
                <a:uLnTx/>
                <a:uFillTx/>
                <a:latin typeface="Tahoma"/>
                <a:ea typeface="+mn-ea"/>
                <a:cs typeface="Tahoma"/>
              </a:rPr>
              <a:t>your</a:t>
            </a:r>
            <a:r>
              <a:rPr kumimoji="0" sz="1867" b="0" i="0" u="none" strike="noStrike" kern="0" cap="none" spc="80" normalizeH="0" baseline="0" noProof="0" dirty="0">
                <a:ln>
                  <a:noFill/>
                </a:ln>
                <a:solidFill>
                  <a:srgbClr val="605B57"/>
                </a:solidFill>
                <a:effectLst/>
                <a:uLnTx/>
                <a:uFillTx/>
                <a:latin typeface="Tahoma"/>
                <a:ea typeface="+mn-ea"/>
                <a:cs typeface="Tahoma"/>
              </a:rPr>
              <a:t> </a:t>
            </a:r>
            <a:r>
              <a:rPr kumimoji="0" sz="1867" b="0" i="0" u="none" strike="noStrike" kern="0" cap="none" spc="-13" normalizeH="0" baseline="0" noProof="0" dirty="0">
                <a:ln>
                  <a:noFill/>
                </a:ln>
                <a:solidFill>
                  <a:srgbClr val="605B57"/>
                </a:solidFill>
                <a:effectLst/>
                <a:uLnTx/>
                <a:uFillTx/>
                <a:latin typeface="Tahoma"/>
                <a:ea typeface="+mn-ea"/>
                <a:cs typeface="Tahoma"/>
              </a:rPr>
              <a:t>medications.</a:t>
            </a:r>
            <a:endParaRPr kumimoji="0" sz="1867" b="0" i="0" u="none" strike="noStrike" kern="0" cap="none" spc="0" normalizeH="0" baseline="0" noProof="0">
              <a:ln>
                <a:noFill/>
              </a:ln>
              <a:solidFill>
                <a:sysClr val="windowText" lastClr="000000"/>
              </a:solidFill>
              <a:effectLst/>
              <a:uLnTx/>
              <a:uFillTx/>
              <a:latin typeface="Tahoma"/>
              <a:ea typeface="+mn-ea"/>
              <a:cs typeface="Tahoma"/>
            </a:endParaRPr>
          </a:p>
        </p:txBody>
      </p:sp>
      <p:grpSp>
        <p:nvGrpSpPr>
          <p:cNvPr id="6" name="object 6"/>
          <p:cNvGrpSpPr/>
          <p:nvPr/>
        </p:nvGrpSpPr>
        <p:grpSpPr>
          <a:xfrm>
            <a:off x="4326721" y="2442300"/>
            <a:ext cx="3539067" cy="2993813"/>
            <a:chOff x="3245041" y="1831725"/>
            <a:chExt cx="2654300" cy="2245360"/>
          </a:xfrm>
        </p:grpSpPr>
        <p:sp>
          <p:nvSpPr>
            <p:cNvPr id="7" name="object 7"/>
            <p:cNvSpPr/>
            <p:nvPr/>
          </p:nvSpPr>
          <p:spPr>
            <a:xfrm>
              <a:off x="3247266" y="1831725"/>
              <a:ext cx="2651760" cy="2245360"/>
            </a:xfrm>
            <a:custGeom>
              <a:avLst/>
              <a:gdLst/>
              <a:ahLst/>
              <a:cxnLst/>
              <a:rect l="l" t="t" r="r" b="b"/>
              <a:pathLst>
                <a:path w="2651760" h="2245360">
                  <a:moveTo>
                    <a:pt x="2524127" y="2245199"/>
                  </a:moveTo>
                  <a:lnTo>
                    <a:pt x="127572" y="2245199"/>
                  </a:lnTo>
                  <a:lnTo>
                    <a:pt x="77915" y="2235174"/>
                  </a:lnTo>
                  <a:lnTo>
                    <a:pt x="37365" y="2207834"/>
                  </a:lnTo>
                  <a:lnTo>
                    <a:pt x="10025" y="2167284"/>
                  </a:lnTo>
                  <a:lnTo>
                    <a:pt x="0" y="2117627"/>
                  </a:lnTo>
                  <a:lnTo>
                    <a:pt x="0" y="127572"/>
                  </a:lnTo>
                  <a:lnTo>
                    <a:pt x="10025" y="77915"/>
                  </a:lnTo>
                  <a:lnTo>
                    <a:pt x="37365" y="37365"/>
                  </a:lnTo>
                  <a:lnTo>
                    <a:pt x="77915" y="10025"/>
                  </a:lnTo>
                  <a:lnTo>
                    <a:pt x="127572" y="0"/>
                  </a:lnTo>
                  <a:lnTo>
                    <a:pt x="2524127" y="0"/>
                  </a:lnTo>
                  <a:lnTo>
                    <a:pt x="2572947" y="9710"/>
                  </a:lnTo>
                  <a:lnTo>
                    <a:pt x="2614335" y="37364"/>
                  </a:lnTo>
                  <a:lnTo>
                    <a:pt x="2641989" y="78752"/>
                  </a:lnTo>
                  <a:lnTo>
                    <a:pt x="2651699" y="127572"/>
                  </a:lnTo>
                  <a:lnTo>
                    <a:pt x="2651699" y="2117627"/>
                  </a:lnTo>
                  <a:lnTo>
                    <a:pt x="2641674" y="2167284"/>
                  </a:lnTo>
                  <a:lnTo>
                    <a:pt x="2614334" y="2207834"/>
                  </a:lnTo>
                  <a:lnTo>
                    <a:pt x="2573784" y="2235174"/>
                  </a:lnTo>
                  <a:lnTo>
                    <a:pt x="2524127" y="2245199"/>
                  </a:lnTo>
                  <a:close/>
                </a:path>
              </a:pathLst>
            </a:custGeom>
            <a:solidFill>
              <a:srgbClr val="066482"/>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p:nvPr/>
          </p:nvSpPr>
          <p:spPr>
            <a:xfrm>
              <a:off x="3245041" y="1868713"/>
              <a:ext cx="2651760" cy="2207260"/>
            </a:xfrm>
            <a:custGeom>
              <a:avLst/>
              <a:gdLst/>
              <a:ahLst/>
              <a:cxnLst/>
              <a:rect l="l" t="t" r="r" b="b"/>
              <a:pathLst>
                <a:path w="2651760" h="2207260">
                  <a:moveTo>
                    <a:pt x="2526292" y="2207099"/>
                  </a:moveTo>
                  <a:lnTo>
                    <a:pt x="125407" y="2207099"/>
                  </a:lnTo>
                  <a:lnTo>
                    <a:pt x="76593" y="2197244"/>
                  </a:lnTo>
                  <a:lnTo>
                    <a:pt x="36731" y="2170368"/>
                  </a:lnTo>
                  <a:lnTo>
                    <a:pt x="9855" y="2130506"/>
                  </a:lnTo>
                  <a:lnTo>
                    <a:pt x="0" y="2081692"/>
                  </a:lnTo>
                  <a:lnTo>
                    <a:pt x="0" y="125407"/>
                  </a:lnTo>
                  <a:lnTo>
                    <a:pt x="9855" y="76593"/>
                  </a:lnTo>
                  <a:lnTo>
                    <a:pt x="36731" y="36730"/>
                  </a:lnTo>
                  <a:lnTo>
                    <a:pt x="76593" y="9855"/>
                  </a:lnTo>
                  <a:lnTo>
                    <a:pt x="125407" y="0"/>
                  </a:lnTo>
                  <a:lnTo>
                    <a:pt x="2526292" y="0"/>
                  </a:lnTo>
                  <a:lnTo>
                    <a:pt x="2574284" y="9546"/>
                  </a:lnTo>
                  <a:lnTo>
                    <a:pt x="2614969" y="36730"/>
                  </a:lnTo>
                  <a:lnTo>
                    <a:pt x="2642153" y="77416"/>
                  </a:lnTo>
                  <a:lnTo>
                    <a:pt x="2651699" y="125407"/>
                  </a:lnTo>
                  <a:lnTo>
                    <a:pt x="2651699" y="2081692"/>
                  </a:lnTo>
                  <a:lnTo>
                    <a:pt x="2641844" y="2130506"/>
                  </a:lnTo>
                  <a:lnTo>
                    <a:pt x="2614969" y="2170368"/>
                  </a:lnTo>
                  <a:lnTo>
                    <a:pt x="2575106" y="2197244"/>
                  </a:lnTo>
                  <a:lnTo>
                    <a:pt x="2526292" y="2207099"/>
                  </a:lnTo>
                  <a:close/>
                </a:path>
              </a:pathLst>
            </a:custGeom>
            <a:solidFill>
              <a:srgbClr val="FFFFFF"/>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9" name="object 9"/>
            <p:cNvPicPr/>
            <p:nvPr/>
          </p:nvPicPr>
          <p:blipFill>
            <a:blip r:embed="rId3" cstate="print"/>
            <a:stretch>
              <a:fillRect/>
            </a:stretch>
          </p:blipFill>
          <p:spPr>
            <a:xfrm>
              <a:off x="3355849" y="2035622"/>
              <a:ext cx="692399" cy="690899"/>
            </a:xfrm>
            <a:prstGeom prst="rect">
              <a:avLst/>
            </a:prstGeom>
          </p:spPr>
        </p:pic>
      </p:grpSp>
      <p:grpSp>
        <p:nvGrpSpPr>
          <p:cNvPr id="10" name="object 10"/>
          <p:cNvGrpSpPr/>
          <p:nvPr/>
        </p:nvGrpSpPr>
        <p:grpSpPr>
          <a:xfrm>
            <a:off x="312232" y="2442300"/>
            <a:ext cx="3539067" cy="2993813"/>
            <a:chOff x="234174" y="1831725"/>
            <a:chExt cx="2654300" cy="2245360"/>
          </a:xfrm>
        </p:grpSpPr>
        <p:sp>
          <p:nvSpPr>
            <p:cNvPr id="11" name="object 11"/>
            <p:cNvSpPr/>
            <p:nvPr/>
          </p:nvSpPr>
          <p:spPr>
            <a:xfrm>
              <a:off x="236399" y="1831725"/>
              <a:ext cx="2651760" cy="2245360"/>
            </a:xfrm>
            <a:custGeom>
              <a:avLst/>
              <a:gdLst/>
              <a:ahLst/>
              <a:cxnLst/>
              <a:rect l="l" t="t" r="r" b="b"/>
              <a:pathLst>
                <a:path w="2651760" h="2245360">
                  <a:moveTo>
                    <a:pt x="2524127" y="2245199"/>
                  </a:moveTo>
                  <a:lnTo>
                    <a:pt x="127572" y="2245199"/>
                  </a:lnTo>
                  <a:lnTo>
                    <a:pt x="77915" y="2235174"/>
                  </a:lnTo>
                  <a:lnTo>
                    <a:pt x="37365" y="2207834"/>
                  </a:lnTo>
                  <a:lnTo>
                    <a:pt x="10025" y="2167284"/>
                  </a:lnTo>
                  <a:lnTo>
                    <a:pt x="0" y="2117627"/>
                  </a:lnTo>
                  <a:lnTo>
                    <a:pt x="0" y="127572"/>
                  </a:lnTo>
                  <a:lnTo>
                    <a:pt x="10025" y="77915"/>
                  </a:lnTo>
                  <a:lnTo>
                    <a:pt x="37365" y="37365"/>
                  </a:lnTo>
                  <a:lnTo>
                    <a:pt x="77915" y="10025"/>
                  </a:lnTo>
                  <a:lnTo>
                    <a:pt x="127572" y="0"/>
                  </a:lnTo>
                  <a:lnTo>
                    <a:pt x="2524127" y="0"/>
                  </a:lnTo>
                  <a:lnTo>
                    <a:pt x="2572947" y="9710"/>
                  </a:lnTo>
                  <a:lnTo>
                    <a:pt x="2614334" y="37364"/>
                  </a:lnTo>
                  <a:lnTo>
                    <a:pt x="2641989" y="78752"/>
                  </a:lnTo>
                  <a:lnTo>
                    <a:pt x="2651699" y="127572"/>
                  </a:lnTo>
                  <a:lnTo>
                    <a:pt x="2651699" y="2117627"/>
                  </a:lnTo>
                  <a:lnTo>
                    <a:pt x="2641674" y="2167284"/>
                  </a:lnTo>
                  <a:lnTo>
                    <a:pt x="2614334" y="2207834"/>
                  </a:lnTo>
                  <a:lnTo>
                    <a:pt x="2573784" y="2235174"/>
                  </a:lnTo>
                  <a:lnTo>
                    <a:pt x="2524127" y="2245199"/>
                  </a:lnTo>
                  <a:close/>
                </a:path>
              </a:pathLst>
            </a:custGeom>
            <a:solidFill>
              <a:srgbClr val="F65E00"/>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 name="object 12"/>
            <p:cNvSpPr/>
            <p:nvPr/>
          </p:nvSpPr>
          <p:spPr>
            <a:xfrm>
              <a:off x="234174" y="1868713"/>
              <a:ext cx="2651760" cy="2207260"/>
            </a:xfrm>
            <a:custGeom>
              <a:avLst/>
              <a:gdLst/>
              <a:ahLst/>
              <a:cxnLst/>
              <a:rect l="l" t="t" r="r" b="b"/>
              <a:pathLst>
                <a:path w="2651760" h="2207260">
                  <a:moveTo>
                    <a:pt x="2526292" y="2207099"/>
                  </a:moveTo>
                  <a:lnTo>
                    <a:pt x="125407" y="2207099"/>
                  </a:lnTo>
                  <a:lnTo>
                    <a:pt x="76593" y="2197244"/>
                  </a:lnTo>
                  <a:lnTo>
                    <a:pt x="36730" y="2170368"/>
                  </a:lnTo>
                  <a:lnTo>
                    <a:pt x="9855" y="2130506"/>
                  </a:lnTo>
                  <a:lnTo>
                    <a:pt x="0" y="2081692"/>
                  </a:lnTo>
                  <a:lnTo>
                    <a:pt x="0" y="125407"/>
                  </a:lnTo>
                  <a:lnTo>
                    <a:pt x="9855" y="76593"/>
                  </a:lnTo>
                  <a:lnTo>
                    <a:pt x="36730" y="36730"/>
                  </a:lnTo>
                  <a:lnTo>
                    <a:pt x="76593" y="9855"/>
                  </a:lnTo>
                  <a:lnTo>
                    <a:pt x="125407" y="0"/>
                  </a:lnTo>
                  <a:lnTo>
                    <a:pt x="2526292" y="0"/>
                  </a:lnTo>
                  <a:lnTo>
                    <a:pt x="2574283" y="9546"/>
                  </a:lnTo>
                  <a:lnTo>
                    <a:pt x="2614968" y="36730"/>
                  </a:lnTo>
                  <a:lnTo>
                    <a:pt x="2642153" y="77416"/>
                  </a:lnTo>
                  <a:lnTo>
                    <a:pt x="2651699" y="125407"/>
                  </a:lnTo>
                  <a:lnTo>
                    <a:pt x="2651699" y="2081692"/>
                  </a:lnTo>
                  <a:lnTo>
                    <a:pt x="2641844" y="2130506"/>
                  </a:lnTo>
                  <a:lnTo>
                    <a:pt x="2614968" y="2170368"/>
                  </a:lnTo>
                  <a:lnTo>
                    <a:pt x="2575106" y="2197244"/>
                  </a:lnTo>
                  <a:lnTo>
                    <a:pt x="2526292" y="2207099"/>
                  </a:lnTo>
                  <a:close/>
                </a:path>
              </a:pathLst>
            </a:custGeom>
            <a:solidFill>
              <a:srgbClr val="FFFFFF"/>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3" name="object 13"/>
            <p:cNvPicPr/>
            <p:nvPr/>
          </p:nvPicPr>
          <p:blipFill>
            <a:blip r:embed="rId4" cstate="print"/>
            <a:stretch>
              <a:fillRect/>
            </a:stretch>
          </p:blipFill>
          <p:spPr>
            <a:xfrm>
              <a:off x="327675" y="2035622"/>
              <a:ext cx="687068" cy="690899"/>
            </a:xfrm>
            <a:prstGeom prst="rect">
              <a:avLst/>
            </a:prstGeom>
          </p:spPr>
        </p:pic>
      </p:grpSp>
      <p:grpSp>
        <p:nvGrpSpPr>
          <p:cNvPr id="14" name="object 14"/>
          <p:cNvGrpSpPr/>
          <p:nvPr/>
        </p:nvGrpSpPr>
        <p:grpSpPr>
          <a:xfrm>
            <a:off x="8341227" y="2442300"/>
            <a:ext cx="3539067" cy="2993813"/>
            <a:chOff x="6255920" y="1831725"/>
            <a:chExt cx="2654300" cy="2245360"/>
          </a:xfrm>
        </p:grpSpPr>
        <p:sp>
          <p:nvSpPr>
            <p:cNvPr id="15" name="object 15"/>
            <p:cNvSpPr/>
            <p:nvPr/>
          </p:nvSpPr>
          <p:spPr>
            <a:xfrm>
              <a:off x="6258145" y="1831725"/>
              <a:ext cx="2651760" cy="2245360"/>
            </a:xfrm>
            <a:custGeom>
              <a:avLst/>
              <a:gdLst/>
              <a:ahLst/>
              <a:cxnLst/>
              <a:rect l="l" t="t" r="r" b="b"/>
              <a:pathLst>
                <a:path w="2651759" h="2245360">
                  <a:moveTo>
                    <a:pt x="2524128" y="2245199"/>
                  </a:moveTo>
                  <a:lnTo>
                    <a:pt x="127572" y="2245199"/>
                  </a:lnTo>
                  <a:lnTo>
                    <a:pt x="77915" y="2235174"/>
                  </a:lnTo>
                  <a:lnTo>
                    <a:pt x="37365" y="2207834"/>
                  </a:lnTo>
                  <a:lnTo>
                    <a:pt x="10025" y="2167284"/>
                  </a:lnTo>
                  <a:lnTo>
                    <a:pt x="0" y="2117627"/>
                  </a:lnTo>
                  <a:lnTo>
                    <a:pt x="0" y="127572"/>
                  </a:lnTo>
                  <a:lnTo>
                    <a:pt x="10025" y="77915"/>
                  </a:lnTo>
                  <a:lnTo>
                    <a:pt x="37365" y="37365"/>
                  </a:lnTo>
                  <a:lnTo>
                    <a:pt x="77915" y="10025"/>
                  </a:lnTo>
                  <a:lnTo>
                    <a:pt x="127572" y="0"/>
                  </a:lnTo>
                  <a:lnTo>
                    <a:pt x="2524128" y="0"/>
                  </a:lnTo>
                  <a:lnTo>
                    <a:pt x="2572947" y="9710"/>
                  </a:lnTo>
                  <a:lnTo>
                    <a:pt x="2614335" y="37364"/>
                  </a:lnTo>
                  <a:lnTo>
                    <a:pt x="2641989" y="78752"/>
                  </a:lnTo>
                  <a:lnTo>
                    <a:pt x="2651699" y="127572"/>
                  </a:lnTo>
                  <a:lnTo>
                    <a:pt x="2651699" y="2117627"/>
                  </a:lnTo>
                  <a:lnTo>
                    <a:pt x="2641674" y="2167284"/>
                  </a:lnTo>
                  <a:lnTo>
                    <a:pt x="2614335" y="2207834"/>
                  </a:lnTo>
                  <a:lnTo>
                    <a:pt x="2573785" y="2235174"/>
                  </a:lnTo>
                  <a:lnTo>
                    <a:pt x="2524128" y="2245199"/>
                  </a:lnTo>
                  <a:close/>
                </a:path>
              </a:pathLst>
            </a:custGeom>
            <a:solidFill>
              <a:srgbClr val="207337"/>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object 16"/>
            <p:cNvSpPr/>
            <p:nvPr/>
          </p:nvSpPr>
          <p:spPr>
            <a:xfrm>
              <a:off x="6255920" y="1868713"/>
              <a:ext cx="2651760" cy="2207260"/>
            </a:xfrm>
            <a:custGeom>
              <a:avLst/>
              <a:gdLst/>
              <a:ahLst/>
              <a:cxnLst/>
              <a:rect l="l" t="t" r="r" b="b"/>
              <a:pathLst>
                <a:path w="2651759" h="2207260">
                  <a:moveTo>
                    <a:pt x="2526292" y="2207099"/>
                  </a:moveTo>
                  <a:lnTo>
                    <a:pt x="125407" y="2207099"/>
                  </a:lnTo>
                  <a:lnTo>
                    <a:pt x="76593" y="2197244"/>
                  </a:lnTo>
                  <a:lnTo>
                    <a:pt x="36731" y="2170368"/>
                  </a:lnTo>
                  <a:lnTo>
                    <a:pt x="9855" y="2130506"/>
                  </a:lnTo>
                  <a:lnTo>
                    <a:pt x="0" y="2081692"/>
                  </a:lnTo>
                  <a:lnTo>
                    <a:pt x="0" y="125407"/>
                  </a:lnTo>
                  <a:lnTo>
                    <a:pt x="9855" y="76593"/>
                  </a:lnTo>
                  <a:lnTo>
                    <a:pt x="36731" y="36730"/>
                  </a:lnTo>
                  <a:lnTo>
                    <a:pt x="76593" y="9855"/>
                  </a:lnTo>
                  <a:lnTo>
                    <a:pt x="125407" y="0"/>
                  </a:lnTo>
                  <a:lnTo>
                    <a:pt x="2526292" y="0"/>
                  </a:lnTo>
                  <a:lnTo>
                    <a:pt x="2574284" y="9546"/>
                  </a:lnTo>
                  <a:lnTo>
                    <a:pt x="2614968" y="36730"/>
                  </a:lnTo>
                  <a:lnTo>
                    <a:pt x="2642153" y="77416"/>
                  </a:lnTo>
                  <a:lnTo>
                    <a:pt x="2651699" y="125407"/>
                  </a:lnTo>
                  <a:lnTo>
                    <a:pt x="2651699" y="2081692"/>
                  </a:lnTo>
                  <a:lnTo>
                    <a:pt x="2641844" y="2130506"/>
                  </a:lnTo>
                  <a:lnTo>
                    <a:pt x="2614969" y="2170368"/>
                  </a:lnTo>
                  <a:lnTo>
                    <a:pt x="2575107" y="2197244"/>
                  </a:lnTo>
                  <a:lnTo>
                    <a:pt x="2526292" y="2207099"/>
                  </a:lnTo>
                  <a:close/>
                </a:path>
              </a:pathLst>
            </a:custGeom>
            <a:solidFill>
              <a:srgbClr val="FFFFFF"/>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7" name="object 17"/>
            <p:cNvPicPr/>
            <p:nvPr/>
          </p:nvPicPr>
          <p:blipFill>
            <a:blip r:embed="rId5" cstate="print"/>
            <a:stretch>
              <a:fillRect/>
            </a:stretch>
          </p:blipFill>
          <p:spPr>
            <a:xfrm>
              <a:off x="6354975" y="2035625"/>
              <a:ext cx="692399" cy="690899"/>
            </a:xfrm>
            <a:prstGeom prst="rect">
              <a:avLst/>
            </a:prstGeom>
          </p:spPr>
        </p:pic>
      </p:grpSp>
      <p:sp>
        <p:nvSpPr>
          <p:cNvPr id="18" name="object 18"/>
          <p:cNvSpPr txBox="1"/>
          <p:nvPr/>
        </p:nvSpPr>
        <p:spPr>
          <a:xfrm>
            <a:off x="498499" y="3558104"/>
            <a:ext cx="2657685" cy="1044453"/>
          </a:xfrm>
          <a:prstGeom prst="rect">
            <a:avLst/>
          </a:prstGeom>
        </p:spPr>
        <p:txBody>
          <a:bodyPr vert="horz" wrap="square" lIns="0" tIns="205740" rIns="0" bIns="0" rtlCol="0">
            <a:spAutoFit/>
          </a:bodyPr>
          <a:lstStyle/>
          <a:p>
            <a:pPr marL="16933" marR="0" lvl="0" indent="0" algn="l" defTabSz="1219170" rtl="0" eaLnBrk="1" fontAlgn="auto" latinLnBrk="0" hangingPunct="1">
              <a:lnSpc>
                <a:spcPct val="100000"/>
              </a:lnSpc>
              <a:spcBef>
                <a:spcPts val="1620"/>
              </a:spcBef>
              <a:spcAft>
                <a:spcPts val="0"/>
              </a:spcAft>
              <a:buClrTx/>
              <a:buSzTx/>
              <a:buFontTx/>
              <a:buNone/>
              <a:tabLst/>
              <a:defRPr/>
            </a:pPr>
            <a:r>
              <a:rPr kumimoji="0" sz="2400" b="0" i="0" u="none" strike="noStrike" kern="0" cap="none" spc="147" normalizeH="0" baseline="0" noProof="0" dirty="0">
                <a:ln>
                  <a:noFill/>
                </a:ln>
                <a:solidFill>
                  <a:srgbClr val="2B2927"/>
                </a:solidFill>
                <a:effectLst/>
                <a:uLnTx/>
                <a:uFillTx/>
                <a:latin typeface="Tahoma"/>
                <a:ea typeface="+mn-ea"/>
                <a:cs typeface="Tahoma"/>
              </a:rPr>
              <a:t>Member</a:t>
            </a:r>
            <a:r>
              <a:rPr kumimoji="0" sz="2400" b="0" i="0" u="none" strike="noStrike" kern="0" cap="none" spc="-93" normalizeH="0" baseline="0" noProof="0" dirty="0">
                <a:ln>
                  <a:noFill/>
                </a:ln>
                <a:solidFill>
                  <a:srgbClr val="2B2927"/>
                </a:solidFill>
                <a:effectLst/>
                <a:uLnTx/>
                <a:uFillTx/>
                <a:latin typeface="Tahoma"/>
                <a:ea typeface="+mn-ea"/>
                <a:cs typeface="Tahoma"/>
              </a:rPr>
              <a:t> </a:t>
            </a:r>
            <a:r>
              <a:rPr kumimoji="0" sz="2400" b="0" i="0" u="none" strike="noStrike" kern="0" cap="none" spc="-87" normalizeH="0" baseline="0" noProof="0" dirty="0">
                <a:ln>
                  <a:noFill/>
                </a:ln>
                <a:solidFill>
                  <a:srgbClr val="2B2927"/>
                </a:solidFill>
                <a:effectLst/>
                <a:uLnTx/>
                <a:uFillTx/>
                <a:latin typeface="Tahoma"/>
                <a:ea typeface="+mn-ea"/>
                <a:cs typeface="Tahoma"/>
              </a:rPr>
              <a:t>ID </a:t>
            </a:r>
            <a:r>
              <a:rPr kumimoji="0" sz="2400" b="0" i="0" u="none" strike="noStrike" kern="0" cap="none" spc="107" normalizeH="0" baseline="0" noProof="0" dirty="0">
                <a:ln>
                  <a:noFill/>
                </a:ln>
                <a:solidFill>
                  <a:srgbClr val="2B2927"/>
                </a:solidFill>
                <a:effectLst/>
                <a:uLnTx/>
                <a:uFillTx/>
                <a:latin typeface="Tahoma"/>
                <a:ea typeface="+mn-ea"/>
                <a:cs typeface="Tahoma"/>
              </a:rPr>
              <a:t>Card</a:t>
            </a:r>
            <a:endParaRPr kumimoji="0" sz="2400" b="0" i="0" u="none" strike="noStrike" kern="0" cap="none" spc="0" normalizeH="0" baseline="0" noProof="0">
              <a:ln>
                <a:noFill/>
              </a:ln>
              <a:solidFill>
                <a:sysClr val="windowText" lastClr="000000"/>
              </a:solidFill>
              <a:effectLst/>
              <a:uLnTx/>
              <a:uFillTx/>
              <a:latin typeface="Tahoma"/>
              <a:ea typeface="+mn-ea"/>
              <a:cs typeface="Tahoma"/>
            </a:endParaRPr>
          </a:p>
          <a:p>
            <a:pPr marL="16933" marR="6773" lvl="0" indent="0" algn="l" defTabSz="1219170" rtl="0" eaLnBrk="1" fontAlgn="auto" latinLnBrk="0" hangingPunct="1">
              <a:lnSpc>
                <a:spcPct val="114999"/>
              </a:lnSpc>
              <a:spcBef>
                <a:spcPts val="533"/>
              </a:spcBef>
              <a:spcAft>
                <a:spcPts val="0"/>
              </a:spcAft>
              <a:buClrTx/>
              <a:buSzTx/>
              <a:buFontTx/>
              <a:buNone/>
              <a:tabLst/>
              <a:defRPr/>
            </a:pPr>
            <a:r>
              <a:rPr kumimoji="0" sz="1200" b="0" i="0" u="none" strike="noStrike" kern="0" cap="none" spc="0" normalizeH="0" baseline="0" noProof="0" dirty="0">
                <a:ln>
                  <a:noFill/>
                </a:ln>
                <a:solidFill>
                  <a:srgbClr val="605B57"/>
                </a:solidFill>
                <a:effectLst/>
                <a:uLnTx/>
                <a:uFillTx/>
                <a:latin typeface="Tahoma"/>
                <a:ea typeface="+mn-ea"/>
                <a:cs typeface="Tahoma"/>
              </a:rPr>
              <a:t>Remember</a:t>
            </a:r>
            <a:r>
              <a:rPr kumimoji="0" sz="1200" b="0" i="0" u="none" strike="noStrike" kern="0" cap="none" spc="147" normalizeH="0" baseline="0" noProof="0" dirty="0">
                <a:ln>
                  <a:noFill/>
                </a:ln>
                <a:solidFill>
                  <a:srgbClr val="605B57"/>
                </a:solidFill>
                <a:effectLst/>
                <a:uLnTx/>
                <a:uFillTx/>
                <a:latin typeface="Tahoma"/>
                <a:ea typeface="+mn-ea"/>
                <a:cs typeface="Tahoma"/>
              </a:rPr>
              <a:t> </a:t>
            </a:r>
            <a:r>
              <a:rPr kumimoji="0" sz="1200" b="0" i="0" u="none" strike="noStrike" kern="0" cap="none" spc="0" normalizeH="0" baseline="0" noProof="0" dirty="0">
                <a:ln>
                  <a:noFill/>
                </a:ln>
                <a:solidFill>
                  <a:srgbClr val="605B57"/>
                </a:solidFill>
                <a:effectLst/>
                <a:uLnTx/>
                <a:uFillTx/>
                <a:latin typeface="Tahoma"/>
                <a:ea typeface="+mn-ea"/>
                <a:cs typeface="Tahoma"/>
              </a:rPr>
              <a:t>to</a:t>
            </a:r>
            <a:r>
              <a:rPr kumimoji="0" sz="1200" b="0" i="0" u="none" strike="noStrike" kern="0" cap="none" spc="152" normalizeH="0" baseline="0" noProof="0" dirty="0">
                <a:ln>
                  <a:noFill/>
                </a:ln>
                <a:solidFill>
                  <a:srgbClr val="605B57"/>
                </a:solidFill>
                <a:effectLst/>
                <a:uLnTx/>
                <a:uFillTx/>
                <a:latin typeface="Tahoma"/>
                <a:ea typeface="+mn-ea"/>
                <a:cs typeface="Tahoma"/>
              </a:rPr>
              <a:t> </a:t>
            </a:r>
            <a:r>
              <a:rPr kumimoji="0" sz="1200" b="0" i="0" u="none" strike="noStrike" kern="0" cap="none" spc="0" normalizeH="0" baseline="0" noProof="0" dirty="0">
                <a:ln>
                  <a:noFill/>
                </a:ln>
                <a:solidFill>
                  <a:srgbClr val="605B57"/>
                </a:solidFill>
                <a:effectLst/>
                <a:uLnTx/>
                <a:uFillTx/>
                <a:latin typeface="Tahoma"/>
                <a:ea typeface="+mn-ea"/>
                <a:cs typeface="Tahoma"/>
              </a:rPr>
              <a:t>present</a:t>
            </a:r>
            <a:r>
              <a:rPr kumimoji="0" sz="1200" b="0" i="0" u="none" strike="noStrike" kern="0" cap="none" spc="152" normalizeH="0" baseline="0" noProof="0" dirty="0">
                <a:ln>
                  <a:noFill/>
                </a:ln>
                <a:solidFill>
                  <a:srgbClr val="605B57"/>
                </a:solidFill>
                <a:effectLst/>
                <a:uLnTx/>
                <a:uFillTx/>
                <a:latin typeface="Tahoma"/>
                <a:ea typeface="+mn-ea"/>
                <a:cs typeface="Tahoma"/>
              </a:rPr>
              <a:t> </a:t>
            </a:r>
            <a:r>
              <a:rPr kumimoji="0" sz="1200" b="0" i="0" u="none" strike="noStrike" kern="0" cap="none" spc="0" normalizeH="0" baseline="0" noProof="0" dirty="0">
                <a:ln>
                  <a:noFill/>
                </a:ln>
                <a:solidFill>
                  <a:srgbClr val="605B57"/>
                </a:solidFill>
                <a:effectLst/>
                <a:uLnTx/>
                <a:uFillTx/>
                <a:latin typeface="Tahoma"/>
                <a:ea typeface="+mn-ea"/>
                <a:cs typeface="Tahoma"/>
              </a:rPr>
              <a:t>your</a:t>
            </a:r>
            <a:r>
              <a:rPr kumimoji="0" sz="1200" b="0" i="0" u="none" strike="noStrike" kern="0" cap="none" spc="152" normalizeH="0" baseline="0" noProof="0" dirty="0">
                <a:ln>
                  <a:noFill/>
                </a:ln>
                <a:solidFill>
                  <a:srgbClr val="605B57"/>
                </a:solidFill>
                <a:effectLst/>
                <a:uLnTx/>
                <a:uFillTx/>
                <a:latin typeface="Tahoma"/>
                <a:ea typeface="+mn-ea"/>
                <a:cs typeface="Tahoma"/>
              </a:rPr>
              <a:t> </a:t>
            </a:r>
            <a:r>
              <a:rPr kumimoji="0" sz="1200" b="0" i="0" u="none" strike="noStrike" kern="0" cap="none" spc="0" normalizeH="0" baseline="0" noProof="0" dirty="0">
                <a:ln>
                  <a:noFill/>
                </a:ln>
                <a:solidFill>
                  <a:srgbClr val="605B57"/>
                </a:solidFill>
                <a:effectLst/>
                <a:uLnTx/>
                <a:uFillTx/>
                <a:latin typeface="Tahoma"/>
                <a:ea typeface="+mn-ea"/>
                <a:cs typeface="Tahoma"/>
              </a:rPr>
              <a:t>new</a:t>
            </a:r>
            <a:r>
              <a:rPr kumimoji="0" sz="1200" b="0" i="0" u="none" strike="noStrike" kern="0" cap="none" spc="147" normalizeH="0" baseline="0" noProof="0" dirty="0">
                <a:ln>
                  <a:noFill/>
                </a:ln>
                <a:solidFill>
                  <a:srgbClr val="605B57"/>
                </a:solidFill>
                <a:effectLst/>
                <a:uLnTx/>
                <a:uFillTx/>
                <a:latin typeface="Tahoma"/>
                <a:ea typeface="+mn-ea"/>
                <a:cs typeface="Tahoma"/>
              </a:rPr>
              <a:t> </a:t>
            </a:r>
            <a:r>
              <a:rPr kumimoji="0" sz="1200" b="0" i="0" u="none" strike="noStrike" kern="0" cap="none" spc="-27" normalizeH="0" baseline="0" noProof="0" dirty="0">
                <a:ln>
                  <a:noFill/>
                </a:ln>
                <a:solidFill>
                  <a:srgbClr val="605B57"/>
                </a:solidFill>
                <a:effectLst/>
                <a:uLnTx/>
                <a:uFillTx/>
                <a:latin typeface="Tahoma"/>
                <a:ea typeface="+mn-ea"/>
                <a:cs typeface="Tahoma"/>
              </a:rPr>
              <a:t>card </a:t>
            </a:r>
            <a:r>
              <a:rPr kumimoji="0" sz="1200" b="0" i="0" u="none" strike="noStrike" kern="0" cap="none" spc="0" normalizeH="0" baseline="0" noProof="0" dirty="0">
                <a:ln>
                  <a:noFill/>
                </a:ln>
                <a:solidFill>
                  <a:srgbClr val="605B57"/>
                </a:solidFill>
                <a:effectLst/>
                <a:uLnTx/>
                <a:uFillTx/>
                <a:latin typeface="Tahoma"/>
                <a:ea typeface="+mn-ea"/>
                <a:cs typeface="Tahoma"/>
              </a:rPr>
              <a:t>at</a:t>
            </a:r>
            <a:r>
              <a:rPr kumimoji="0" sz="1200" b="0" i="0" u="none" strike="noStrike" kern="0" cap="none" spc="13" normalizeH="0" baseline="0" noProof="0" dirty="0">
                <a:ln>
                  <a:noFill/>
                </a:ln>
                <a:solidFill>
                  <a:srgbClr val="605B57"/>
                </a:solidFill>
                <a:effectLst/>
                <a:uLnTx/>
                <a:uFillTx/>
                <a:latin typeface="Tahoma"/>
                <a:ea typeface="+mn-ea"/>
                <a:cs typeface="Tahoma"/>
              </a:rPr>
              <a:t> </a:t>
            </a:r>
            <a:r>
              <a:rPr kumimoji="0" sz="1200" b="0" i="0" u="none" strike="noStrike" kern="0" cap="none" spc="0" normalizeH="0" baseline="0" noProof="0" dirty="0">
                <a:ln>
                  <a:noFill/>
                </a:ln>
                <a:solidFill>
                  <a:srgbClr val="605B57"/>
                </a:solidFill>
                <a:effectLst/>
                <a:uLnTx/>
                <a:uFillTx/>
                <a:latin typeface="Tahoma"/>
                <a:ea typeface="+mn-ea"/>
                <a:cs typeface="Tahoma"/>
              </a:rPr>
              <a:t>the</a:t>
            </a:r>
            <a:r>
              <a:rPr kumimoji="0" sz="1200" b="0" i="0" u="none" strike="noStrike" kern="0" cap="none" spc="13" normalizeH="0" baseline="0" noProof="0" dirty="0">
                <a:ln>
                  <a:noFill/>
                </a:ln>
                <a:solidFill>
                  <a:srgbClr val="605B57"/>
                </a:solidFill>
                <a:effectLst/>
                <a:uLnTx/>
                <a:uFillTx/>
                <a:latin typeface="Tahoma"/>
                <a:ea typeface="+mn-ea"/>
                <a:cs typeface="Tahoma"/>
              </a:rPr>
              <a:t> </a:t>
            </a:r>
            <a:r>
              <a:rPr kumimoji="0" sz="1200" b="0" i="0" u="none" strike="noStrike" kern="0" cap="none" spc="-13" normalizeH="0" baseline="0" noProof="0" dirty="0">
                <a:ln>
                  <a:noFill/>
                </a:ln>
                <a:solidFill>
                  <a:srgbClr val="605B57"/>
                </a:solidFill>
                <a:effectLst/>
                <a:uLnTx/>
                <a:uFillTx/>
                <a:latin typeface="Tahoma"/>
                <a:ea typeface="+mn-ea"/>
                <a:cs typeface="Tahoma"/>
              </a:rPr>
              <a:t>pharmacy.</a:t>
            </a:r>
            <a:endParaRPr kumimoji="0" sz="1200"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21" name="object 21"/>
          <p:cNvSpPr txBox="1">
            <a:spLocks noGrp="1"/>
          </p:cNvSpPr>
          <p:nvPr>
            <p:ph type="sldNum" sz="quarter" idx="7"/>
          </p:nvPr>
        </p:nvSpPr>
        <p:spPr>
          <a:xfrm>
            <a:off x="15671265" y="8507497"/>
            <a:ext cx="304827" cy="177036"/>
          </a:xfrm>
          <a:prstGeom prst="rect">
            <a:avLst/>
          </a:prstGeom>
        </p:spPr>
        <p:txBody>
          <a:bodyPr vert="horz" wrap="square" lIns="0" tIns="12700" rIns="0" bIns="0" rtlCol="0">
            <a:spAutoFit/>
          </a:bodyPr>
          <a:lstStyle/>
          <a:p>
            <a:pPr marL="77045" marR="0" lvl="0" indent="0" algn="l" defTabSz="1219170" rtl="0" eaLnBrk="1" fontAlgn="auto" latinLnBrk="0" hangingPunct="1">
              <a:lnSpc>
                <a:spcPct val="100000"/>
              </a:lnSpc>
              <a:spcBef>
                <a:spcPts val="100"/>
              </a:spcBef>
              <a:spcAft>
                <a:spcPts val="0"/>
              </a:spcAft>
              <a:buClrTx/>
              <a:buSzTx/>
              <a:buFontTx/>
              <a:buNone/>
              <a:tabLst/>
              <a:defRPr/>
            </a:pPr>
            <a:fld id="{81D60167-4931-47E6-BA6A-407CBD079E47}" type="slidenum">
              <a:rPr kumimoji="0" sz="1067" b="0" i="0" u="none" strike="noStrike" kern="0" cap="none" spc="0" normalizeH="0" baseline="0" noProof="0" dirty="0">
                <a:ln>
                  <a:noFill/>
                </a:ln>
                <a:solidFill>
                  <a:srgbClr val="605B57"/>
                </a:solidFill>
                <a:effectLst/>
                <a:uLnTx/>
                <a:uFillTx/>
                <a:latin typeface="Tahoma"/>
                <a:ea typeface="+mn-ea"/>
                <a:cs typeface="Tahoma"/>
              </a:rPr>
              <a:pPr marL="77045" marR="0" lvl="0" indent="0" algn="l" defTabSz="1219170" rtl="0" eaLnBrk="1" fontAlgn="auto" latinLnBrk="0" hangingPunct="1">
                <a:lnSpc>
                  <a:spcPct val="100000"/>
                </a:lnSpc>
                <a:spcBef>
                  <a:spcPts val="100"/>
                </a:spcBef>
                <a:spcAft>
                  <a:spcPts val="0"/>
                </a:spcAft>
                <a:buClrTx/>
                <a:buSzTx/>
                <a:buFontTx/>
                <a:buNone/>
                <a:tabLst/>
                <a:defRPr/>
              </a:pPr>
              <a:t>26</a:t>
            </a:fld>
            <a:endParaRPr kumimoji="0" sz="1067" b="0" i="0" u="none" strike="noStrike" kern="0" cap="none" spc="0" normalizeH="0" baseline="0" noProof="0" dirty="0">
              <a:ln>
                <a:noFill/>
              </a:ln>
              <a:solidFill>
                <a:srgbClr val="605B57"/>
              </a:solidFill>
              <a:effectLst/>
              <a:uLnTx/>
              <a:uFillTx/>
              <a:latin typeface="Tahoma"/>
              <a:ea typeface="+mn-ea"/>
              <a:cs typeface="Tahoma"/>
            </a:endParaRPr>
          </a:p>
        </p:txBody>
      </p:sp>
      <p:sp>
        <p:nvSpPr>
          <p:cNvPr id="19" name="object 19"/>
          <p:cNvSpPr txBox="1"/>
          <p:nvPr/>
        </p:nvSpPr>
        <p:spPr>
          <a:xfrm>
            <a:off x="4457534" y="3558104"/>
            <a:ext cx="3143673" cy="1044453"/>
          </a:xfrm>
          <a:prstGeom prst="rect">
            <a:avLst/>
          </a:prstGeom>
        </p:spPr>
        <p:txBody>
          <a:bodyPr vert="horz" wrap="square" lIns="0" tIns="205740" rIns="0" bIns="0" rtlCol="0">
            <a:spAutoFit/>
          </a:bodyPr>
          <a:lstStyle/>
          <a:p>
            <a:pPr marL="16933" marR="0" lvl="0" indent="0" algn="l" defTabSz="1219170" rtl="0" eaLnBrk="1" fontAlgn="auto" latinLnBrk="0" hangingPunct="1">
              <a:lnSpc>
                <a:spcPct val="100000"/>
              </a:lnSpc>
              <a:spcBef>
                <a:spcPts val="1620"/>
              </a:spcBef>
              <a:spcAft>
                <a:spcPts val="0"/>
              </a:spcAft>
              <a:buClrTx/>
              <a:buSzTx/>
              <a:buFontTx/>
              <a:buNone/>
              <a:tabLst/>
              <a:defRPr/>
            </a:pPr>
            <a:r>
              <a:rPr kumimoji="0" sz="2400" b="0" i="0" u="none" strike="noStrike" kern="0" cap="none" spc="127" normalizeH="0" baseline="0" noProof="0" dirty="0">
                <a:ln>
                  <a:noFill/>
                </a:ln>
                <a:solidFill>
                  <a:srgbClr val="2B2927"/>
                </a:solidFill>
                <a:effectLst/>
                <a:uLnTx/>
                <a:uFillTx/>
                <a:latin typeface="Tahoma"/>
                <a:ea typeface="+mn-ea"/>
                <a:cs typeface="Tahoma"/>
              </a:rPr>
              <a:t>Medication</a:t>
            </a:r>
            <a:r>
              <a:rPr kumimoji="0" sz="2400" b="0" i="0" u="none" strike="noStrike" kern="0" cap="none" spc="-80" normalizeH="0" baseline="0" noProof="0" dirty="0">
                <a:ln>
                  <a:noFill/>
                </a:ln>
                <a:solidFill>
                  <a:srgbClr val="2B2927"/>
                </a:solidFill>
                <a:effectLst/>
                <a:uLnTx/>
                <a:uFillTx/>
                <a:latin typeface="Tahoma"/>
                <a:ea typeface="+mn-ea"/>
                <a:cs typeface="Tahoma"/>
              </a:rPr>
              <a:t> </a:t>
            </a:r>
            <a:r>
              <a:rPr kumimoji="0" sz="2400" b="0" i="0" u="none" strike="noStrike" kern="0" cap="none" spc="120" normalizeH="0" baseline="0" noProof="0" dirty="0">
                <a:ln>
                  <a:noFill/>
                </a:ln>
                <a:solidFill>
                  <a:srgbClr val="2B2927"/>
                </a:solidFill>
                <a:effectLst/>
                <a:uLnTx/>
                <a:uFillTx/>
                <a:latin typeface="Tahoma"/>
                <a:ea typeface="+mn-ea"/>
                <a:cs typeface="Tahoma"/>
              </a:rPr>
              <a:t>Coverage</a:t>
            </a:r>
            <a:endParaRPr kumimoji="0" sz="2400" b="0" i="0" u="none" strike="noStrike" kern="0" cap="none" spc="0" normalizeH="0" baseline="0" noProof="0">
              <a:ln>
                <a:noFill/>
              </a:ln>
              <a:solidFill>
                <a:sysClr val="windowText" lastClr="000000"/>
              </a:solidFill>
              <a:effectLst/>
              <a:uLnTx/>
              <a:uFillTx/>
              <a:latin typeface="Tahoma"/>
              <a:ea typeface="+mn-ea"/>
              <a:cs typeface="Tahoma"/>
            </a:endParaRPr>
          </a:p>
          <a:p>
            <a:pPr marL="16933" marR="177796" lvl="0" indent="0" algn="l" defTabSz="1219170" rtl="0" eaLnBrk="1" fontAlgn="auto" latinLnBrk="0" hangingPunct="1">
              <a:lnSpc>
                <a:spcPct val="114999"/>
              </a:lnSpc>
              <a:spcBef>
                <a:spcPts val="533"/>
              </a:spcBef>
              <a:spcAft>
                <a:spcPts val="0"/>
              </a:spcAft>
              <a:buClrTx/>
              <a:buSzTx/>
              <a:buFontTx/>
              <a:buNone/>
              <a:tabLst/>
              <a:defRPr/>
            </a:pPr>
            <a:r>
              <a:rPr kumimoji="0" sz="1200" b="0" i="0" u="none" strike="noStrike" kern="0" cap="none" spc="0" normalizeH="0" baseline="0" noProof="0" dirty="0">
                <a:ln>
                  <a:noFill/>
                </a:ln>
                <a:solidFill>
                  <a:srgbClr val="605B57"/>
                </a:solidFill>
                <a:effectLst/>
                <a:uLnTx/>
                <a:uFillTx/>
                <a:latin typeface="Tahoma"/>
                <a:ea typeface="+mn-ea"/>
                <a:cs typeface="Tahoma"/>
              </a:rPr>
              <a:t>You</a:t>
            </a:r>
            <a:r>
              <a:rPr kumimoji="0" sz="1200" b="0" i="0" u="none" strike="noStrike" kern="0" cap="none" spc="107" normalizeH="0" baseline="0" noProof="0" dirty="0">
                <a:ln>
                  <a:noFill/>
                </a:ln>
                <a:solidFill>
                  <a:srgbClr val="605B57"/>
                </a:solidFill>
                <a:effectLst/>
                <a:uLnTx/>
                <a:uFillTx/>
                <a:latin typeface="Tahoma"/>
                <a:ea typeface="+mn-ea"/>
                <a:cs typeface="Tahoma"/>
              </a:rPr>
              <a:t> </a:t>
            </a:r>
            <a:r>
              <a:rPr kumimoji="0" sz="1200" b="0" i="0" u="none" strike="noStrike" kern="0" cap="none" spc="67" normalizeH="0" baseline="0" noProof="0" dirty="0">
                <a:ln>
                  <a:noFill/>
                </a:ln>
                <a:solidFill>
                  <a:srgbClr val="605B57"/>
                </a:solidFill>
                <a:effectLst/>
                <a:uLnTx/>
                <a:uFillTx/>
                <a:latin typeface="Tahoma"/>
                <a:ea typeface="+mn-ea"/>
                <a:cs typeface="Tahoma"/>
              </a:rPr>
              <a:t>can</a:t>
            </a:r>
            <a:r>
              <a:rPr kumimoji="0" sz="1200" b="0" i="0" u="none" strike="noStrike" kern="0" cap="none" spc="113" normalizeH="0" baseline="0" noProof="0" dirty="0">
                <a:ln>
                  <a:noFill/>
                </a:ln>
                <a:solidFill>
                  <a:srgbClr val="605B57"/>
                </a:solidFill>
                <a:effectLst/>
                <a:uLnTx/>
                <a:uFillTx/>
                <a:latin typeface="Tahoma"/>
                <a:ea typeface="+mn-ea"/>
                <a:cs typeface="Tahoma"/>
              </a:rPr>
              <a:t> </a:t>
            </a:r>
            <a:r>
              <a:rPr kumimoji="0" sz="1200" b="0" i="0" u="none" strike="noStrike" kern="0" cap="none" spc="0" normalizeH="0" baseline="0" noProof="0" dirty="0">
                <a:ln>
                  <a:noFill/>
                </a:ln>
                <a:solidFill>
                  <a:srgbClr val="605B57"/>
                </a:solidFill>
                <a:effectLst/>
                <a:uLnTx/>
                <a:uFillTx/>
                <a:latin typeface="Tahoma"/>
                <a:ea typeface="+mn-ea"/>
                <a:cs typeface="Tahoma"/>
              </a:rPr>
              <a:t>find</a:t>
            </a:r>
            <a:r>
              <a:rPr kumimoji="0" sz="1200" b="0" i="0" u="none" strike="noStrike" kern="0" cap="none" spc="107" normalizeH="0" baseline="0" noProof="0" dirty="0">
                <a:ln>
                  <a:noFill/>
                </a:ln>
                <a:solidFill>
                  <a:srgbClr val="605B57"/>
                </a:solidFill>
                <a:effectLst/>
                <a:uLnTx/>
                <a:uFillTx/>
                <a:latin typeface="Tahoma"/>
                <a:ea typeface="+mn-ea"/>
                <a:cs typeface="Tahoma"/>
              </a:rPr>
              <a:t> </a:t>
            </a:r>
            <a:r>
              <a:rPr kumimoji="0" sz="1200" b="0" i="0" u="none" strike="noStrike" kern="0" cap="none" spc="0" normalizeH="0" baseline="0" noProof="0" dirty="0">
                <a:ln>
                  <a:noFill/>
                </a:ln>
                <a:solidFill>
                  <a:srgbClr val="605B57"/>
                </a:solidFill>
                <a:effectLst/>
                <a:uLnTx/>
                <a:uFillTx/>
                <a:latin typeface="Tahoma"/>
                <a:ea typeface="+mn-ea"/>
                <a:cs typeface="Tahoma"/>
              </a:rPr>
              <a:t>your</a:t>
            </a:r>
            <a:r>
              <a:rPr kumimoji="0" sz="1200" b="0" i="0" u="none" strike="noStrike" kern="0" cap="none" spc="113" normalizeH="0" baseline="0" noProof="0" dirty="0">
                <a:ln>
                  <a:noFill/>
                </a:ln>
                <a:solidFill>
                  <a:srgbClr val="605B57"/>
                </a:solidFill>
                <a:effectLst/>
                <a:uLnTx/>
                <a:uFillTx/>
                <a:latin typeface="Tahoma"/>
                <a:ea typeface="+mn-ea"/>
                <a:cs typeface="Tahoma"/>
              </a:rPr>
              <a:t> </a:t>
            </a:r>
            <a:r>
              <a:rPr kumimoji="0" sz="1200" b="0" i="0" u="none" strike="noStrike" kern="0" cap="none" spc="0" normalizeH="0" baseline="0" noProof="0" dirty="0">
                <a:ln>
                  <a:noFill/>
                </a:ln>
                <a:solidFill>
                  <a:srgbClr val="605B57"/>
                </a:solidFill>
                <a:effectLst/>
                <a:uLnTx/>
                <a:uFillTx/>
                <a:latin typeface="Tahoma"/>
                <a:ea typeface="+mn-ea"/>
                <a:cs typeface="Tahoma"/>
              </a:rPr>
              <a:t>formulary</a:t>
            </a:r>
            <a:r>
              <a:rPr kumimoji="0" sz="1200" b="0" i="0" u="none" strike="noStrike" kern="0" cap="none" spc="107" normalizeH="0" baseline="0" noProof="0" dirty="0">
                <a:ln>
                  <a:noFill/>
                </a:ln>
                <a:solidFill>
                  <a:srgbClr val="605B57"/>
                </a:solidFill>
                <a:effectLst/>
                <a:uLnTx/>
                <a:uFillTx/>
                <a:latin typeface="Tahoma"/>
                <a:ea typeface="+mn-ea"/>
                <a:cs typeface="Tahoma"/>
              </a:rPr>
              <a:t> </a:t>
            </a:r>
            <a:r>
              <a:rPr kumimoji="0" sz="1200" b="0" i="0" u="none" strike="noStrike" kern="0" cap="none" spc="0" normalizeH="0" baseline="0" noProof="0" dirty="0">
                <a:ln>
                  <a:noFill/>
                </a:ln>
                <a:solidFill>
                  <a:srgbClr val="605B57"/>
                </a:solidFill>
                <a:effectLst/>
                <a:uLnTx/>
                <a:uFillTx/>
                <a:latin typeface="Tahoma"/>
                <a:ea typeface="+mn-ea"/>
                <a:cs typeface="Tahoma"/>
              </a:rPr>
              <a:t>and</a:t>
            </a:r>
            <a:r>
              <a:rPr kumimoji="0" sz="1200" b="0" i="0" u="none" strike="noStrike" kern="0" cap="none" spc="113" normalizeH="0" baseline="0" noProof="0" dirty="0">
                <a:ln>
                  <a:noFill/>
                </a:ln>
                <a:solidFill>
                  <a:srgbClr val="605B57"/>
                </a:solidFill>
                <a:effectLst/>
                <a:uLnTx/>
                <a:uFillTx/>
                <a:latin typeface="Tahoma"/>
                <a:ea typeface="+mn-ea"/>
                <a:cs typeface="Tahoma"/>
              </a:rPr>
              <a:t> </a:t>
            </a:r>
            <a:r>
              <a:rPr kumimoji="0" sz="1200" b="0" i="0" u="none" strike="noStrike" kern="0" cap="none" spc="-13" normalizeH="0" baseline="0" noProof="0" dirty="0">
                <a:ln>
                  <a:noFill/>
                </a:ln>
                <a:solidFill>
                  <a:srgbClr val="605B57"/>
                </a:solidFill>
                <a:effectLst/>
                <a:uLnTx/>
                <a:uFillTx/>
                <a:latin typeface="Tahoma"/>
                <a:ea typeface="+mn-ea"/>
                <a:cs typeface="Tahoma"/>
              </a:rPr>
              <a:t>benefits </a:t>
            </a:r>
            <a:r>
              <a:rPr kumimoji="0" sz="1200" b="0" i="0" u="none" strike="noStrike" kern="0" cap="none" spc="27" normalizeH="0" baseline="0" noProof="0" dirty="0">
                <a:ln>
                  <a:noFill/>
                </a:ln>
                <a:solidFill>
                  <a:srgbClr val="605B57"/>
                </a:solidFill>
                <a:effectLst/>
                <a:uLnTx/>
                <a:uFillTx/>
                <a:latin typeface="Tahoma"/>
                <a:ea typeface="+mn-ea"/>
                <a:cs typeface="Tahoma"/>
              </a:rPr>
              <a:t>resources</a:t>
            </a:r>
            <a:r>
              <a:rPr kumimoji="0" sz="1200" b="0" i="0" u="none" strike="noStrike" kern="0" cap="none" spc="87" normalizeH="0" baseline="0" noProof="0" dirty="0">
                <a:ln>
                  <a:noFill/>
                </a:ln>
                <a:solidFill>
                  <a:srgbClr val="605B57"/>
                </a:solidFill>
                <a:effectLst/>
                <a:uLnTx/>
                <a:uFillTx/>
                <a:latin typeface="Tahoma"/>
                <a:ea typeface="+mn-ea"/>
                <a:cs typeface="Tahoma"/>
              </a:rPr>
              <a:t> </a:t>
            </a:r>
            <a:r>
              <a:rPr kumimoji="0" sz="1200" b="0" i="0" u="none" strike="noStrike" kern="0" cap="none" spc="27" normalizeH="0" baseline="0" noProof="0" dirty="0">
                <a:ln>
                  <a:noFill/>
                </a:ln>
                <a:solidFill>
                  <a:srgbClr val="605B57"/>
                </a:solidFill>
                <a:effectLst/>
                <a:uLnTx/>
                <a:uFillTx/>
                <a:latin typeface="Tahoma"/>
                <a:ea typeface="+mn-ea"/>
                <a:cs typeface="Tahoma"/>
              </a:rPr>
              <a:t>in</a:t>
            </a:r>
            <a:r>
              <a:rPr kumimoji="0" sz="1200" b="0" i="0" u="none" strike="noStrike" kern="0" cap="none" spc="93" normalizeH="0" baseline="0" noProof="0" dirty="0">
                <a:ln>
                  <a:noFill/>
                </a:ln>
                <a:solidFill>
                  <a:srgbClr val="605B57"/>
                </a:solidFill>
                <a:effectLst/>
                <a:uLnTx/>
                <a:uFillTx/>
                <a:latin typeface="Tahoma"/>
                <a:ea typeface="+mn-ea"/>
                <a:cs typeface="Tahoma"/>
              </a:rPr>
              <a:t> </a:t>
            </a:r>
            <a:r>
              <a:rPr kumimoji="0" sz="1200" b="0" i="0" u="none" strike="noStrike" kern="0" cap="none" spc="27" normalizeH="0" baseline="0" noProof="0" dirty="0">
                <a:ln>
                  <a:noFill/>
                </a:ln>
                <a:solidFill>
                  <a:srgbClr val="605B57"/>
                </a:solidFill>
                <a:effectLst/>
                <a:uLnTx/>
                <a:uFillTx/>
                <a:latin typeface="Tahoma"/>
                <a:ea typeface="+mn-ea"/>
                <a:cs typeface="Tahoma"/>
              </a:rPr>
              <a:t>our</a:t>
            </a:r>
            <a:r>
              <a:rPr kumimoji="0" sz="1200" b="0" i="0" u="none" strike="noStrike" kern="0" cap="none" spc="100" normalizeH="0" baseline="0" noProof="0" dirty="0">
                <a:ln>
                  <a:noFill/>
                </a:ln>
                <a:solidFill>
                  <a:srgbClr val="605B57"/>
                </a:solidFill>
                <a:effectLst/>
                <a:uLnTx/>
                <a:uFillTx/>
                <a:latin typeface="Tahoma"/>
                <a:ea typeface="+mn-ea"/>
                <a:cs typeface="Tahoma"/>
              </a:rPr>
              <a:t> </a:t>
            </a:r>
            <a:r>
              <a:rPr kumimoji="0" sz="1200" b="0" i="0" u="sng" strike="noStrike" kern="0" cap="none" spc="27" normalizeH="0" baseline="0" noProof="0" dirty="0">
                <a:ln>
                  <a:noFill/>
                </a:ln>
                <a:solidFill>
                  <a:srgbClr val="F65E00"/>
                </a:solidFill>
                <a:effectLst/>
                <a:uLnTx/>
                <a:uFill>
                  <a:solidFill>
                    <a:srgbClr val="F65E00"/>
                  </a:solidFill>
                </a:uFill>
                <a:latin typeface="Tahoma"/>
                <a:ea typeface="+mn-ea"/>
                <a:cs typeface="Tahoma"/>
                <a:hlinkClick r:id="rId6"/>
              </a:rPr>
              <a:t>Member</a:t>
            </a:r>
            <a:r>
              <a:rPr kumimoji="0" sz="1200" b="0" i="0" u="sng" strike="noStrike" kern="0" cap="none" spc="87" normalizeH="0" baseline="0" noProof="0" dirty="0">
                <a:ln>
                  <a:noFill/>
                </a:ln>
                <a:solidFill>
                  <a:srgbClr val="F65E00"/>
                </a:solidFill>
                <a:effectLst/>
                <a:uLnTx/>
                <a:uFill>
                  <a:solidFill>
                    <a:srgbClr val="F65E00"/>
                  </a:solidFill>
                </a:uFill>
                <a:latin typeface="Tahoma"/>
                <a:ea typeface="+mn-ea"/>
                <a:cs typeface="Tahoma"/>
                <a:hlinkClick r:id="rId6"/>
              </a:rPr>
              <a:t> </a:t>
            </a:r>
            <a:r>
              <a:rPr kumimoji="0" sz="1200" b="0" i="0" u="sng" strike="noStrike" kern="0" cap="none" spc="-13" normalizeH="0" baseline="0" noProof="0" dirty="0">
                <a:ln>
                  <a:noFill/>
                </a:ln>
                <a:solidFill>
                  <a:srgbClr val="F65E00"/>
                </a:solidFill>
                <a:effectLst/>
                <a:uLnTx/>
                <a:uFill>
                  <a:solidFill>
                    <a:srgbClr val="F65E00"/>
                  </a:solidFill>
                </a:uFill>
                <a:latin typeface="Tahoma"/>
                <a:ea typeface="+mn-ea"/>
                <a:cs typeface="Tahoma"/>
                <a:hlinkClick r:id="rId6"/>
              </a:rPr>
              <a:t>Portal</a:t>
            </a:r>
            <a:r>
              <a:rPr kumimoji="0" sz="1200" b="0" i="0" u="none" strike="noStrike" kern="0" cap="none" spc="-13" normalizeH="0" baseline="0" noProof="0" dirty="0">
                <a:ln>
                  <a:noFill/>
                </a:ln>
                <a:solidFill>
                  <a:srgbClr val="605B57"/>
                </a:solidFill>
                <a:effectLst/>
                <a:uLnTx/>
                <a:uFillTx/>
                <a:latin typeface="Tahoma"/>
                <a:ea typeface="+mn-ea"/>
                <a:cs typeface="Tahoma"/>
              </a:rPr>
              <a:t>.</a:t>
            </a:r>
            <a:endParaRPr kumimoji="0" sz="1200"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20" name="object 20"/>
          <p:cNvSpPr txBox="1"/>
          <p:nvPr/>
        </p:nvSpPr>
        <p:spPr>
          <a:xfrm>
            <a:off x="8456366" y="3558105"/>
            <a:ext cx="2877820" cy="1617879"/>
          </a:xfrm>
          <a:prstGeom prst="rect">
            <a:avLst/>
          </a:prstGeom>
        </p:spPr>
        <p:txBody>
          <a:bodyPr vert="horz" wrap="square" lIns="0" tIns="205740" rIns="0" bIns="0" rtlCol="0">
            <a:spAutoFit/>
          </a:bodyPr>
          <a:lstStyle/>
          <a:p>
            <a:pPr marL="16933" marR="0" lvl="0" indent="0" algn="l" defTabSz="1219170" rtl="0" eaLnBrk="1" fontAlgn="auto" latinLnBrk="0" hangingPunct="1">
              <a:lnSpc>
                <a:spcPct val="100000"/>
              </a:lnSpc>
              <a:spcBef>
                <a:spcPts val="1620"/>
              </a:spcBef>
              <a:spcAft>
                <a:spcPts val="0"/>
              </a:spcAft>
              <a:buClrTx/>
              <a:buSzTx/>
              <a:buFontTx/>
              <a:buNone/>
              <a:tabLst/>
              <a:defRPr/>
            </a:pPr>
            <a:r>
              <a:rPr kumimoji="0" sz="2400" b="0" i="0" u="none" strike="noStrike" kern="0" cap="none" spc="147" normalizeH="0" baseline="0" noProof="0" dirty="0">
                <a:ln>
                  <a:noFill/>
                </a:ln>
                <a:solidFill>
                  <a:srgbClr val="2B2927"/>
                </a:solidFill>
                <a:effectLst/>
                <a:uLnTx/>
                <a:uFillTx/>
                <a:latin typeface="Tahoma"/>
                <a:ea typeface="+mn-ea"/>
                <a:cs typeface="Tahoma"/>
              </a:rPr>
              <a:t>Member</a:t>
            </a:r>
            <a:r>
              <a:rPr kumimoji="0" sz="2400" b="0" i="0" u="none" strike="noStrike" kern="0" cap="none" spc="-87" normalizeH="0" baseline="0" noProof="0" dirty="0">
                <a:ln>
                  <a:noFill/>
                </a:ln>
                <a:solidFill>
                  <a:srgbClr val="2B2927"/>
                </a:solidFill>
                <a:effectLst/>
                <a:uLnTx/>
                <a:uFillTx/>
                <a:latin typeface="Tahoma"/>
                <a:ea typeface="+mn-ea"/>
                <a:cs typeface="Tahoma"/>
              </a:rPr>
              <a:t> </a:t>
            </a:r>
            <a:r>
              <a:rPr kumimoji="0" sz="2400" b="0" i="0" u="none" strike="noStrike" kern="0" cap="none" spc="107" normalizeH="0" baseline="0" noProof="0" dirty="0">
                <a:ln>
                  <a:noFill/>
                </a:ln>
                <a:solidFill>
                  <a:srgbClr val="2B2927"/>
                </a:solidFill>
                <a:effectLst/>
                <a:uLnTx/>
                <a:uFillTx/>
                <a:latin typeface="Tahoma"/>
                <a:ea typeface="+mn-ea"/>
                <a:cs typeface="Tahoma"/>
              </a:rPr>
              <a:t>Support</a:t>
            </a:r>
            <a:endParaRPr kumimoji="0" sz="2400" b="0" i="0" u="none" strike="noStrike" kern="0" cap="none" spc="0" normalizeH="0" baseline="0" noProof="0" dirty="0">
              <a:ln>
                <a:noFill/>
              </a:ln>
              <a:solidFill>
                <a:sysClr val="windowText" lastClr="000000"/>
              </a:solidFill>
              <a:effectLst/>
              <a:uLnTx/>
              <a:uFillTx/>
              <a:latin typeface="Tahoma"/>
              <a:ea typeface="+mn-ea"/>
              <a:cs typeface="Tahoma"/>
            </a:endParaRPr>
          </a:p>
          <a:p>
            <a:pPr marL="16933" marR="6773" lvl="0" indent="0" algn="l" defTabSz="1219170" rtl="0" eaLnBrk="1" fontAlgn="auto" latinLnBrk="0" hangingPunct="1">
              <a:lnSpc>
                <a:spcPct val="114999"/>
              </a:lnSpc>
              <a:spcBef>
                <a:spcPts val="533"/>
              </a:spcBef>
              <a:spcAft>
                <a:spcPts val="0"/>
              </a:spcAft>
              <a:buClrTx/>
              <a:buSzTx/>
              <a:buFontTx/>
              <a:buNone/>
              <a:tabLst/>
              <a:defRPr/>
            </a:pPr>
            <a:r>
              <a:rPr kumimoji="0" sz="1200" b="0" i="0" u="none" strike="noStrike" kern="0" cap="none" spc="27" normalizeH="0" baseline="0" noProof="0" dirty="0">
                <a:ln>
                  <a:noFill/>
                </a:ln>
                <a:solidFill>
                  <a:srgbClr val="605B57"/>
                </a:solidFill>
                <a:effectLst/>
                <a:uLnTx/>
                <a:uFillTx/>
                <a:latin typeface="Tahoma"/>
                <a:ea typeface="+mn-ea"/>
                <a:cs typeface="Tahoma"/>
              </a:rPr>
              <a:t>Our</a:t>
            </a:r>
            <a:r>
              <a:rPr kumimoji="0" sz="1200" b="0" i="0" u="none" strike="noStrike" kern="0" cap="none" spc="87" normalizeH="0" baseline="0" noProof="0" dirty="0">
                <a:ln>
                  <a:noFill/>
                </a:ln>
                <a:solidFill>
                  <a:srgbClr val="605B57"/>
                </a:solidFill>
                <a:effectLst/>
                <a:uLnTx/>
                <a:uFillTx/>
                <a:latin typeface="Tahoma"/>
                <a:ea typeface="+mn-ea"/>
                <a:cs typeface="Tahoma"/>
              </a:rPr>
              <a:t> </a:t>
            </a:r>
            <a:r>
              <a:rPr kumimoji="0" sz="1200" b="0" i="0" u="none" strike="noStrike" kern="0" cap="none" spc="27" normalizeH="0" baseline="0" noProof="0" dirty="0">
                <a:ln>
                  <a:noFill/>
                </a:ln>
                <a:solidFill>
                  <a:srgbClr val="605B57"/>
                </a:solidFill>
                <a:effectLst/>
                <a:uLnTx/>
                <a:uFillTx/>
                <a:latin typeface="Tahoma"/>
                <a:ea typeface="+mn-ea"/>
                <a:cs typeface="Tahoma"/>
              </a:rPr>
              <a:t>dedicated</a:t>
            </a:r>
            <a:r>
              <a:rPr kumimoji="0" sz="1200" b="0" i="0" u="none" strike="noStrike" kern="0" cap="none" spc="87" normalizeH="0" baseline="0" noProof="0" dirty="0">
                <a:ln>
                  <a:noFill/>
                </a:ln>
                <a:solidFill>
                  <a:srgbClr val="605B57"/>
                </a:solidFill>
                <a:effectLst/>
                <a:uLnTx/>
                <a:uFillTx/>
                <a:latin typeface="Tahoma"/>
                <a:ea typeface="+mn-ea"/>
                <a:cs typeface="Tahoma"/>
              </a:rPr>
              <a:t> </a:t>
            </a:r>
            <a:r>
              <a:rPr kumimoji="0" sz="1200" b="0" i="0" u="none" strike="noStrike" kern="0" cap="none" spc="27" normalizeH="0" baseline="0" noProof="0" dirty="0">
                <a:ln>
                  <a:noFill/>
                </a:ln>
                <a:solidFill>
                  <a:srgbClr val="605B57"/>
                </a:solidFill>
                <a:effectLst/>
                <a:uLnTx/>
                <a:uFillTx/>
                <a:latin typeface="Tahoma"/>
                <a:ea typeface="+mn-ea"/>
                <a:cs typeface="Tahoma"/>
              </a:rPr>
              <a:t>Member</a:t>
            </a:r>
            <a:r>
              <a:rPr kumimoji="0" sz="1200" b="0" i="0" u="none" strike="noStrike" kern="0" cap="none" spc="87" normalizeH="0" baseline="0" noProof="0" dirty="0">
                <a:ln>
                  <a:noFill/>
                </a:ln>
                <a:solidFill>
                  <a:srgbClr val="605B57"/>
                </a:solidFill>
                <a:effectLst/>
                <a:uLnTx/>
                <a:uFillTx/>
                <a:latin typeface="Tahoma"/>
                <a:ea typeface="+mn-ea"/>
                <a:cs typeface="Tahoma"/>
              </a:rPr>
              <a:t> </a:t>
            </a:r>
            <a:r>
              <a:rPr kumimoji="0" sz="1200" b="0" i="0" u="none" strike="noStrike" kern="0" cap="none" spc="27" normalizeH="0" baseline="0" noProof="0" dirty="0">
                <a:ln>
                  <a:noFill/>
                </a:ln>
                <a:solidFill>
                  <a:srgbClr val="605B57"/>
                </a:solidFill>
                <a:effectLst/>
                <a:uLnTx/>
                <a:uFillTx/>
                <a:latin typeface="Tahoma"/>
                <a:ea typeface="+mn-ea"/>
                <a:cs typeface="Tahoma"/>
              </a:rPr>
              <a:t>Support</a:t>
            </a:r>
            <a:r>
              <a:rPr kumimoji="0" sz="1200" b="0" i="0" u="none" strike="noStrike" kern="0" cap="none" spc="87" normalizeH="0" baseline="0" noProof="0" dirty="0">
                <a:ln>
                  <a:noFill/>
                </a:ln>
                <a:solidFill>
                  <a:srgbClr val="605B57"/>
                </a:solidFill>
                <a:effectLst/>
                <a:uLnTx/>
                <a:uFillTx/>
                <a:latin typeface="Tahoma"/>
                <a:ea typeface="+mn-ea"/>
                <a:cs typeface="Tahoma"/>
              </a:rPr>
              <a:t> </a:t>
            </a:r>
            <a:r>
              <a:rPr kumimoji="0" sz="1200" b="0" i="0" u="none" strike="noStrike" kern="0" cap="none" spc="27" normalizeH="0" baseline="0" noProof="0" dirty="0">
                <a:ln>
                  <a:noFill/>
                </a:ln>
                <a:solidFill>
                  <a:srgbClr val="605B57"/>
                </a:solidFill>
                <a:effectLst/>
                <a:uLnTx/>
                <a:uFillTx/>
                <a:latin typeface="Tahoma"/>
                <a:ea typeface="+mn-ea"/>
                <a:cs typeface="Tahoma"/>
              </a:rPr>
              <a:t>team</a:t>
            </a:r>
            <a:r>
              <a:rPr kumimoji="0" sz="1200" b="0" i="0" u="none" strike="noStrike" kern="0" cap="none" spc="87" normalizeH="0" baseline="0" noProof="0" dirty="0">
                <a:ln>
                  <a:noFill/>
                </a:ln>
                <a:solidFill>
                  <a:srgbClr val="605B57"/>
                </a:solidFill>
                <a:effectLst/>
                <a:uLnTx/>
                <a:uFillTx/>
                <a:latin typeface="Tahoma"/>
                <a:ea typeface="+mn-ea"/>
                <a:cs typeface="Tahoma"/>
              </a:rPr>
              <a:t> </a:t>
            </a:r>
            <a:r>
              <a:rPr kumimoji="0" sz="1200" b="0" i="0" u="none" strike="noStrike" kern="0" cap="none" spc="-33" normalizeH="0" baseline="0" noProof="0" dirty="0">
                <a:ln>
                  <a:noFill/>
                </a:ln>
                <a:solidFill>
                  <a:srgbClr val="605B57"/>
                </a:solidFill>
                <a:effectLst/>
                <a:uLnTx/>
                <a:uFillTx/>
                <a:latin typeface="Tahoma"/>
                <a:ea typeface="+mn-ea"/>
                <a:cs typeface="Tahoma"/>
              </a:rPr>
              <a:t>is </a:t>
            </a:r>
            <a:r>
              <a:rPr kumimoji="0" sz="1200" b="0" i="0" u="none" strike="noStrike" kern="0" cap="none" spc="13" normalizeH="0" baseline="0" noProof="0" dirty="0">
                <a:ln>
                  <a:noFill/>
                </a:ln>
                <a:solidFill>
                  <a:srgbClr val="605B57"/>
                </a:solidFill>
                <a:effectLst/>
                <a:uLnTx/>
                <a:uFillTx/>
                <a:latin typeface="Tahoma"/>
                <a:ea typeface="+mn-ea"/>
                <a:cs typeface="Tahoma"/>
              </a:rPr>
              <a:t>available</a:t>
            </a:r>
            <a:r>
              <a:rPr kumimoji="0" sz="1200" b="0" i="0" u="none" strike="noStrike" kern="0" cap="none" spc="113" normalizeH="0" baseline="0" noProof="0" dirty="0">
                <a:ln>
                  <a:noFill/>
                </a:ln>
                <a:solidFill>
                  <a:srgbClr val="605B57"/>
                </a:solidFill>
                <a:effectLst/>
                <a:uLnTx/>
                <a:uFillTx/>
                <a:latin typeface="Tahoma"/>
                <a:ea typeface="+mn-ea"/>
                <a:cs typeface="Tahoma"/>
              </a:rPr>
              <a:t> </a:t>
            </a:r>
            <a:r>
              <a:rPr kumimoji="0" sz="1200" b="0" i="0" u="none" strike="noStrike" kern="0" cap="none" spc="13" normalizeH="0" baseline="0" noProof="0" dirty="0">
                <a:ln>
                  <a:noFill/>
                </a:ln>
                <a:solidFill>
                  <a:srgbClr val="605B57"/>
                </a:solidFill>
                <a:effectLst/>
                <a:uLnTx/>
                <a:uFillTx/>
                <a:latin typeface="Tahoma"/>
                <a:ea typeface="+mn-ea"/>
                <a:cs typeface="Tahoma"/>
              </a:rPr>
              <a:t>via</a:t>
            </a:r>
            <a:r>
              <a:rPr kumimoji="0" sz="1200" b="0" i="0" u="none" strike="noStrike" kern="0" cap="none" spc="120" normalizeH="0" baseline="0" noProof="0" dirty="0">
                <a:ln>
                  <a:noFill/>
                </a:ln>
                <a:solidFill>
                  <a:srgbClr val="605B57"/>
                </a:solidFill>
                <a:effectLst/>
                <a:uLnTx/>
                <a:uFillTx/>
                <a:latin typeface="Tahoma"/>
                <a:ea typeface="+mn-ea"/>
                <a:cs typeface="Tahoma"/>
              </a:rPr>
              <a:t> </a:t>
            </a:r>
            <a:r>
              <a:rPr kumimoji="0" sz="1200" b="0" i="0" u="none" strike="noStrike" kern="0" cap="none" spc="-13" normalizeH="0" baseline="0" noProof="0" dirty="0">
                <a:ln>
                  <a:noFill/>
                </a:ln>
                <a:solidFill>
                  <a:srgbClr val="605B57"/>
                </a:solidFill>
                <a:effectLst/>
                <a:uLnTx/>
                <a:uFillTx/>
                <a:latin typeface="Tahoma"/>
                <a:ea typeface="+mn-ea"/>
                <a:cs typeface="Tahoma"/>
              </a:rPr>
              <a:t>844.454.5201</a:t>
            </a:r>
            <a:endParaRPr kumimoji="0" sz="1200" b="0" i="0" u="none" strike="noStrike" kern="0" cap="none" spc="0" normalizeH="0" baseline="0" noProof="0" dirty="0">
              <a:ln>
                <a:noFill/>
              </a:ln>
              <a:solidFill>
                <a:sysClr val="windowText" lastClr="000000"/>
              </a:solidFill>
              <a:effectLst/>
              <a:uLnTx/>
              <a:uFillTx/>
              <a:latin typeface="Tahoma"/>
              <a:ea typeface="+mn-ea"/>
              <a:cs typeface="Tahoma"/>
            </a:endParaRPr>
          </a:p>
          <a:p>
            <a:pPr marL="16933" marR="980415" lvl="0" indent="0" algn="l" defTabSz="1219170" rtl="0" eaLnBrk="1" fontAlgn="auto" latinLnBrk="0" hangingPunct="1">
              <a:lnSpc>
                <a:spcPct val="161300"/>
              </a:lnSpc>
              <a:spcBef>
                <a:spcPts val="0"/>
              </a:spcBef>
              <a:spcAft>
                <a:spcPts val="0"/>
              </a:spcAft>
              <a:buClrTx/>
              <a:buSzTx/>
              <a:buFontTx/>
              <a:buNone/>
              <a:tabLst/>
              <a:defRPr/>
            </a:pPr>
            <a:r>
              <a:rPr kumimoji="0" sz="1200" b="0" i="0" u="none" strike="noStrike" kern="0" cap="none" spc="87" normalizeH="0" baseline="0" noProof="0" dirty="0">
                <a:ln>
                  <a:noFill/>
                </a:ln>
                <a:solidFill>
                  <a:srgbClr val="605B57"/>
                </a:solidFill>
                <a:effectLst/>
                <a:uLnTx/>
                <a:uFillTx/>
                <a:latin typeface="Tahoma"/>
                <a:ea typeface="+mn-ea"/>
                <a:cs typeface="Tahoma"/>
              </a:rPr>
              <a:t>6</a:t>
            </a:r>
            <a:r>
              <a:rPr kumimoji="0" sz="1200" b="0" i="0" u="none" strike="noStrike" kern="0" cap="none" spc="0" normalizeH="0" baseline="0" noProof="0" dirty="0">
                <a:ln>
                  <a:noFill/>
                </a:ln>
                <a:solidFill>
                  <a:srgbClr val="605B57"/>
                </a:solidFill>
                <a:effectLst/>
                <a:uLnTx/>
                <a:uFillTx/>
                <a:latin typeface="Tahoma"/>
                <a:ea typeface="+mn-ea"/>
                <a:cs typeface="Tahoma"/>
              </a:rPr>
              <a:t> am </a:t>
            </a:r>
            <a:r>
              <a:rPr kumimoji="0" sz="1200" b="0" i="0" u="none" strike="noStrike" kern="0" cap="none" spc="113" normalizeH="0" baseline="0" noProof="0" dirty="0">
                <a:ln>
                  <a:noFill/>
                </a:ln>
                <a:solidFill>
                  <a:srgbClr val="605B57"/>
                </a:solidFill>
                <a:effectLst/>
                <a:uLnTx/>
                <a:uFillTx/>
                <a:latin typeface="Tahoma"/>
                <a:ea typeface="+mn-ea"/>
                <a:cs typeface="Tahoma"/>
              </a:rPr>
              <a:t>-</a:t>
            </a:r>
            <a:r>
              <a:rPr kumimoji="0" sz="1200" b="0" i="0" u="none" strike="noStrike" kern="0" cap="none" spc="0" normalizeH="0" baseline="0" noProof="0" dirty="0">
                <a:ln>
                  <a:noFill/>
                </a:ln>
                <a:solidFill>
                  <a:srgbClr val="605B57"/>
                </a:solidFill>
                <a:effectLst/>
                <a:uLnTx/>
                <a:uFillTx/>
                <a:latin typeface="Tahoma"/>
                <a:ea typeface="+mn-ea"/>
                <a:cs typeface="Tahoma"/>
              </a:rPr>
              <a:t> 7 pm </a:t>
            </a:r>
            <a:r>
              <a:rPr kumimoji="0" lang="en-US" sz="1200" b="0" i="0" u="none" strike="noStrike" kern="0" cap="none" spc="-333" normalizeH="0" baseline="0" noProof="0" dirty="0">
                <a:ln>
                  <a:noFill/>
                </a:ln>
                <a:solidFill>
                  <a:srgbClr val="605B57"/>
                </a:solidFill>
                <a:effectLst/>
                <a:uLnTx/>
                <a:uFillTx/>
                <a:latin typeface="Tahoma"/>
                <a:ea typeface="+mn-ea"/>
                <a:cs typeface="Tahoma"/>
              </a:rPr>
              <a:t>(    M        T    )              </a:t>
            </a:r>
            <a:r>
              <a:rPr kumimoji="0" sz="1200" b="0" i="0" u="none" strike="noStrike" kern="0" cap="none" spc="87" normalizeH="0" baseline="0" noProof="0" dirty="0">
                <a:ln>
                  <a:noFill/>
                </a:ln>
                <a:solidFill>
                  <a:srgbClr val="605B57"/>
                </a:solidFill>
                <a:effectLst/>
                <a:uLnTx/>
                <a:uFillTx/>
                <a:latin typeface="Tahoma"/>
                <a:ea typeface="+mn-ea"/>
                <a:cs typeface="Tahoma"/>
              </a:rPr>
              <a:t>M</a:t>
            </a:r>
            <a:r>
              <a:rPr kumimoji="0" lang="en-US" sz="1200" b="0" i="0" u="none" strike="noStrike" kern="0" cap="none" spc="87" normalizeH="0" baseline="0" noProof="0" dirty="0">
                <a:ln>
                  <a:noFill/>
                </a:ln>
                <a:solidFill>
                  <a:srgbClr val="605B57"/>
                </a:solidFill>
                <a:effectLst/>
                <a:uLnTx/>
                <a:uFillTx/>
                <a:latin typeface="Tahoma"/>
                <a:ea typeface="+mn-ea"/>
                <a:cs typeface="Tahoma"/>
              </a:rPr>
              <a:t>o</a:t>
            </a:r>
            <a:r>
              <a:rPr kumimoji="0" sz="1200" b="0" i="0" u="none" strike="noStrike" kern="0" cap="none" spc="87" normalizeH="0" baseline="0" noProof="0" dirty="0">
                <a:ln>
                  <a:noFill/>
                </a:ln>
                <a:solidFill>
                  <a:srgbClr val="605B57"/>
                </a:solidFill>
                <a:effectLst/>
                <a:uLnTx/>
                <a:uFillTx/>
                <a:latin typeface="Tahoma"/>
                <a:ea typeface="+mn-ea"/>
                <a:cs typeface="Tahoma"/>
              </a:rPr>
              <a:t>n-</a:t>
            </a:r>
            <a:r>
              <a:rPr kumimoji="0" sz="1200" b="0" i="0" u="none" strike="noStrike" kern="0" cap="none" spc="-33" normalizeH="0" baseline="0" noProof="0" dirty="0">
                <a:ln>
                  <a:noFill/>
                </a:ln>
                <a:solidFill>
                  <a:srgbClr val="605B57"/>
                </a:solidFill>
                <a:effectLst/>
                <a:uLnTx/>
                <a:uFillTx/>
                <a:latin typeface="Tahoma"/>
                <a:ea typeface="+mn-ea"/>
                <a:cs typeface="Tahoma"/>
              </a:rPr>
              <a:t>Fri </a:t>
            </a:r>
            <a:r>
              <a:rPr kumimoji="0" sz="1200" b="0" i="0" u="none" strike="noStrike" kern="0" cap="none" spc="87" normalizeH="0" baseline="0" noProof="0" dirty="0">
                <a:ln>
                  <a:noFill/>
                </a:ln>
                <a:solidFill>
                  <a:srgbClr val="605B57"/>
                </a:solidFill>
                <a:effectLst/>
                <a:uLnTx/>
                <a:uFillTx/>
                <a:latin typeface="Tahoma"/>
                <a:ea typeface="+mn-ea"/>
                <a:cs typeface="Tahoma"/>
              </a:rPr>
              <a:t>9</a:t>
            </a:r>
            <a:r>
              <a:rPr kumimoji="0" sz="1200" b="0" i="0" u="none" strike="noStrike" kern="0" cap="none" spc="-7" normalizeH="0" baseline="0" noProof="0" dirty="0">
                <a:ln>
                  <a:noFill/>
                </a:ln>
                <a:solidFill>
                  <a:srgbClr val="605B57"/>
                </a:solidFill>
                <a:effectLst/>
                <a:uLnTx/>
                <a:uFillTx/>
                <a:latin typeface="Tahoma"/>
                <a:ea typeface="+mn-ea"/>
                <a:cs typeface="Tahoma"/>
              </a:rPr>
              <a:t> </a:t>
            </a:r>
            <a:r>
              <a:rPr kumimoji="0" sz="1200" b="0" i="0" u="none" strike="noStrike" kern="0" cap="none" spc="0" normalizeH="0" baseline="0" noProof="0" dirty="0">
                <a:ln>
                  <a:noFill/>
                </a:ln>
                <a:solidFill>
                  <a:srgbClr val="605B57"/>
                </a:solidFill>
                <a:effectLst/>
                <a:uLnTx/>
                <a:uFillTx/>
                <a:latin typeface="Tahoma"/>
                <a:ea typeface="+mn-ea"/>
                <a:cs typeface="Tahoma"/>
              </a:rPr>
              <a:t>am </a:t>
            </a:r>
            <a:r>
              <a:rPr kumimoji="0" sz="1200" b="0" i="0" u="none" strike="noStrike" kern="0" cap="none" spc="113" normalizeH="0" baseline="0" noProof="0" dirty="0">
                <a:ln>
                  <a:noFill/>
                </a:ln>
                <a:solidFill>
                  <a:srgbClr val="605B57"/>
                </a:solidFill>
                <a:effectLst/>
                <a:uLnTx/>
                <a:uFillTx/>
                <a:latin typeface="Tahoma"/>
                <a:ea typeface="+mn-ea"/>
                <a:cs typeface="Tahoma"/>
              </a:rPr>
              <a:t>-</a:t>
            </a:r>
            <a:r>
              <a:rPr kumimoji="0" sz="1200" b="0" i="0" u="none" strike="noStrike" kern="0" cap="none" spc="-7" normalizeH="0" baseline="0" noProof="0" dirty="0">
                <a:ln>
                  <a:noFill/>
                </a:ln>
                <a:solidFill>
                  <a:srgbClr val="605B57"/>
                </a:solidFill>
                <a:effectLst/>
                <a:uLnTx/>
                <a:uFillTx/>
                <a:latin typeface="Tahoma"/>
                <a:ea typeface="+mn-ea"/>
                <a:cs typeface="Tahoma"/>
              </a:rPr>
              <a:t> </a:t>
            </a:r>
            <a:r>
              <a:rPr kumimoji="0" sz="1200" b="0" i="0" u="none" strike="noStrike" kern="0" cap="none" spc="73" normalizeH="0" baseline="0" noProof="0" dirty="0">
                <a:ln>
                  <a:noFill/>
                </a:ln>
                <a:solidFill>
                  <a:srgbClr val="605B57"/>
                </a:solidFill>
                <a:effectLst/>
                <a:uLnTx/>
                <a:uFillTx/>
                <a:latin typeface="Tahoma"/>
                <a:ea typeface="+mn-ea"/>
                <a:cs typeface="Tahoma"/>
              </a:rPr>
              <a:t>2</a:t>
            </a:r>
            <a:r>
              <a:rPr kumimoji="0" sz="1200" b="0" i="0" u="none" strike="noStrike" kern="0" cap="none" spc="0" normalizeH="0" baseline="0" noProof="0" dirty="0">
                <a:ln>
                  <a:noFill/>
                </a:ln>
                <a:solidFill>
                  <a:srgbClr val="605B57"/>
                </a:solidFill>
                <a:effectLst/>
                <a:uLnTx/>
                <a:uFillTx/>
                <a:latin typeface="Tahoma"/>
                <a:ea typeface="+mn-ea"/>
                <a:cs typeface="Tahoma"/>
              </a:rPr>
              <a:t> pm </a:t>
            </a:r>
            <a:r>
              <a:rPr kumimoji="0" lang="en-US" sz="1200" b="0" i="0" u="none" strike="noStrike" kern="0" cap="none" spc="-333" normalizeH="0" baseline="0" noProof="0" dirty="0">
                <a:ln>
                  <a:noFill/>
                </a:ln>
                <a:solidFill>
                  <a:srgbClr val="605B57"/>
                </a:solidFill>
                <a:effectLst/>
                <a:uLnTx/>
                <a:uFillTx/>
                <a:latin typeface="Tahoma"/>
                <a:ea typeface="+mn-ea"/>
                <a:cs typeface="Tahoma"/>
              </a:rPr>
              <a:t>(    M        T     )               </a:t>
            </a:r>
            <a:r>
              <a:rPr kumimoji="0" lang="en-US" sz="1200" b="0" i="0" u="none" strike="noStrike" kern="0" cap="none" spc="87" normalizeH="0" baseline="0" noProof="0" dirty="0">
                <a:ln>
                  <a:noFill/>
                </a:ln>
                <a:solidFill>
                  <a:srgbClr val="605B57"/>
                </a:solidFill>
                <a:effectLst/>
                <a:uLnTx/>
                <a:uFillTx/>
                <a:latin typeface="Tahoma"/>
                <a:ea typeface="+mn-ea"/>
                <a:cs typeface="Tahoma"/>
              </a:rPr>
              <a:t>Mon-</a:t>
            </a:r>
            <a:r>
              <a:rPr kumimoji="0" lang="en-US" sz="1200" b="0" i="0" u="none" strike="noStrike" kern="0" cap="none" spc="-33" normalizeH="0" baseline="0" noProof="0" dirty="0">
                <a:ln>
                  <a:noFill/>
                </a:ln>
                <a:solidFill>
                  <a:srgbClr val="605B57"/>
                </a:solidFill>
                <a:effectLst/>
                <a:uLnTx/>
                <a:uFillTx/>
                <a:latin typeface="Tahoma"/>
                <a:ea typeface="+mn-ea"/>
                <a:cs typeface="Tahoma"/>
              </a:rPr>
              <a:t>Fri </a:t>
            </a:r>
            <a:endParaRPr kumimoji="0" sz="1200" b="0" i="0" u="none" strike="noStrike" kern="0" cap="none" spc="0" normalizeH="0" baseline="0" noProof="0" dirty="0">
              <a:ln>
                <a:noFill/>
              </a:ln>
              <a:solidFill>
                <a:sysClr val="windowText" lastClr="000000"/>
              </a:solidFill>
              <a:effectLst/>
              <a:uLnTx/>
              <a:uFillTx/>
              <a:latin typeface="Tahoma"/>
              <a:ea typeface="+mn-ea"/>
              <a:cs typeface="Tahoma"/>
            </a:endParaRPr>
          </a:p>
        </p:txBody>
      </p:sp>
    </p:spTree>
    <p:extLst>
      <p:ext uri="{BB962C8B-B14F-4D97-AF65-F5344CB8AC3E}">
        <p14:creationId xmlns:p14="http://schemas.microsoft.com/office/powerpoint/2010/main" val="115563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3909" y="6358101"/>
            <a:ext cx="243839" cy="243839"/>
          </a:xfrm>
          <a:prstGeom prst="rect">
            <a:avLst/>
          </a:prstGeom>
        </p:spPr>
      </p:pic>
      <p:sp>
        <p:nvSpPr>
          <p:cNvPr id="3" name="object 3"/>
          <p:cNvSpPr/>
          <p:nvPr/>
        </p:nvSpPr>
        <p:spPr>
          <a:xfrm>
            <a:off x="307801" y="1219200"/>
            <a:ext cx="11576473" cy="0"/>
          </a:xfrm>
          <a:custGeom>
            <a:avLst/>
            <a:gdLst/>
            <a:ahLst/>
            <a:cxnLst/>
            <a:rect l="l" t="t" r="r" b="b"/>
            <a:pathLst>
              <a:path w="8682355">
                <a:moveTo>
                  <a:pt x="0" y="0"/>
                </a:moveTo>
                <a:lnTo>
                  <a:pt x="8682299" y="0"/>
                </a:lnTo>
              </a:path>
            </a:pathLst>
          </a:custGeom>
          <a:ln w="9524">
            <a:solidFill>
              <a:srgbClr val="C4C1BE"/>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descr="$PPTXTitle"/>
          <p:cNvSpPr txBox="1">
            <a:spLocks noGrp="1"/>
          </p:cNvSpPr>
          <p:nvPr>
            <p:ph type="title"/>
          </p:nvPr>
        </p:nvSpPr>
        <p:spPr>
          <a:xfrm>
            <a:off x="383823" y="490757"/>
            <a:ext cx="13878560" cy="632651"/>
          </a:xfrm>
          <a:prstGeom prst="rect">
            <a:avLst/>
          </a:prstGeom>
        </p:spPr>
        <p:txBody>
          <a:bodyPr vert="horz" wrap="square" lIns="0" tIns="16933" rIns="0" bIns="0" rtlCol="0">
            <a:spAutoFit/>
          </a:bodyPr>
          <a:lstStyle/>
          <a:p>
            <a:pPr marL="16933">
              <a:spcBef>
                <a:spcPts val="133"/>
              </a:spcBef>
            </a:pPr>
            <a:r>
              <a:rPr spc="213" dirty="0"/>
              <a:t>Recommended</a:t>
            </a:r>
            <a:r>
              <a:rPr spc="-173" dirty="0"/>
              <a:t> </a:t>
            </a:r>
            <a:r>
              <a:rPr spc="160" dirty="0"/>
              <a:t>Resource:</a:t>
            </a:r>
            <a:r>
              <a:rPr spc="-173" dirty="0"/>
              <a:t> </a:t>
            </a:r>
            <a:r>
              <a:rPr spc="253" dirty="0"/>
              <a:t>Member</a:t>
            </a:r>
            <a:r>
              <a:rPr spc="-173" dirty="0"/>
              <a:t> </a:t>
            </a:r>
            <a:r>
              <a:rPr spc="152" dirty="0"/>
              <a:t>Portal</a:t>
            </a:r>
          </a:p>
        </p:txBody>
      </p:sp>
      <p:sp>
        <p:nvSpPr>
          <p:cNvPr id="5" name="object 5"/>
          <p:cNvSpPr txBox="1"/>
          <p:nvPr/>
        </p:nvSpPr>
        <p:spPr>
          <a:xfrm>
            <a:off x="295299" y="1424218"/>
            <a:ext cx="9120293" cy="304421"/>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867" b="0" i="0" u="none" strike="noStrike" kern="0" cap="none" spc="80" normalizeH="0" baseline="0" noProof="0" dirty="0">
                <a:ln>
                  <a:noFill/>
                </a:ln>
                <a:solidFill>
                  <a:srgbClr val="605B57"/>
                </a:solidFill>
                <a:effectLst/>
                <a:uLnTx/>
                <a:uFillTx/>
                <a:latin typeface="Tahoma"/>
                <a:ea typeface="+mn-ea"/>
                <a:cs typeface="Tahoma"/>
              </a:rPr>
              <a:t>Discover</a:t>
            </a:r>
            <a:r>
              <a:rPr kumimoji="0" sz="1867" b="0" i="0" u="none" strike="noStrike" kern="0" cap="none" spc="60" normalizeH="0" baseline="0" noProof="0" dirty="0">
                <a:ln>
                  <a:noFill/>
                </a:ln>
                <a:solidFill>
                  <a:srgbClr val="605B57"/>
                </a:solidFill>
                <a:effectLst/>
                <a:uLnTx/>
                <a:uFillTx/>
                <a:latin typeface="Tahoma"/>
                <a:ea typeface="+mn-ea"/>
                <a:cs typeface="Tahoma"/>
              </a:rPr>
              <a:t> </a:t>
            </a:r>
            <a:r>
              <a:rPr kumimoji="0" sz="1867" b="0" i="0" u="none" strike="noStrike" kern="0" cap="none" spc="107" normalizeH="0" baseline="0" noProof="0" dirty="0">
                <a:ln>
                  <a:noFill/>
                </a:ln>
                <a:solidFill>
                  <a:srgbClr val="605B57"/>
                </a:solidFill>
                <a:effectLst/>
                <a:uLnTx/>
                <a:uFillTx/>
                <a:latin typeface="Tahoma"/>
                <a:ea typeface="+mn-ea"/>
                <a:cs typeface="Tahoma"/>
              </a:rPr>
              <a:t>easy</a:t>
            </a:r>
            <a:r>
              <a:rPr kumimoji="0" sz="1867" b="0" i="0" u="none" strike="noStrike" kern="0" cap="none" spc="60" normalizeH="0" baseline="0" noProof="0" dirty="0">
                <a:ln>
                  <a:noFill/>
                </a:ln>
                <a:solidFill>
                  <a:srgbClr val="605B57"/>
                </a:solidFill>
                <a:effectLst/>
                <a:uLnTx/>
                <a:uFillTx/>
                <a:latin typeface="Tahoma"/>
                <a:ea typeface="+mn-ea"/>
                <a:cs typeface="Tahoma"/>
              </a:rPr>
              <a:t> </a:t>
            </a:r>
            <a:r>
              <a:rPr kumimoji="0" sz="1867" b="0" i="0" u="none" strike="noStrike" kern="0" cap="none" spc="13" normalizeH="0" baseline="0" noProof="0" dirty="0">
                <a:ln>
                  <a:noFill/>
                </a:ln>
                <a:solidFill>
                  <a:srgbClr val="605B57"/>
                </a:solidFill>
                <a:effectLst/>
                <a:uLnTx/>
                <a:uFillTx/>
                <a:latin typeface="Tahoma"/>
                <a:ea typeface="+mn-ea"/>
                <a:cs typeface="Tahoma"/>
              </a:rPr>
              <a:t>Rx</a:t>
            </a:r>
            <a:r>
              <a:rPr kumimoji="0" sz="1867" b="0" i="0" u="none" strike="noStrike" kern="0" cap="none" spc="47" normalizeH="0" baseline="0" noProof="0" dirty="0">
                <a:ln>
                  <a:noFill/>
                </a:ln>
                <a:solidFill>
                  <a:srgbClr val="605B57"/>
                </a:solidFill>
                <a:effectLst/>
                <a:uLnTx/>
                <a:uFillTx/>
                <a:latin typeface="Tahoma"/>
                <a:ea typeface="+mn-ea"/>
                <a:cs typeface="Tahoma"/>
              </a:rPr>
              <a:t> </a:t>
            </a:r>
            <a:r>
              <a:rPr kumimoji="0" sz="1867" b="0" i="0" u="none" strike="noStrike" kern="0" cap="none" spc="67" normalizeH="0" baseline="0" noProof="0" dirty="0">
                <a:ln>
                  <a:noFill/>
                </a:ln>
                <a:solidFill>
                  <a:srgbClr val="605B57"/>
                </a:solidFill>
                <a:effectLst/>
                <a:uLnTx/>
                <a:uFillTx/>
                <a:latin typeface="Tahoma"/>
                <a:ea typeface="+mn-ea"/>
                <a:cs typeface="Tahoma"/>
              </a:rPr>
              <a:t>benefits</a:t>
            </a:r>
            <a:r>
              <a:rPr kumimoji="0" sz="1867" b="0" i="0" u="none" strike="noStrike" kern="0" cap="none" spc="53" normalizeH="0" baseline="0" noProof="0" dirty="0">
                <a:ln>
                  <a:noFill/>
                </a:ln>
                <a:solidFill>
                  <a:srgbClr val="605B57"/>
                </a:solidFill>
                <a:effectLst/>
                <a:uLnTx/>
                <a:uFillTx/>
                <a:latin typeface="Tahoma"/>
                <a:ea typeface="+mn-ea"/>
                <a:cs typeface="Tahoma"/>
              </a:rPr>
              <a:t> </a:t>
            </a:r>
            <a:r>
              <a:rPr kumimoji="0" sz="1867" b="0" i="0" u="none" strike="noStrike" kern="0" cap="none" spc="13" normalizeH="0" baseline="0" noProof="0" dirty="0">
                <a:ln>
                  <a:noFill/>
                </a:ln>
                <a:solidFill>
                  <a:srgbClr val="605B57"/>
                </a:solidFill>
                <a:effectLst/>
                <a:uLnTx/>
                <a:uFillTx/>
                <a:latin typeface="Tahoma"/>
                <a:ea typeface="+mn-ea"/>
                <a:cs typeface="Tahoma"/>
              </a:rPr>
              <a:t>management</a:t>
            </a:r>
            <a:r>
              <a:rPr kumimoji="0" sz="1867" b="0" i="0" u="none" strike="noStrike" kern="0" cap="none" spc="60" normalizeH="0" baseline="0" noProof="0" dirty="0">
                <a:ln>
                  <a:noFill/>
                </a:ln>
                <a:solidFill>
                  <a:srgbClr val="605B57"/>
                </a:solidFill>
                <a:effectLst/>
                <a:uLnTx/>
                <a:uFillTx/>
                <a:latin typeface="Tahoma"/>
                <a:ea typeface="+mn-ea"/>
                <a:cs typeface="Tahoma"/>
              </a:rPr>
              <a:t> </a:t>
            </a:r>
            <a:r>
              <a:rPr kumimoji="0" sz="1867" b="0" i="0" u="none" strike="noStrike" kern="0" cap="none" spc="13" normalizeH="0" baseline="0" noProof="0" dirty="0">
                <a:ln>
                  <a:noFill/>
                </a:ln>
                <a:solidFill>
                  <a:srgbClr val="605B57"/>
                </a:solidFill>
                <a:effectLst/>
                <a:uLnTx/>
                <a:uFillTx/>
                <a:latin typeface="Tahoma"/>
                <a:ea typeface="+mn-ea"/>
                <a:cs typeface="Tahoma"/>
              </a:rPr>
              <a:t>in</a:t>
            </a:r>
            <a:r>
              <a:rPr kumimoji="0" sz="1867" b="0" i="0" u="none" strike="noStrike" kern="0" cap="none" spc="53" normalizeH="0" baseline="0" noProof="0" dirty="0">
                <a:ln>
                  <a:noFill/>
                </a:ln>
                <a:solidFill>
                  <a:srgbClr val="605B57"/>
                </a:solidFill>
                <a:effectLst/>
                <a:uLnTx/>
                <a:uFillTx/>
                <a:latin typeface="Tahoma"/>
                <a:ea typeface="+mn-ea"/>
                <a:cs typeface="Tahoma"/>
              </a:rPr>
              <a:t> </a:t>
            </a:r>
            <a:r>
              <a:rPr kumimoji="0" sz="1867" b="0" i="0" u="none" strike="noStrike" kern="0" cap="none" spc="13" normalizeH="0" baseline="0" noProof="0" dirty="0">
                <a:ln>
                  <a:noFill/>
                </a:ln>
                <a:solidFill>
                  <a:srgbClr val="605B57"/>
                </a:solidFill>
                <a:effectLst/>
                <a:uLnTx/>
                <a:uFillTx/>
                <a:latin typeface="Tahoma"/>
                <a:ea typeface="+mn-ea"/>
                <a:cs typeface="Tahoma"/>
              </a:rPr>
              <a:t>the</a:t>
            </a:r>
            <a:r>
              <a:rPr kumimoji="0" sz="1867" b="0" i="0" u="none" strike="noStrike" kern="0" cap="none" spc="60" normalizeH="0" baseline="0" noProof="0" dirty="0">
                <a:ln>
                  <a:noFill/>
                </a:ln>
                <a:solidFill>
                  <a:srgbClr val="605B57"/>
                </a:solidFill>
                <a:effectLst/>
                <a:uLnTx/>
                <a:uFillTx/>
                <a:latin typeface="Tahoma"/>
                <a:ea typeface="+mn-ea"/>
                <a:cs typeface="Tahoma"/>
              </a:rPr>
              <a:t> </a:t>
            </a:r>
            <a:r>
              <a:rPr kumimoji="0" sz="1867" b="0" i="0" u="none" strike="noStrike" kern="0" cap="none" spc="100" normalizeH="0" baseline="0" noProof="0" dirty="0">
                <a:ln>
                  <a:noFill/>
                </a:ln>
                <a:solidFill>
                  <a:srgbClr val="605B57"/>
                </a:solidFill>
                <a:effectLst/>
                <a:uLnTx/>
                <a:uFillTx/>
                <a:latin typeface="Tahoma"/>
                <a:ea typeface="+mn-ea"/>
                <a:cs typeface="Tahoma"/>
              </a:rPr>
              <a:t>Member</a:t>
            </a:r>
            <a:r>
              <a:rPr kumimoji="0" sz="1867" b="0" i="0" u="none" strike="noStrike" kern="0" cap="none" spc="60" normalizeH="0" baseline="0" noProof="0" dirty="0">
                <a:ln>
                  <a:noFill/>
                </a:ln>
                <a:solidFill>
                  <a:srgbClr val="605B57"/>
                </a:solidFill>
                <a:effectLst/>
                <a:uLnTx/>
                <a:uFillTx/>
                <a:latin typeface="Tahoma"/>
                <a:ea typeface="+mn-ea"/>
                <a:cs typeface="Tahoma"/>
              </a:rPr>
              <a:t> </a:t>
            </a:r>
            <a:r>
              <a:rPr kumimoji="0" sz="1867" b="0" i="0" u="none" strike="noStrike" kern="0" cap="none" spc="13" normalizeH="0" baseline="0" noProof="0" dirty="0">
                <a:ln>
                  <a:noFill/>
                </a:ln>
                <a:solidFill>
                  <a:srgbClr val="605B57"/>
                </a:solidFill>
                <a:effectLst/>
                <a:uLnTx/>
                <a:uFillTx/>
                <a:latin typeface="Tahoma"/>
                <a:ea typeface="+mn-ea"/>
                <a:cs typeface="Tahoma"/>
              </a:rPr>
              <a:t>Portal:</a:t>
            </a:r>
            <a:r>
              <a:rPr kumimoji="0" sz="1867" b="0" i="0" u="none" strike="noStrike" kern="0" cap="none" spc="60" normalizeH="0" baseline="0" noProof="0" dirty="0">
                <a:ln>
                  <a:noFill/>
                </a:ln>
                <a:solidFill>
                  <a:srgbClr val="605B57"/>
                </a:solidFill>
                <a:effectLst/>
                <a:uLnTx/>
                <a:uFillTx/>
                <a:latin typeface="Tahoma"/>
                <a:ea typeface="+mn-ea"/>
                <a:cs typeface="Tahoma"/>
              </a:rPr>
              <a:t> </a:t>
            </a:r>
            <a:r>
              <a:rPr kumimoji="0" sz="1867" b="0" i="0" u="heavy" strike="noStrike" kern="0" cap="none" spc="-13" normalizeH="0" baseline="0" noProof="0" dirty="0">
                <a:ln>
                  <a:noFill/>
                </a:ln>
                <a:solidFill>
                  <a:srgbClr val="F65E00"/>
                </a:solidFill>
                <a:effectLst/>
                <a:uLnTx/>
                <a:uFill>
                  <a:solidFill>
                    <a:srgbClr val="F65E00"/>
                  </a:solidFill>
                </a:uFill>
                <a:latin typeface="Tahoma"/>
                <a:ea typeface="+mn-ea"/>
                <a:cs typeface="Tahoma"/>
                <a:hlinkClick r:id="rId3"/>
              </a:rPr>
              <a:t>smithrx.com/portal</a:t>
            </a:r>
            <a:endParaRPr kumimoji="0" sz="1867" b="0" i="0" u="none" strike="noStrike" kern="0" cap="none" spc="0" normalizeH="0" baseline="0" noProof="0">
              <a:ln>
                <a:noFill/>
              </a:ln>
              <a:solidFill>
                <a:sysClr val="windowText" lastClr="000000"/>
              </a:solidFill>
              <a:effectLst/>
              <a:uLnTx/>
              <a:uFillTx/>
              <a:latin typeface="Tahoma"/>
              <a:ea typeface="+mn-ea"/>
              <a:cs typeface="Tahoma"/>
            </a:endParaRPr>
          </a:p>
        </p:txBody>
      </p:sp>
      <p:grpSp>
        <p:nvGrpSpPr>
          <p:cNvPr id="6" name="object 6"/>
          <p:cNvGrpSpPr/>
          <p:nvPr/>
        </p:nvGrpSpPr>
        <p:grpSpPr>
          <a:xfrm>
            <a:off x="5336916" y="2162417"/>
            <a:ext cx="6092613" cy="3489113"/>
            <a:chOff x="4002687" y="1621812"/>
            <a:chExt cx="4569460" cy="2616835"/>
          </a:xfrm>
        </p:grpSpPr>
        <p:pic>
          <p:nvPicPr>
            <p:cNvPr id="7" name="object 7"/>
            <p:cNvPicPr/>
            <p:nvPr/>
          </p:nvPicPr>
          <p:blipFill>
            <a:blip r:embed="rId4" cstate="print"/>
            <a:stretch>
              <a:fillRect/>
            </a:stretch>
          </p:blipFill>
          <p:spPr>
            <a:xfrm>
              <a:off x="6273677" y="2053750"/>
              <a:ext cx="2115600" cy="1402500"/>
            </a:xfrm>
            <a:prstGeom prst="rect">
              <a:avLst/>
            </a:prstGeom>
          </p:spPr>
        </p:pic>
        <p:pic>
          <p:nvPicPr>
            <p:cNvPr id="8" name="object 8"/>
            <p:cNvPicPr/>
            <p:nvPr/>
          </p:nvPicPr>
          <p:blipFill>
            <a:blip r:embed="rId5" cstate="print"/>
            <a:stretch>
              <a:fillRect/>
            </a:stretch>
          </p:blipFill>
          <p:spPr>
            <a:xfrm>
              <a:off x="6330826" y="2091850"/>
              <a:ext cx="2001300" cy="1288200"/>
            </a:xfrm>
            <a:prstGeom prst="rect">
              <a:avLst/>
            </a:prstGeom>
          </p:spPr>
        </p:pic>
        <p:pic>
          <p:nvPicPr>
            <p:cNvPr id="9" name="object 9"/>
            <p:cNvPicPr/>
            <p:nvPr/>
          </p:nvPicPr>
          <p:blipFill>
            <a:blip r:embed="rId6" cstate="print"/>
            <a:stretch>
              <a:fillRect/>
            </a:stretch>
          </p:blipFill>
          <p:spPr>
            <a:xfrm>
              <a:off x="6456534" y="2882693"/>
              <a:ext cx="2115600" cy="1355400"/>
            </a:xfrm>
            <a:prstGeom prst="rect">
              <a:avLst/>
            </a:prstGeom>
          </p:spPr>
        </p:pic>
        <p:pic>
          <p:nvPicPr>
            <p:cNvPr id="10" name="object 10"/>
            <p:cNvPicPr/>
            <p:nvPr/>
          </p:nvPicPr>
          <p:blipFill>
            <a:blip r:embed="rId7" cstate="print"/>
            <a:stretch>
              <a:fillRect/>
            </a:stretch>
          </p:blipFill>
          <p:spPr>
            <a:xfrm>
              <a:off x="6513684" y="2920794"/>
              <a:ext cx="2001299" cy="1241099"/>
            </a:xfrm>
            <a:prstGeom prst="rect">
              <a:avLst/>
            </a:prstGeom>
          </p:spPr>
        </p:pic>
        <p:pic>
          <p:nvPicPr>
            <p:cNvPr id="11" name="object 11"/>
            <p:cNvPicPr/>
            <p:nvPr/>
          </p:nvPicPr>
          <p:blipFill>
            <a:blip r:embed="rId8" cstate="print"/>
            <a:stretch>
              <a:fillRect/>
            </a:stretch>
          </p:blipFill>
          <p:spPr>
            <a:xfrm>
              <a:off x="4002687" y="1621812"/>
              <a:ext cx="3371750" cy="2392300"/>
            </a:xfrm>
            <a:prstGeom prst="rect">
              <a:avLst/>
            </a:prstGeom>
          </p:spPr>
        </p:pic>
      </p:grpSp>
      <p:sp>
        <p:nvSpPr>
          <p:cNvPr id="12" name="object 12"/>
          <p:cNvSpPr txBox="1"/>
          <p:nvPr/>
        </p:nvSpPr>
        <p:spPr>
          <a:xfrm>
            <a:off x="457299" y="2546862"/>
            <a:ext cx="1768687" cy="283774"/>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733" b="1" i="0" u="none" strike="noStrike" kern="0" cap="none" spc="-27" normalizeH="0" baseline="0" noProof="0" dirty="0">
                <a:ln>
                  <a:noFill/>
                </a:ln>
                <a:solidFill>
                  <a:srgbClr val="066482"/>
                </a:solidFill>
                <a:effectLst/>
                <a:uLnTx/>
                <a:uFillTx/>
                <a:latin typeface="Tahoma"/>
                <a:ea typeface="+mn-ea"/>
                <a:cs typeface="Tahoma"/>
              </a:rPr>
              <a:t>Member</a:t>
            </a:r>
            <a:r>
              <a:rPr kumimoji="0" sz="1733" b="1" i="0" u="none" strike="noStrike" kern="0" cap="none" spc="-67" normalizeH="0" baseline="0" noProof="0" dirty="0">
                <a:ln>
                  <a:noFill/>
                </a:ln>
                <a:solidFill>
                  <a:srgbClr val="066482"/>
                </a:solidFill>
                <a:effectLst/>
                <a:uLnTx/>
                <a:uFillTx/>
                <a:latin typeface="Tahoma"/>
                <a:ea typeface="+mn-ea"/>
                <a:cs typeface="Tahoma"/>
              </a:rPr>
              <a:t> </a:t>
            </a:r>
            <a:r>
              <a:rPr kumimoji="0" sz="1733" b="1" i="0" u="none" strike="noStrike" kern="0" cap="none" spc="-227" normalizeH="0" baseline="0" noProof="0" dirty="0">
                <a:ln>
                  <a:noFill/>
                </a:ln>
                <a:solidFill>
                  <a:srgbClr val="066482"/>
                </a:solidFill>
                <a:effectLst/>
                <a:uLnTx/>
                <a:uFillTx/>
                <a:latin typeface="Tahoma"/>
                <a:ea typeface="+mn-ea"/>
                <a:cs typeface="Tahoma"/>
              </a:rPr>
              <a:t>ID</a:t>
            </a:r>
            <a:r>
              <a:rPr kumimoji="0" sz="1733" b="1" i="0" u="none" strike="noStrike" kern="0" cap="none" spc="-67" normalizeH="0" baseline="0" noProof="0" dirty="0">
                <a:ln>
                  <a:noFill/>
                </a:ln>
                <a:solidFill>
                  <a:srgbClr val="066482"/>
                </a:solidFill>
                <a:effectLst/>
                <a:uLnTx/>
                <a:uFillTx/>
                <a:latin typeface="Tahoma"/>
                <a:ea typeface="+mn-ea"/>
                <a:cs typeface="Tahoma"/>
              </a:rPr>
              <a:t> </a:t>
            </a:r>
            <a:r>
              <a:rPr kumimoji="0" sz="1733" b="1" i="0" u="none" strike="noStrike" kern="0" cap="none" spc="-27" normalizeH="0" baseline="0" noProof="0" dirty="0">
                <a:ln>
                  <a:noFill/>
                </a:ln>
                <a:solidFill>
                  <a:srgbClr val="066482"/>
                </a:solidFill>
                <a:effectLst/>
                <a:uLnTx/>
                <a:uFillTx/>
                <a:latin typeface="Tahoma"/>
                <a:ea typeface="+mn-ea"/>
                <a:cs typeface="Tahoma"/>
              </a:rPr>
              <a:t>Card</a:t>
            </a:r>
            <a:endParaRPr kumimoji="0" sz="1733"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13" name="object 13"/>
          <p:cNvSpPr txBox="1"/>
          <p:nvPr/>
        </p:nvSpPr>
        <p:spPr>
          <a:xfrm>
            <a:off x="457299" y="3037843"/>
            <a:ext cx="1954107" cy="501013"/>
          </a:xfrm>
          <a:prstGeom prst="rect">
            <a:avLst/>
          </a:prstGeom>
        </p:spPr>
        <p:txBody>
          <a:bodyPr vert="horz" wrap="square" lIns="0" tIns="16933" rIns="0" bIns="0" rtlCol="0">
            <a:spAutoFit/>
          </a:bodyPr>
          <a:lstStyle/>
          <a:p>
            <a:pPr marL="16933" marR="6773" lvl="0" indent="0" algn="l" defTabSz="1219170" rtl="0" eaLnBrk="1" fontAlgn="auto" latinLnBrk="0" hangingPunct="1">
              <a:lnSpc>
                <a:spcPct val="125000"/>
              </a:lnSpc>
              <a:spcBef>
                <a:spcPts val="133"/>
              </a:spcBef>
              <a:spcAft>
                <a:spcPts val="0"/>
              </a:spcAft>
              <a:buClrTx/>
              <a:buSzTx/>
              <a:buFontTx/>
              <a:buNone/>
              <a:tabLst/>
              <a:defRPr/>
            </a:pPr>
            <a:r>
              <a:rPr kumimoji="0" sz="1333" b="0" i="0" u="none" strike="noStrike" kern="0" cap="none" spc="100" normalizeH="0" baseline="0" noProof="0" dirty="0">
                <a:ln>
                  <a:noFill/>
                </a:ln>
                <a:solidFill>
                  <a:sysClr val="windowText" lastClr="000000"/>
                </a:solidFill>
                <a:effectLst/>
                <a:uLnTx/>
                <a:uFillTx/>
                <a:latin typeface="Tahoma"/>
                <a:ea typeface="+mn-ea"/>
                <a:cs typeface="Tahoma"/>
              </a:rPr>
              <a:t>Access</a:t>
            </a:r>
            <a:r>
              <a:rPr kumimoji="0" sz="1333" b="0" i="0" u="none" strike="noStrike" kern="0" cap="none" spc="20" normalizeH="0" baseline="0" noProof="0" dirty="0">
                <a:ln>
                  <a:noFill/>
                </a:ln>
                <a:solidFill>
                  <a:sysClr val="windowText" lastClr="000000"/>
                </a:solidFill>
                <a:effectLst/>
                <a:uLnTx/>
                <a:uFillTx/>
                <a:latin typeface="Tahoma"/>
                <a:ea typeface="+mn-ea"/>
                <a:cs typeface="Tahoma"/>
              </a:rPr>
              <a:t> </a:t>
            </a:r>
            <a:r>
              <a:rPr kumimoji="0" sz="1333" b="0" i="0" u="none" strike="noStrike" kern="0" cap="none" spc="0" normalizeH="0" baseline="0" noProof="0" dirty="0">
                <a:ln>
                  <a:noFill/>
                </a:ln>
                <a:solidFill>
                  <a:sysClr val="windowText" lastClr="000000"/>
                </a:solidFill>
                <a:effectLst/>
                <a:uLnTx/>
                <a:uFillTx/>
                <a:latin typeface="Tahoma"/>
                <a:ea typeface="+mn-ea"/>
                <a:cs typeface="Tahoma"/>
              </a:rPr>
              <a:t>your</a:t>
            </a:r>
            <a:r>
              <a:rPr kumimoji="0" sz="1333" b="0" i="0" u="none" strike="noStrike" kern="0" cap="none" spc="27" normalizeH="0" baseline="0" noProof="0" dirty="0">
                <a:ln>
                  <a:noFill/>
                </a:ln>
                <a:solidFill>
                  <a:sysClr val="windowText" lastClr="000000"/>
                </a:solidFill>
                <a:effectLst/>
                <a:uLnTx/>
                <a:uFillTx/>
                <a:latin typeface="Tahoma"/>
                <a:ea typeface="+mn-ea"/>
                <a:cs typeface="Tahoma"/>
              </a:rPr>
              <a:t> </a:t>
            </a:r>
            <a:r>
              <a:rPr kumimoji="0" sz="1333" b="0" i="0" u="none" strike="noStrike" kern="0" cap="none" spc="73" normalizeH="0" baseline="0" noProof="0" dirty="0">
                <a:ln>
                  <a:noFill/>
                </a:ln>
                <a:solidFill>
                  <a:sysClr val="windowText" lastClr="000000"/>
                </a:solidFill>
                <a:effectLst/>
                <a:uLnTx/>
                <a:uFillTx/>
                <a:latin typeface="Tahoma"/>
                <a:ea typeface="+mn-ea"/>
                <a:cs typeface="Tahoma"/>
              </a:rPr>
              <a:t>Member</a:t>
            </a:r>
            <a:r>
              <a:rPr kumimoji="0" sz="1333" b="0" i="0" u="none" strike="noStrike" kern="0" cap="none" spc="27" normalizeH="0" baseline="0" noProof="0" dirty="0">
                <a:ln>
                  <a:noFill/>
                </a:ln>
                <a:solidFill>
                  <a:sysClr val="windowText" lastClr="000000"/>
                </a:solidFill>
                <a:effectLst/>
                <a:uLnTx/>
                <a:uFillTx/>
                <a:latin typeface="Tahoma"/>
                <a:ea typeface="+mn-ea"/>
                <a:cs typeface="Tahoma"/>
              </a:rPr>
              <a:t> </a:t>
            </a:r>
            <a:r>
              <a:rPr kumimoji="0" sz="1333" b="0" i="0" u="none" strike="noStrike" kern="0" cap="none" spc="-33" normalizeH="0" baseline="0" noProof="0" dirty="0">
                <a:ln>
                  <a:noFill/>
                </a:ln>
                <a:solidFill>
                  <a:sysClr val="windowText" lastClr="000000"/>
                </a:solidFill>
                <a:effectLst/>
                <a:uLnTx/>
                <a:uFillTx/>
                <a:latin typeface="Tahoma"/>
                <a:ea typeface="+mn-ea"/>
                <a:cs typeface="Tahoma"/>
              </a:rPr>
              <a:t>ID </a:t>
            </a:r>
            <a:r>
              <a:rPr kumimoji="0" sz="1333" b="0" i="0" u="none" strike="noStrike" kern="0" cap="none" spc="67" normalizeH="0" baseline="0" noProof="0" dirty="0">
                <a:ln>
                  <a:noFill/>
                </a:ln>
                <a:solidFill>
                  <a:sysClr val="windowText" lastClr="000000"/>
                </a:solidFill>
                <a:effectLst/>
                <a:uLnTx/>
                <a:uFillTx/>
                <a:latin typeface="Tahoma"/>
                <a:ea typeface="+mn-ea"/>
                <a:cs typeface="Tahoma"/>
              </a:rPr>
              <a:t>Card</a:t>
            </a:r>
            <a:r>
              <a:rPr kumimoji="0" sz="1333" b="0" i="0" u="none" strike="noStrike" kern="0" cap="none" spc="27" normalizeH="0" baseline="0" noProof="0" dirty="0">
                <a:ln>
                  <a:noFill/>
                </a:ln>
                <a:solidFill>
                  <a:sysClr val="windowText" lastClr="000000"/>
                </a:solidFill>
                <a:effectLst/>
                <a:uLnTx/>
                <a:uFillTx/>
                <a:latin typeface="Tahoma"/>
                <a:ea typeface="+mn-ea"/>
                <a:cs typeface="Tahoma"/>
              </a:rPr>
              <a:t> </a:t>
            </a:r>
            <a:r>
              <a:rPr kumimoji="0" sz="1333" b="0" i="0" u="none" strike="noStrike" kern="0" cap="none" spc="0" normalizeH="0" baseline="0" noProof="0" dirty="0">
                <a:ln>
                  <a:noFill/>
                </a:ln>
                <a:solidFill>
                  <a:sysClr val="windowText" lastClr="000000"/>
                </a:solidFill>
                <a:effectLst/>
                <a:uLnTx/>
                <a:uFillTx/>
                <a:latin typeface="Tahoma"/>
                <a:ea typeface="+mn-ea"/>
                <a:cs typeface="Tahoma"/>
              </a:rPr>
              <a:t>and</a:t>
            </a:r>
            <a:r>
              <a:rPr kumimoji="0" sz="1333" b="0" i="0" u="none" strike="noStrike" kern="0" cap="none" spc="27" normalizeH="0" baseline="0" noProof="0" dirty="0">
                <a:ln>
                  <a:noFill/>
                </a:ln>
                <a:solidFill>
                  <a:sysClr val="windowText" lastClr="000000"/>
                </a:solidFill>
                <a:effectLst/>
                <a:uLnTx/>
                <a:uFillTx/>
                <a:latin typeface="Tahoma"/>
                <a:ea typeface="+mn-ea"/>
                <a:cs typeface="Tahoma"/>
              </a:rPr>
              <a:t> </a:t>
            </a:r>
            <a:r>
              <a:rPr kumimoji="0" sz="1333" b="0" i="0" u="none" strike="noStrike" kern="0" cap="none" spc="-13" normalizeH="0" baseline="0" noProof="0" dirty="0">
                <a:ln>
                  <a:noFill/>
                </a:ln>
                <a:solidFill>
                  <a:sysClr val="windowText" lastClr="000000"/>
                </a:solidFill>
                <a:effectLst/>
                <a:uLnTx/>
                <a:uFillTx/>
                <a:latin typeface="Tahoma"/>
                <a:ea typeface="+mn-ea"/>
                <a:cs typeface="Tahoma"/>
              </a:rPr>
              <a:t>forms</a:t>
            </a:r>
            <a:endParaRPr kumimoji="0" sz="1333"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14" name="object 14"/>
          <p:cNvSpPr txBox="1"/>
          <p:nvPr/>
        </p:nvSpPr>
        <p:spPr>
          <a:xfrm>
            <a:off x="419107" y="4163929"/>
            <a:ext cx="2108200" cy="283774"/>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733" b="1" i="0" u="none" strike="noStrike" kern="0" cap="none" spc="-47" normalizeH="0" baseline="0" noProof="0" dirty="0">
                <a:ln>
                  <a:noFill/>
                </a:ln>
                <a:solidFill>
                  <a:srgbClr val="066482"/>
                </a:solidFill>
                <a:effectLst/>
                <a:uLnTx/>
                <a:uFillTx/>
                <a:latin typeface="Tahoma"/>
                <a:ea typeface="+mn-ea"/>
                <a:cs typeface="Tahoma"/>
              </a:rPr>
              <a:t>Plan</a:t>
            </a:r>
            <a:r>
              <a:rPr kumimoji="0" sz="1733" b="1" i="0" u="none" strike="noStrike" kern="0" cap="none" spc="-73" normalizeH="0" baseline="0" noProof="0" dirty="0">
                <a:ln>
                  <a:noFill/>
                </a:ln>
                <a:solidFill>
                  <a:srgbClr val="066482"/>
                </a:solidFill>
                <a:effectLst/>
                <a:uLnTx/>
                <a:uFillTx/>
                <a:latin typeface="Tahoma"/>
                <a:ea typeface="+mn-ea"/>
                <a:cs typeface="Tahoma"/>
              </a:rPr>
              <a:t> </a:t>
            </a:r>
            <a:r>
              <a:rPr kumimoji="0" sz="1733" b="1" i="0" u="none" strike="noStrike" kern="0" cap="none" spc="-13" normalizeH="0" baseline="0" noProof="0" dirty="0">
                <a:ln>
                  <a:noFill/>
                </a:ln>
                <a:solidFill>
                  <a:srgbClr val="066482"/>
                </a:solidFill>
                <a:effectLst/>
                <a:uLnTx/>
                <a:uFillTx/>
                <a:latin typeface="Tahoma"/>
                <a:ea typeface="+mn-ea"/>
                <a:cs typeface="Tahoma"/>
              </a:rPr>
              <a:t>Usage</a:t>
            </a:r>
            <a:r>
              <a:rPr kumimoji="0" sz="1733" b="1" i="0" u="none" strike="noStrike" kern="0" cap="none" spc="-73" normalizeH="0" baseline="0" noProof="0" dirty="0">
                <a:ln>
                  <a:noFill/>
                </a:ln>
                <a:solidFill>
                  <a:srgbClr val="066482"/>
                </a:solidFill>
                <a:effectLst/>
                <a:uLnTx/>
                <a:uFillTx/>
                <a:latin typeface="Tahoma"/>
                <a:ea typeface="+mn-ea"/>
                <a:cs typeface="Tahoma"/>
              </a:rPr>
              <a:t> </a:t>
            </a:r>
            <a:r>
              <a:rPr kumimoji="0" sz="1733" b="1" i="0" u="none" strike="noStrike" kern="0" cap="none" spc="-13" normalizeH="0" baseline="0" noProof="0" dirty="0">
                <a:ln>
                  <a:noFill/>
                </a:ln>
                <a:solidFill>
                  <a:srgbClr val="066482"/>
                </a:solidFill>
                <a:effectLst/>
                <a:uLnTx/>
                <a:uFillTx/>
                <a:latin typeface="Tahoma"/>
                <a:ea typeface="+mn-ea"/>
                <a:cs typeface="Tahoma"/>
              </a:rPr>
              <a:t>Tracker</a:t>
            </a:r>
            <a:endParaRPr kumimoji="0" sz="1733"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15" name="object 15"/>
          <p:cNvSpPr txBox="1"/>
          <p:nvPr/>
        </p:nvSpPr>
        <p:spPr>
          <a:xfrm>
            <a:off x="419101" y="4654927"/>
            <a:ext cx="2258060" cy="1013846"/>
          </a:xfrm>
          <a:prstGeom prst="rect">
            <a:avLst/>
          </a:prstGeom>
        </p:spPr>
        <p:txBody>
          <a:bodyPr vert="horz" wrap="square" lIns="0" tIns="16933" rIns="0" bIns="0" rtlCol="0">
            <a:spAutoFit/>
          </a:bodyPr>
          <a:lstStyle/>
          <a:p>
            <a:pPr marL="16933" marR="6773" lvl="0" indent="0" algn="l" defTabSz="1219170" rtl="0" eaLnBrk="1" fontAlgn="auto" latinLnBrk="0" hangingPunct="1">
              <a:lnSpc>
                <a:spcPct val="125000"/>
              </a:lnSpc>
              <a:spcBef>
                <a:spcPts val="133"/>
              </a:spcBef>
              <a:spcAft>
                <a:spcPts val="0"/>
              </a:spcAft>
              <a:buClrTx/>
              <a:buSzTx/>
              <a:buFontTx/>
              <a:buNone/>
              <a:tabLst/>
              <a:defRPr/>
            </a:pPr>
            <a:r>
              <a:rPr kumimoji="0" sz="1333" b="0" i="0" u="none" strike="noStrike" kern="0" cap="none" spc="0" normalizeH="0" baseline="0" noProof="0" dirty="0">
                <a:ln>
                  <a:noFill/>
                </a:ln>
                <a:solidFill>
                  <a:sysClr val="windowText" lastClr="000000"/>
                </a:solidFill>
                <a:effectLst/>
                <a:uLnTx/>
                <a:uFillTx/>
                <a:latin typeface="Tahoma"/>
                <a:ea typeface="+mn-ea"/>
                <a:cs typeface="Tahoma"/>
              </a:rPr>
              <a:t>Track</a:t>
            </a:r>
            <a:r>
              <a:rPr kumimoji="0" sz="1333" b="0" i="0" u="none" strike="noStrike" kern="0" cap="none" spc="67" normalizeH="0" baseline="0" noProof="0" dirty="0">
                <a:ln>
                  <a:noFill/>
                </a:ln>
                <a:solidFill>
                  <a:sysClr val="windowText" lastClr="000000"/>
                </a:solidFill>
                <a:effectLst/>
                <a:uLnTx/>
                <a:uFillTx/>
                <a:latin typeface="Tahoma"/>
                <a:ea typeface="+mn-ea"/>
                <a:cs typeface="Tahoma"/>
              </a:rPr>
              <a:t> </a:t>
            </a:r>
            <a:r>
              <a:rPr kumimoji="0" sz="1333" b="0" i="0" u="none" strike="noStrike" kern="0" cap="none" spc="0" normalizeH="0" baseline="0" noProof="0" dirty="0">
                <a:ln>
                  <a:noFill/>
                </a:ln>
                <a:solidFill>
                  <a:sysClr val="windowText" lastClr="000000"/>
                </a:solidFill>
                <a:effectLst/>
                <a:uLnTx/>
                <a:uFillTx/>
                <a:latin typeface="Tahoma"/>
                <a:ea typeface="+mn-ea"/>
                <a:cs typeface="Tahoma"/>
              </a:rPr>
              <a:t>total</a:t>
            </a:r>
            <a:r>
              <a:rPr kumimoji="0" sz="1333" b="0" i="0" u="none" strike="noStrike" kern="0" cap="none" spc="67" normalizeH="0" baseline="0" noProof="0" dirty="0">
                <a:ln>
                  <a:noFill/>
                </a:ln>
                <a:solidFill>
                  <a:sysClr val="windowText" lastClr="000000"/>
                </a:solidFill>
                <a:effectLst/>
                <a:uLnTx/>
                <a:uFillTx/>
                <a:latin typeface="Tahoma"/>
                <a:ea typeface="+mn-ea"/>
                <a:cs typeface="Tahoma"/>
              </a:rPr>
              <a:t> spends </a:t>
            </a:r>
            <a:r>
              <a:rPr kumimoji="0" sz="1333" b="0" i="0" u="none" strike="noStrike" kern="0" cap="none" spc="-13" normalizeH="0" baseline="0" noProof="0" dirty="0">
                <a:ln>
                  <a:noFill/>
                </a:ln>
                <a:solidFill>
                  <a:sysClr val="windowText" lastClr="000000"/>
                </a:solidFill>
                <a:effectLst/>
                <a:uLnTx/>
                <a:uFillTx/>
                <a:latin typeface="Tahoma"/>
                <a:ea typeface="+mn-ea"/>
                <a:cs typeface="Tahoma"/>
              </a:rPr>
              <a:t>against </a:t>
            </a:r>
            <a:r>
              <a:rPr kumimoji="0" sz="1333" b="0" i="0" u="none" strike="noStrike" kern="0" cap="none" spc="27" normalizeH="0" baseline="0" noProof="0" dirty="0">
                <a:ln>
                  <a:noFill/>
                </a:ln>
                <a:solidFill>
                  <a:sysClr val="windowText" lastClr="000000"/>
                </a:solidFill>
                <a:effectLst/>
                <a:uLnTx/>
                <a:uFillTx/>
                <a:latin typeface="Tahoma"/>
                <a:ea typeface="+mn-ea"/>
                <a:cs typeface="Tahoma"/>
              </a:rPr>
              <a:t>your</a:t>
            </a:r>
            <a:r>
              <a:rPr kumimoji="0" sz="1333" b="0" i="0" u="none" strike="noStrike" kern="0" cap="none" spc="100" normalizeH="0" baseline="0" noProof="0" dirty="0">
                <a:ln>
                  <a:noFill/>
                </a:ln>
                <a:solidFill>
                  <a:sysClr val="windowText" lastClr="000000"/>
                </a:solidFill>
                <a:effectLst/>
                <a:uLnTx/>
                <a:uFillTx/>
                <a:latin typeface="Tahoma"/>
                <a:ea typeface="+mn-ea"/>
                <a:cs typeface="Tahoma"/>
              </a:rPr>
              <a:t> </a:t>
            </a:r>
            <a:r>
              <a:rPr kumimoji="0" sz="1333" b="0" i="0" u="none" strike="noStrike" kern="0" cap="none" spc="27" normalizeH="0" baseline="0" noProof="0" dirty="0">
                <a:ln>
                  <a:noFill/>
                </a:ln>
                <a:solidFill>
                  <a:sysClr val="windowText" lastClr="000000"/>
                </a:solidFill>
                <a:effectLst/>
                <a:uLnTx/>
                <a:uFillTx/>
                <a:latin typeface="Tahoma"/>
                <a:ea typeface="+mn-ea"/>
                <a:cs typeface="Tahoma"/>
              </a:rPr>
              <a:t>plan</a:t>
            </a:r>
            <a:r>
              <a:rPr kumimoji="0" sz="1333" b="0" i="0" u="none" strike="noStrike" kern="0" cap="none" spc="107" normalizeH="0" baseline="0" noProof="0" dirty="0">
                <a:ln>
                  <a:noFill/>
                </a:ln>
                <a:solidFill>
                  <a:sysClr val="windowText" lastClr="000000"/>
                </a:solidFill>
                <a:effectLst/>
                <a:uLnTx/>
                <a:uFillTx/>
                <a:latin typeface="Tahoma"/>
                <a:ea typeface="+mn-ea"/>
                <a:cs typeface="Tahoma"/>
              </a:rPr>
              <a:t> </a:t>
            </a:r>
            <a:r>
              <a:rPr kumimoji="0" sz="1333" b="0" i="0" u="none" strike="noStrike" kern="0" cap="none" spc="27" normalizeH="0" baseline="0" noProof="0" dirty="0">
                <a:ln>
                  <a:noFill/>
                </a:ln>
                <a:solidFill>
                  <a:sysClr val="windowText" lastClr="000000"/>
                </a:solidFill>
                <a:effectLst/>
                <a:uLnTx/>
                <a:uFillTx/>
                <a:latin typeface="Tahoma"/>
                <a:ea typeface="+mn-ea"/>
                <a:cs typeface="Tahoma"/>
              </a:rPr>
              <a:t>deductible</a:t>
            </a:r>
            <a:r>
              <a:rPr kumimoji="0" sz="1333" b="0" i="0" u="none" strike="noStrike" kern="0" cap="none" spc="100" normalizeH="0" baseline="0" noProof="0" dirty="0">
                <a:ln>
                  <a:noFill/>
                </a:ln>
                <a:solidFill>
                  <a:sysClr val="windowText" lastClr="000000"/>
                </a:solidFill>
                <a:effectLst/>
                <a:uLnTx/>
                <a:uFillTx/>
                <a:latin typeface="Tahoma"/>
                <a:ea typeface="+mn-ea"/>
                <a:cs typeface="Tahoma"/>
              </a:rPr>
              <a:t> </a:t>
            </a:r>
            <a:r>
              <a:rPr kumimoji="0" sz="1333" b="0" i="0" u="none" strike="noStrike" kern="0" cap="none" spc="-33" normalizeH="0" baseline="0" noProof="0" dirty="0">
                <a:ln>
                  <a:noFill/>
                </a:ln>
                <a:solidFill>
                  <a:sysClr val="windowText" lastClr="000000"/>
                </a:solidFill>
                <a:effectLst/>
                <a:uLnTx/>
                <a:uFillTx/>
                <a:latin typeface="Tahoma"/>
                <a:ea typeface="+mn-ea"/>
                <a:cs typeface="Tahoma"/>
              </a:rPr>
              <a:t>and </a:t>
            </a:r>
            <a:r>
              <a:rPr kumimoji="0" sz="1333" b="0" i="0" u="none" strike="noStrike" kern="0" cap="none" spc="0" normalizeH="0" baseline="0" noProof="0" dirty="0">
                <a:ln>
                  <a:noFill/>
                </a:ln>
                <a:solidFill>
                  <a:sysClr val="windowText" lastClr="000000"/>
                </a:solidFill>
                <a:effectLst/>
                <a:uLnTx/>
                <a:uFillTx/>
                <a:latin typeface="Tahoma"/>
                <a:ea typeface="+mn-ea"/>
                <a:cs typeface="Tahoma"/>
              </a:rPr>
              <a:t>out-</a:t>
            </a:r>
            <a:r>
              <a:rPr kumimoji="0" sz="1333" b="0" i="0" u="none" strike="noStrike" kern="0" cap="none" spc="67" normalizeH="0" baseline="0" noProof="0" dirty="0">
                <a:ln>
                  <a:noFill/>
                </a:ln>
                <a:solidFill>
                  <a:sysClr val="windowText" lastClr="000000"/>
                </a:solidFill>
                <a:effectLst/>
                <a:uLnTx/>
                <a:uFillTx/>
                <a:latin typeface="Tahoma"/>
                <a:ea typeface="+mn-ea"/>
                <a:cs typeface="Tahoma"/>
              </a:rPr>
              <a:t>of-pocket</a:t>
            </a:r>
            <a:r>
              <a:rPr kumimoji="0" sz="1333" b="0" i="0" u="none" strike="noStrike" kern="0" cap="none" spc="100" normalizeH="0" baseline="0" noProof="0" dirty="0">
                <a:ln>
                  <a:noFill/>
                </a:ln>
                <a:solidFill>
                  <a:sysClr val="windowText" lastClr="000000"/>
                </a:solidFill>
                <a:effectLst/>
                <a:uLnTx/>
                <a:uFillTx/>
                <a:latin typeface="Tahoma"/>
                <a:ea typeface="+mn-ea"/>
                <a:cs typeface="Tahoma"/>
              </a:rPr>
              <a:t> </a:t>
            </a:r>
            <a:r>
              <a:rPr kumimoji="0" sz="1333" b="0" i="0" u="none" strike="noStrike" kern="0" cap="none" spc="0" normalizeH="0" baseline="0" noProof="0" dirty="0">
                <a:ln>
                  <a:noFill/>
                </a:ln>
                <a:solidFill>
                  <a:sysClr val="windowText" lastClr="000000"/>
                </a:solidFill>
                <a:effectLst/>
                <a:uLnTx/>
                <a:uFillTx/>
                <a:latin typeface="Tahoma"/>
                <a:ea typeface="+mn-ea"/>
                <a:cs typeface="Tahoma"/>
              </a:rPr>
              <a:t>limits</a:t>
            </a:r>
            <a:r>
              <a:rPr kumimoji="0" sz="1333" b="0" i="0" u="none" strike="noStrike" kern="0" cap="none" spc="107" normalizeH="0" baseline="0" noProof="0" dirty="0">
                <a:ln>
                  <a:noFill/>
                </a:ln>
                <a:solidFill>
                  <a:sysClr val="windowText" lastClr="000000"/>
                </a:solidFill>
                <a:effectLst/>
                <a:uLnTx/>
                <a:uFillTx/>
                <a:latin typeface="Tahoma"/>
                <a:ea typeface="+mn-ea"/>
                <a:cs typeface="Tahoma"/>
              </a:rPr>
              <a:t> </a:t>
            </a:r>
            <a:r>
              <a:rPr kumimoji="0" sz="1333" b="0" i="0" u="none" strike="noStrike" kern="0" cap="none" spc="0" normalizeH="0" baseline="0" noProof="0" dirty="0">
                <a:ln>
                  <a:noFill/>
                </a:ln>
                <a:solidFill>
                  <a:sysClr val="windowText" lastClr="000000"/>
                </a:solidFill>
                <a:effectLst/>
                <a:uLnTx/>
                <a:uFillTx/>
                <a:latin typeface="Tahoma"/>
                <a:ea typeface="+mn-ea"/>
                <a:cs typeface="Tahoma"/>
              </a:rPr>
              <a:t>and</a:t>
            </a:r>
            <a:r>
              <a:rPr kumimoji="0" sz="1333" b="0" i="0" u="none" strike="noStrike" kern="0" cap="none" spc="100" normalizeH="0" baseline="0" noProof="0" dirty="0">
                <a:ln>
                  <a:noFill/>
                </a:ln>
                <a:solidFill>
                  <a:sysClr val="windowText" lastClr="000000"/>
                </a:solidFill>
                <a:effectLst/>
                <a:uLnTx/>
                <a:uFillTx/>
                <a:latin typeface="Tahoma"/>
                <a:ea typeface="+mn-ea"/>
                <a:cs typeface="Tahoma"/>
              </a:rPr>
              <a:t> </a:t>
            </a:r>
            <a:r>
              <a:rPr kumimoji="0" sz="1333" b="0" i="0" u="none" strike="noStrike" kern="0" cap="none" spc="-33" normalizeH="0" baseline="0" noProof="0" dirty="0">
                <a:ln>
                  <a:noFill/>
                </a:ln>
                <a:solidFill>
                  <a:sysClr val="windowText" lastClr="000000"/>
                </a:solidFill>
                <a:effectLst/>
                <a:uLnTx/>
                <a:uFillTx/>
                <a:latin typeface="Tahoma"/>
                <a:ea typeface="+mn-ea"/>
                <a:cs typeface="Tahoma"/>
              </a:rPr>
              <a:t>the </a:t>
            </a:r>
            <a:r>
              <a:rPr kumimoji="0" sz="1333" b="0" i="0" u="none" strike="noStrike" kern="0" cap="none" spc="0" normalizeH="0" baseline="0" noProof="0" dirty="0">
                <a:ln>
                  <a:noFill/>
                </a:ln>
                <a:solidFill>
                  <a:sysClr val="windowText" lastClr="000000"/>
                </a:solidFill>
                <a:effectLst/>
                <a:uLnTx/>
                <a:uFillTx/>
                <a:latin typeface="Tahoma"/>
                <a:ea typeface="+mn-ea"/>
                <a:cs typeface="Tahoma"/>
              </a:rPr>
              <a:t>total</a:t>
            </a:r>
            <a:r>
              <a:rPr kumimoji="0" sz="1333"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333" b="0" i="0" u="none" strike="noStrike" kern="0" cap="none" spc="0" normalizeH="0" baseline="0" noProof="0" dirty="0">
                <a:ln>
                  <a:noFill/>
                </a:ln>
                <a:solidFill>
                  <a:sysClr val="windowText" lastClr="000000"/>
                </a:solidFill>
                <a:effectLst/>
                <a:uLnTx/>
                <a:uFillTx/>
                <a:latin typeface="Tahoma"/>
                <a:ea typeface="+mn-ea"/>
                <a:cs typeface="Tahoma"/>
              </a:rPr>
              <a:t>spend</a:t>
            </a:r>
            <a:r>
              <a:rPr kumimoji="0" sz="1333"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333" b="0" i="0" u="none" strike="noStrike" kern="0" cap="none" spc="-13" normalizeH="0" baseline="0" noProof="0" dirty="0">
                <a:ln>
                  <a:noFill/>
                </a:ln>
                <a:solidFill>
                  <a:sysClr val="windowText" lastClr="000000"/>
                </a:solidFill>
                <a:effectLst/>
                <a:uLnTx/>
                <a:uFillTx/>
                <a:latin typeface="Tahoma"/>
                <a:ea typeface="+mn-ea"/>
                <a:cs typeface="Tahoma"/>
              </a:rPr>
              <a:t>breakdown</a:t>
            </a:r>
            <a:endParaRPr kumimoji="0" sz="1333"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16" name="object 16"/>
          <p:cNvSpPr txBox="1"/>
          <p:nvPr/>
        </p:nvSpPr>
        <p:spPr>
          <a:xfrm>
            <a:off x="3171999" y="2546862"/>
            <a:ext cx="2490047" cy="283774"/>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733" b="1" i="0" u="none" strike="noStrike" kern="0" cap="none" spc="-13" normalizeH="0" baseline="0" noProof="0" dirty="0">
                <a:ln>
                  <a:noFill/>
                </a:ln>
                <a:solidFill>
                  <a:srgbClr val="066482"/>
                </a:solidFill>
                <a:effectLst/>
                <a:uLnTx/>
                <a:uFillTx/>
                <a:latin typeface="Tahoma"/>
                <a:ea typeface="+mn-ea"/>
                <a:cs typeface="Tahoma"/>
              </a:rPr>
              <a:t>View</a:t>
            </a:r>
            <a:r>
              <a:rPr kumimoji="0" sz="1733" b="1" i="0" u="none" strike="noStrike" kern="0" cap="none" spc="-87" normalizeH="0" baseline="0" noProof="0" dirty="0">
                <a:ln>
                  <a:noFill/>
                </a:ln>
                <a:solidFill>
                  <a:srgbClr val="066482"/>
                </a:solidFill>
                <a:effectLst/>
                <a:uLnTx/>
                <a:uFillTx/>
                <a:latin typeface="Tahoma"/>
                <a:ea typeface="+mn-ea"/>
                <a:cs typeface="Tahoma"/>
              </a:rPr>
              <a:t> </a:t>
            </a:r>
            <a:r>
              <a:rPr kumimoji="0" sz="1733" b="1" i="0" u="none" strike="noStrike" kern="0" cap="none" spc="-13" normalizeH="0" baseline="0" noProof="0" dirty="0">
                <a:ln>
                  <a:noFill/>
                </a:ln>
                <a:solidFill>
                  <a:srgbClr val="066482"/>
                </a:solidFill>
                <a:effectLst/>
                <a:uLnTx/>
                <a:uFillTx/>
                <a:latin typeface="Tahoma"/>
                <a:ea typeface="+mn-ea"/>
                <a:cs typeface="Tahoma"/>
              </a:rPr>
              <a:t>Claims,</a:t>
            </a:r>
            <a:r>
              <a:rPr kumimoji="0" sz="1733" b="1" i="0" u="none" strike="noStrike" kern="0" cap="none" spc="-140" normalizeH="0" baseline="0" noProof="0" dirty="0">
                <a:ln>
                  <a:noFill/>
                </a:ln>
                <a:solidFill>
                  <a:srgbClr val="066482"/>
                </a:solidFill>
                <a:effectLst/>
                <a:uLnTx/>
                <a:uFillTx/>
                <a:latin typeface="Tahoma"/>
                <a:ea typeface="+mn-ea"/>
                <a:cs typeface="Tahoma"/>
              </a:rPr>
              <a:t> </a:t>
            </a:r>
            <a:r>
              <a:rPr kumimoji="0" sz="1733" b="1" i="0" u="none" strike="noStrike" kern="0" cap="none" spc="-27" normalizeH="0" baseline="0" noProof="0" dirty="0">
                <a:ln>
                  <a:noFill/>
                </a:ln>
                <a:solidFill>
                  <a:srgbClr val="066482"/>
                </a:solidFill>
                <a:effectLst/>
                <a:uLnTx/>
                <a:uFillTx/>
                <a:latin typeface="Tahoma"/>
                <a:ea typeface="+mn-ea"/>
                <a:cs typeface="Tahoma"/>
              </a:rPr>
              <a:t>PA</a:t>
            </a:r>
            <a:r>
              <a:rPr kumimoji="0" sz="1733" b="1" i="0" u="none" strike="noStrike" kern="0" cap="none" spc="-87" normalizeH="0" baseline="0" noProof="0" dirty="0">
                <a:ln>
                  <a:noFill/>
                </a:ln>
                <a:solidFill>
                  <a:srgbClr val="066482"/>
                </a:solidFill>
                <a:effectLst/>
                <a:uLnTx/>
                <a:uFillTx/>
                <a:latin typeface="Tahoma"/>
                <a:ea typeface="+mn-ea"/>
                <a:cs typeface="Tahoma"/>
              </a:rPr>
              <a:t> </a:t>
            </a:r>
            <a:r>
              <a:rPr kumimoji="0" sz="1733" b="1" i="0" u="none" strike="noStrike" kern="0" cap="none" spc="-13" normalizeH="0" baseline="0" noProof="0" dirty="0">
                <a:ln>
                  <a:noFill/>
                </a:ln>
                <a:solidFill>
                  <a:srgbClr val="066482"/>
                </a:solidFill>
                <a:effectLst/>
                <a:uLnTx/>
                <a:uFillTx/>
                <a:latin typeface="Tahoma"/>
                <a:ea typeface="+mn-ea"/>
                <a:cs typeface="Tahoma"/>
              </a:rPr>
              <a:t>status</a:t>
            </a:r>
            <a:endParaRPr kumimoji="0" sz="1733"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17" name="object 17"/>
          <p:cNvSpPr txBox="1"/>
          <p:nvPr/>
        </p:nvSpPr>
        <p:spPr>
          <a:xfrm>
            <a:off x="3204434" y="3026227"/>
            <a:ext cx="2037927" cy="757429"/>
          </a:xfrm>
          <a:prstGeom prst="rect">
            <a:avLst/>
          </a:prstGeom>
        </p:spPr>
        <p:txBody>
          <a:bodyPr vert="horz" wrap="square" lIns="0" tIns="16933" rIns="0" bIns="0" rtlCol="0">
            <a:spAutoFit/>
          </a:bodyPr>
          <a:lstStyle/>
          <a:p>
            <a:pPr marL="16933" marR="6773" lvl="0" indent="0" algn="l" defTabSz="1219170" rtl="0" eaLnBrk="1" fontAlgn="auto" latinLnBrk="0" hangingPunct="1">
              <a:lnSpc>
                <a:spcPct val="125000"/>
              </a:lnSpc>
              <a:spcBef>
                <a:spcPts val="133"/>
              </a:spcBef>
              <a:spcAft>
                <a:spcPts val="0"/>
              </a:spcAft>
              <a:buClrTx/>
              <a:buSzTx/>
              <a:buFontTx/>
              <a:buNone/>
              <a:tabLst/>
              <a:defRPr/>
            </a:pPr>
            <a:r>
              <a:rPr kumimoji="0" sz="1333" b="0" i="0" u="none" strike="noStrike" kern="0" cap="none" spc="67" normalizeH="0" baseline="0" noProof="0" dirty="0">
                <a:ln>
                  <a:noFill/>
                </a:ln>
                <a:solidFill>
                  <a:sysClr val="windowText" lastClr="000000"/>
                </a:solidFill>
                <a:effectLst/>
                <a:uLnTx/>
                <a:uFillTx/>
                <a:latin typeface="Tahoma"/>
                <a:ea typeface="+mn-ea"/>
                <a:cs typeface="Tahoma"/>
              </a:rPr>
              <a:t>View</a:t>
            </a:r>
            <a:r>
              <a:rPr kumimoji="0" sz="1333" b="0" i="0" u="none" strike="noStrike" kern="0" cap="none" spc="93" normalizeH="0" baseline="0" noProof="0" dirty="0">
                <a:ln>
                  <a:noFill/>
                </a:ln>
                <a:solidFill>
                  <a:sysClr val="windowText" lastClr="000000"/>
                </a:solidFill>
                <a:effectLst/>
                <a:uLnTx/>
                <a:uFillTx/>
                <a:latin typeface="Tahoma"/>
                <a:ea typeface="+mn-ea"/>
                <a:cs typeface="Tahoma"/>
              </a:rPr>
              <a:t> </a:t>
            </a:r>
            <a:r>
              <a:rPr kumimoji="0" sz="1333" b="0" i="0" u="none" strike="noStrike" kern="0" cap="none" spc="27" normalizeH="0" baseline="0" noProof="0" dirty="0">
                <a:ln>
                  <a:noFill/>
                </a:ln>
                <a:solidFill>
                  <a:sysClr val="windowText" lastClr="000000"/>
                </a:solidFill>
                <a:effectLst/>
                <a:uLnTx/>
                <a:uFillTx/>
                <a:latin typeface="Tahoma"/>
                <a:ea typeface="+mn-ea"/>
                <a:cs typeface="Tahoma"/>
              </a:rPr>
              <a:t>prescription</a:t>
            </a:r>
            <a:r>
              <a:rPr kumimoji="0" sz="1333" b="0" i="0" u="none" strike="noStrike" kern="0" cap="none" spc="93" normalizeH="0" baseline="0" noProof="0" dirty="0">
                <a:ln>
                  <a:noFill/>
                </a:ln>
                <a:solidFill>
                  <a:sysClr val="windowText" lastClr="000000"/>
                </a:solidFill>
                <a:effectLst/>
                <a:uLnTx/>
                <a:uFillTx/>
                <a:latin typeface="Tahoma"/>
                <a:ea typeface="+mn-ea"/>
                <a:cs typeface="Tahoma"/>
              </a:rPr>
              <a:t> </a:t>
            </a:r>
            <a:r>
              <a:rPr kumimoji="0" sz="1333" b="0" i="0" u="none" strike="noStrike" kern="0" cap="none" spc="-13" normalizeH="0" baseline="0" noProof="0" dirty="0">
                <a:ln>
                  <a:noFill/>
                </a:ln>
                <a:solidFill>
                  <a:sysClr val="windowText" lastClr="000000"/>
                </a:solidFill>
                <a:effectLst/>
                <a:uLnTx/>
                <a:uFillTx/>
                <a:latin typeface="Tahoma"/>
                <a:ea typeface="+mn-ea"/>
                <a:cs typeface="Tahoma"/>
              </a:rPr>
              <a:t>claims. </a:t>
            </a:r>
            <a:r>
              <a:rPr kumimoji="0" sz="1333" b="0" i="0" u="none" strike="noStrike" kern="0" cap="none" spc="0" normalizeH="0" baseline="0" noProof="0" dirty="0">
                <a:ln>
                  <a:noFill/>
                </a:ln>
                <a:solidFill>
                  <a:sysClr val="windowText" lastClr="000000"/>
                </a:solidFill>
                <a:effectLst/>
                <a:uLnTx/>
                <a:uFillTx/>
                <a:latin typeface="Tahoma"/>
                <a:ea typeface="+mn-ea"/>
                <a:cs typeface="Tahoma"/>
              </a:rPr>
              <a:t>Get</a:t>
            </a:r>
            <a:r>
              <a:rPr kumimoji="0" sz="1333"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333" b="0" i="0" u="none" strike="noStrike" kern="0" cap="none" spc="0" normalizeH="0" baseline="0" noProof="0" dirty="0">
                <a:ln>
                  <a:noFill/>
                </a:ln>
                <a:solidFill>
                  <a:sysClr val="windowText" lastClr="000000"/>
                </a:solidFill>
                <a:effectLst/>
                <a:uLnTx/>
                <a:uFillTx/>
                <a:latin typeface="Tahoma"/>
                <a:ea typeface="+mn-ea"/>
                <a:cs typeface="Tahoma"/>
              </a:rPr>
              <a:t>Prior</a:t>
            </a:r>
            <a:r>
              <a:rPr kumimoji="0" sz="1333"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333" b="0" i="0" u="none" strike="noStrike" kern="0" cap="none" spc="-13" normalizeH="0" baseline="0" noProof="0" dirty="0">
                <a:ln>
                  <a:noFill/>
                </a:ln>
                <a:solidFill>
                  <a:sysClr val="windowText" lastClr="000000"/>
                </a:solidFill>
                <a:effectLst/>
                <a:uLnTx/>
                <a:uFillTx/>
                <a:latin typeface="Tahoma"/>
                <a:ea typeface="+mn-ea"/>
                <a:cs typeface="Tahoma"/>
              </a:rPr>
              <a:t>Authorization </a:t>
            </a:r>
            <a:r>
              <a:rPr kumimoji="0" sz="1333" b="0" i="0" u="none" strike="noStrike" kern="0" cap="none" spc="0" normalizeH="0" baseline="0" noProof="0" dirty="0">
                <a:ln>
                  <a:noFill/>
                </a:ln>
                <a:solidFill>
                  <a:sysClr val="windowText" lastClr="000000"/>
                </a:solidFill>
                <a:effectLst/>
                <a:uLnTx/>
                <a:uFillTx/>
                <a:latin typeface="Tahoma"/>
                <a:ea typeface="+mn-ea"/>
                <a:cs typeface="Tahoma"/>
              </a:rPr>
              <a:t>Status</a:t>
            </a:r>
            <a:r>
              <a:rPr kumimoji="0" sz="1333" b="0" i="0" u="none" strike="noStrike" kern="0" cap="none" spc="180" normalizeH="0" baseline="0" noProof="0" dirty="0">
                <a:ln>
                  <a:noFill/>
                </a:ln>
                <a:solidFill>
                  <a:sysClr val="windowText" lastClr="000000"/>
                </a:solidFill>
                <a:effectLst/>
                <a:uLnTx/>
                <a:uFillTx/>
                <a:latin typeface="Tahoma"/>
                <a:ea typeface="+mn-ea"/>
                <a:cs typeface="Tahoma"/>
              </a:rPr>
              <a:t> </a:t>
            </a:r>
            <a:r>
              <a:rPr kumimoji="0" sz="1333" b="0" i="0" u="none" strike="noStrike" kern="0" cap="none" spc="-13" normalizeH="0" baseline="0" noProof="0" dirty="0">
                <a:ln>
                  <a:noFill/>
                </a:ln>
                <a:solidFill>
                  <a:sysClr val="windowText" lastClr="000000"/>
                </a:solidFill>
                <a:effectLst/>
                <a:uLnTx/>
                <a:uFillTx/>
                <a:latin typeface="Tahoma"/>
                <a:ea typeface="+mn-ea"/>
                <a:cs typeface="Tahoma"/>
              </a:rPr>
              <a:t>Notifications</a:t>
            </a:r>
            <a:endParaRPr kumimoji="0" sz="1333"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18" name="object 18"/>
          <p:cNvSpPr txBox="1"/>
          <p:nvPr/>
        </p:nvSpPr>
        <p:spPr>
          <a:xfrm>
            <a:off x="3204433" y="4163929"/>
            <a:ext cx="1540087" cy="283774"/>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733" b="1" i="0" u="none" strike="noStrike" kern="0" cap="none" spc="-27" normalizeH="0" baseline="0" noProof="0" dirty="0">
                <a:ln>
                  <a:noFill/>
                </a:ln>
                <a:solidFill>
                  <a:srgbClr val="066482"/>
                </a:solidFill>
                <a:effectLst/>
                <a:uLnTx/>
                <a:uFillTx/>
                <a:latin typeface="Tahoma"/>
                <a:ea typeface="+mn-ea"/>
                <a:cs typeface="Tahoma"/>
              </a:rPr>
              <a:t>Find</a:t>
            </a:r>
            <a:r>
              <a:rPr kumimoji="0" sz="1733" b="1" i="0" u="none" strike="noStrike" kern="0" cap="none" spc="-40" normalizeH="0" baseline="0" noProof="0" dirty="0">
                <a:ln>
                  <a:noFill/>
                </a:ln>
                <a:solidFill>
                  <a:srgbClr val="066482"/>
                </a:solidFill>
                <a:effectLst/>
                <a:uLnTx/>
                <a:uFillTx/>
                <a:latin typeface="Tahoma"/>
                <a:ea typeface="+mn-ea"/>
                <a:cs typeface="Tahoma"/>
              </a:rPr>
              <a:t> </a:t>
            </a:r>
            <a:r>
              <a:rPr kumimoji="0" sz="1733" b="1" i="0" u="none" strike="noStrike" kern="0" cap="none" spc="0" normalizeH="0" baseline="0" noProof="0" dirty="0">
                <a:ln>
                  <a:noFill/>
                </a:ln>
                <a:solidFill>
                  <a:srgbClr val="066482"/>
                </a:solidFill>
                <a:effectLst/>
                <a:uLnTx/>
                <a:uFillTx/>
                <a:latin typeface="Tahoma"/>
                <a:ea typeface="+mn-ea"/>
                <a:cs typeface="Tahoma"/>
              </a:rPr>
              <a:t>My</a:t>
            </a:r>
            <a:r>
              <a:rPr kumimoji="0" sz="1733" b="1" i="0" u="none" strike="noStrike" kern="0" cap="none" spc="-33" normalizeH="0" baseline="0" noProof="0" dirty="0">
                <a:ln>
                  <a:noFill/>
                </a:ln>
                <a:solidFill>
                  <a:srgbClr val="066482"/>
                </a:solidFill>
                <a:effectLst/>
                <a:uLnTx/>
                <a:uFillTx/>
                <a:latin typeface="Tahoma"/>
                <a:ea typeface="+mn-ea"/>
                <a:cs typeface="Tahoma"/>
              </a:rPr>
              <a:t> </a:t>
            </a:r>
            <a:r>
              <a:rPr kumimoji="0" sz="1733" b="1" i="0" u="none" strike="noStrike" kern="0" cap="none" spc="-27" normalizeH="0" baseline="0" noProof="0" dirty="0">
                <a:ln>
                  <a:noFill/>
                </a:ln>
                <a:solidFill>
                  <a:srgbClr val="066482"/>
                </a:solidFill>
                <a:effectLst/>
                <a:uLnTx/>
                <a:uFillTx/>
                <a:latin typeface="Tahoma"/>
                <a:ea typeface="+mn-ea"/>
                <a:cs typeface="Tahoma"/>
              </a:rPr>
              <a:t>Meds</a:t>
            </a:r>
            <a:endParaRPr kumimoji="0" sz="1733"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19" name="object 19"/>
          <p:cNvSpPr txBox="1"/>
          <p:nvPr/>
        </p:nvSpPr>
        <p:spPr>
          <a:xfrm>
            <a:off x="3128034" y="4654909"/>
            <a:ext cx="2124287" cy="757429"/>
          </a:xfrm>
          <a:prstGeom prst="rect">
            <a:avLst/>
          </a:prstGeom>
        </p:spPr>
        <p:txBody>
          <a:bodyPr vert="horz" wrap="square" lIns="0" tIns="16933" rIns="0" bIns="0" rtlCol="0">
            <a:spAutoFit/>
          </a:bodyPr>
          <a:lstStyle/>
          <a:p>
            <a:pPr marL="16933" marR="6773" lvl="0" indent="0" algn="l" defTabSz="1219170" rtl="0" eaLnBrk="1" fontAlgn="auto" latinLnBrk="0" hangingPunct="1">
              <a:lnSpc>
                <a:spcPct val="125000"/>
              </a:lnSpc>
              <a:spcBef>
                <a:spcPts val="133"/>
              </a:spcBef>
              <a:spcAft>
                <a:spcPts val="0"/>
              </a:spcAft>
              <a:buClrTx/>
              <a:buSzTx/>
              <a:buFontTx/>
              <a:buNone/>
              <a:tabLst/>
              <a:defRPr/>
            </a:pPr>
            <a:r>
              <a:rPr kumimoji="0" sz="1333" b="0" i="0" u="none" strike="noStrike" kern="0" cap="none" spc="13" normalizeH="0" baseline="0" noProof="0" dirty="0">
                <a:ln>
                  <a:noFill/>
                </a:ln>
                <a:solidFill>
                  <a:sysClr val="windowText" lastClr="000000"/>
                </a:solidFill>
                <a:effectLst/>
                <a:uLnTx/>
                <a:uFillTx/>
                <a:latin typeface="Tahoma"/>
                <a:ea typeface="+mn-ea"/>
                <a:cs typeface="Tahoma"/>
              </a:rPr>
              <a:t>Search</a:t>
            </a:r>
            <a:r>
              <a:rPr kumimoji="0" sz="1333"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1333" b="0" i="0" u="none" strike="noStrike" kern="0" cap="none" spc="13" normalizeH="0" baseline="0" noProof="0" dirty="0">
                <a:ln>
                  <a:noFill/>
                </a:ln>
                <a:solidFill>
                  <a:sysClr val="windowText" lastClr="000000"/>
                </a:solidFill>
                <a:effectLst/>
                <a:uLnTx/>
                <a:uFillTx/>
                <a:latin typeface="Tahoma"/>
                <a:ea typeface="+mn-ea"/>
                <a:cs typeface="Tahoma"/>
              </a:rPr>
              <a:t>for</a:t>
            </a:r>
            <a:r>
              <a:rPr kumimoji="0" sz="1333"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1333" b="0" i="0" u="none" strike="noStrike" kern="0" cap="none" spc="13" normalizeH="0" baseline="0" noProof="0" dirty="0">
                <a:ln>
                  <a:noFill/>
                </a:ln>
                <a:solidFill>
                  <a:sysClr val="windowText" lastClr="000000"/>
                </a:solidFill>
                <a:effectLst/>
                <a:uLnTx/>
                <a:uFillTx/>
                <a:latin typeface="Tahoma"/>
                <a:ea typeface="+mn-ea"/>
                <a:cs typeface="Tahoma"/>
              </a:rPr>
              <a:t>the</a:t>
            </a:r>
            <a:r>
              <a:rPr kumimoji="0" sz="1333"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1333" b="0" i="0" u="none" strike="noStrike" kern="0" cap="none" spc="13" normalizeH="0" baseline="0" noProof="0" dirty="0">
                <a:ln>
                  <a:noFill/>
                </a:ln>
                <a:solidFill>
                  <a:sysClr val="windowText" lastClr="000000"/>
                </a:solidFill>
                <a:effectLst/>
                <a:uLnTx/>
                <a:uFillTx/>
                <a:latin typeface="Tahoma"/>
                <a:ea typeface="+mn-ea"/>
                <a:cs typeface="Tahoma"/>
              </a:rPr>
              <a:t>lowest</a:t>
            </a:r>
            <a:r>
              <a:rPr kumimoji="0" sz="1333"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1333" b="0" i="0" u="none" strike="noStrike" kern="0" cap="none" spc="40" normalizeH="0" baseline="0" noProof="0" dirty="0">
                <a:ln>
                  <a:noFill/>
                </a:ln>
                <a:solidFill>
                  <a:sysClr val="windowText" lastClr="000000"/>
                </a:solidFill>
                <a:effectLst/>
                <a:uLnTx/>
                <a:uFillTx/>
                <a:latin typeface="Tahoma"/>
                <a:ea typeface="+mn-ea"/>
                <a:cs typeface="Tahoma"/>
              </a:rPr>
              <a:t>cost </a:t>
            </a:r>
            <a:r>
              <a:rPr kumimoji="0" sz="1333" b="0" i="0" u="none" strike="noStrike" kern="0" cap="none" spc="13" normalizeH="0" baseline="0" noProof="0" dirty="0">
                <a:ln>
                  <a:noFill/>
                </a:ln>
                <a:solidFill>
                  <a:sysClr val="windowText" lastClr="000000"/>
                </a:solidFill>
                <a:effectLst/>
                <a:uLnTx/>
                <a:uFillTx/>
                <a:latin typeface="Tahoma"/>
                <a:ea typeface="+mn-ea"/>
                <a:cs typeface="Tahoma"/>
              </a:rPr>
              <a:t>pharmacy</a:t>
            </a:r>
            <a:r>
              <a:rPr kumimoji="0" sz="1333"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333" b="0" i="0" u="none" strike="noStrike" kern="0" cap="none" spc="13" normalizeH="0" baseline="0" noProof="0" dirty="0">
                <a:ln>
                  <a:noFill/>
                </a:ln>
                <a:solidFill>
                  <a:sysClr val="windowText" lastClr="000000"/>
                </a:solidFill>
                <a:effectLst/>
                <a:uLnTx/>
                <a:uFillTx/>
                <a:latin typeface="Tahoma"/>
                <a:ea typeface="+mn-ea"/>
                <a:cs typeface="Tahoma"/>
              </a:rPr>
              <a:t>near</a:t>
            </a:r>
            <a:r>
              <a:rPr kumimoji="0" sz="1333"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333" b="0" i="0" u="none" strike="noStrike" kern="0" cap="none" spc="13" normalizeH="0" baseline="0" noProof="0" dirty="0">
                <a:ln>
                  <a:noFill/>
                </a:ln>
                <a:solidFill>
                  <a:sysClr val="windowText" lastClr="000000"/>
                </a:solidFill>
                <a:effectLst/>
                <a:uLnTx/>
                <a:uFillTx/>
                <a:latin typeface="Tahoma"/>
                <a:ea typeface="+mn-ea"/>
                <a:cs typeface="Tahoma"/>
              </a:rPr>
              <a:t>you</a:t>
            </a:r>
            <a:r>
              <a:rPr kumimoji="0" sz="1333"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333" b="0" i="0" u="none" strike="noStrike" kern="0" cap="none" spc="-27" normalizeH="0" baseline="0" noProof="0" dirty="0">
                <a:ln>
                  <a:noFill/>
                </a:ln>
                <a:solidFill>
                  <a:sysClr val="windowText" lastClr="000000"/>
                </a:solidFill>
                <a:effectLst/>
                <a:uLnTx/>
                <a:uFillTx/>
                <a:latin typeface="Tahoma"/>
                <a:ea typeface="+mn-ea"/>
                <a:cs typeface="Tahoma"/>
              </a:rPr>
              <a:t>with </a:t>
            </a:r>
            <a:r>
              <a:rPr kumimoji="0" sz="1333" b="0" i="0" u="none" strike="noStrike" kern="0" cap="none" spc="0" normalizeH="0" baseline="0" noProof="0" dirty="0">
                <a:ln>
                  <a:noFill/>
                </a:ln>
                <a:solidFill>
                  <a:sysClr val="windowText" lastClr="000000"/>
                </a:solidFill>
                <a:effectLst/>
                <a:uLnTx/>
                <a:uFillTx/>
                <a:latin typeface="Tahoma"/>
                <a:ea typeface="+mn-ea"/>
                <a:cs typeface="Tahoma"/>
              </a:rPr>
              <a:t>the</a:t>
            </a:r>
            <a:r>
              <a:rPr kumimoji="0" sz="1333" b="0" i="0" u="none" strike="noStrike" kern="0" cap="none" spc="27" normalizeH="0" baseline="0" noProof="0" dirty="0">
                <a:ln>
                  <a:noFill/>
                </a:ln>
                <a:solidFill>
                  <a:sysClr val="windowText" lastClr="000000"/>
                </a:solidFill>
                <a:effectLst/>
                <a:uLnTx/>
                <a:uFillTx/>
                <a:latin typeface="Tahoma"/>
                <a:ea typeface="+mn-ea"/>
                <a:cs typeface="Tahoma"/>
              </a:rPr>
              <a:t> </a:t>
            </a:r>
            <a:r>
              <a:rPr kumimoji="0" sz="1333" b="0" i="0" u="none" strike="noStrike" kern="0" cap="none" spc="0" normalizeH="0" baseline="0" noProof="0" dirty="0">
                <a:ln>
                  <a:noFill/>
                </a:ln>
                <a:solidFill>
                  <a:sysClr val="windowText" lastClr="000000"/>
                </a:solidFill>
                <a:effectLst/>
                <a:uLnTx/>
                <a:uFillTx/>
                <a:latin typeface="Tahoma"/>
                <a:ea typeface="+mn-ea"/>
                <a:cs typeface="Tahoma"/>
              </a:rPr>
              <a:t>Find</a:t>
            </a:r>
            <a:r>
              <a:rPr kumimoji="0" sz="1333"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333" b="0" i="0" u="none" strike="noStrike" kern="0" cap="none" spc="120" normalizeH="0" baseline="0" noProof="0" dirty="0">
                <a:ln>
                  <a:noFill/>
                </a:ln>
                <a:solidFill>
                  <a:sysClr val="windowText" lastClr="000000"/>
                </a:solidFill>
                <a:effectLst/>
                <a:uLnTx/>
                <a:uFillTx/>
                <a:latin typeface="Tahoma"/>
                <a:ea typeface="+mn-ea"/>
                <a:cs typeface="Tahoma"/>
              </a:rPr>
              <a:t>My</a:t>
            </a:r>
            <a:r>
              <a:rPr kumimoji="0" sz="1333"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333" b="0" i="0" u="none" strike="noStrike" kern="0" cap="none" spc="100" normalizeH="0" baseline="0" noProof="0" dirty="0">
                <a:ln>
                  <a:noFill/>
                </a:ln>
                <a:solidFill>
                  <a:sysClr val="windowText" lastClr="000000"/>
                </a:solidFill>
                <a:effectLst/>
                <a:uLnTx/>
                <a:uFillTx/>
                <a:latin typeface="Tahoma"/>
                <a:ea typeface="+mn-ea"/>
                <a:cs typeface="Tahoma"/>
              </a:rPr>
              <a:t>Meds</a:t>
            </a:r>
            <a:r>
              <a:rPr kumimoji="0" sz="1333" b="0" i="0" u="none" strike="noStrike" kern="0" cap="none" spc="27" normalizeH="0" baseline="0" noProof="0" dirty="0">
                <a:ln>
                  <a:noFill/>
                </a:ln>
                <a:solidFill>
                  <a:sysClr val="windowText" lastClr="000000"/>
                </a:solidFill>
                <a:effectLst/>
                <a:uLnTx/>
                <a:uFillTx/>
                <a:latin typeface="Tahoma"/>
                <a:ea typeface="+mn-ea"/>
                <a:cs typeface="Tahoma"/>
              </a:rPr>
              <a:t> </a:t>
            </a:r>
            <a:r>
              <a:rPr kumimoji="0" sz="1333" b="0" i="0" u="none" strike="noStrike" kern="0" cap="none" spc="-27" normalizeH="0" baseline="0" noProof="0" dirty="0">
                <a:ln>
                  <a:noFill/>
                </a:ln>
                <a:solidFill>
                  <a:sysClr val="windowText" lastClr="000000"/>
                </a:solidFill>
                <a:effectLst/>
                <a:uLnTx/>
                <a:uFillTx/>
                <a:latin typeface="Tahoma"/>
                <a:ea typeface="+mn-ea"/>
                <a:cs typeface="Tahoma"/>
              </a:rPr>
              <a:t>tool</a:t>
            </a:r>
            <a:endParaRPr kumimoji="0" sz="1333"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20" name="object 20"/>
          <p:cNvSpPr/>
          <p:nvPr/>
        </p:nvSpPr>
        <p:spPr>
          <a:xfrm>
            <a:off x="474233" y="2928200"/>
            <a:ext cx="1970193" cy="0"/>
          </a:xfrm>
          <a:custGeom>
            <a:avLst/>
            <a:gdLst/>
            <a:ahLst/>
            <a:cxnLst/>
            <a:rect l="l" t="t" r="r" b="b"/>
            <a:pathLst>
              <a:path w="1477645">
                <a:moveTo>
                  <a:pt x="0" y="0"/>
                </a:moveTo>
                <a:lnTo>
                  <a:pt x="1477199" y="0"/>
                </a:lnTo>
              </a:path>
            </a:pathLst>
          </a:custGeom>
          <a:ln w="9524">
            <a:solidFill>
              <a:srgbClr val="066482"/>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 name="object 21"/>
          <p:cNvSpPr/>
          <p:nvPr/>
        </p:nvSpPr>
        <p:spPr>
          <a:xfrm>
            <a:off x="3188933" y="2928200"/>
            <a:ext cx="1970193" cy="0"/>
          </a:xfrm>
          <a:custGeom>
            <a:avLst/>
            <a:gdLst/>
            <a:ahLst/>
            <a:cxnLst/>
            <a:rect l="l" t="t" r="r" b="b"/>
            <a:pathLst>
              <a:path w="1477645">
                <a:moveTo>
                  <a:pt x="0" y="0"/>
                </a:moveTo>
                <a:lnTo>
                  <a:pt x="1477199" y="0"/>
                </a:lnTo>
              </a:path>
            </a:pathLst>
          </a:custGeom>
          <a:ln w="9524">
            <a:solidFill>
              <a:srgbClr val="066482"/>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object 22"/>
          <p:cNvSpPr/>
          <p:nvPr/>
        </p:nvSpPr>
        <p:spPr>
          <a:xfrm>
            <a:off x="474233" y="4585965"/>
            <a:ext cx="1970193" cy="0"/>
          </a:xfrm>
          <a:custGeom>
            <a:avLst/>
            <a:gdLst/>
            <a:ahLst/>
            <a:cxnLst/>
            <a:rect l="l" t="t" r="r" b="b"/>
            <a:pathLst>
              <a:path w="1477645">
                <a:moveTo>
                  <a:pt x="0" y="0"/>
                </a:moveTo>
                <a:lnTo>
                  <a:pt x="1477199" y="0"/>
                </a:lnTo>
              </a:path>
            </a:pathLst>
          </a:custGeom>
          <a:ln w="9524">
            <a:solidFill>
              <a:srgbClr val="066482"/>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 name="object 23"/>
          <p:cNvSpPr/>
          <p:nvPr/>
        </p:nvSpPr>
        <p:spPr>
          <a:xfrm>
            <a:off x="3188933" y="4585965"/>
            <a:ext cx="1970193" cy="0"/>
          </a:xfrm>
          <a:custGeom>
            <a:avLst/>
            <a:gdLst/>
            <a:ahLst/>
            <a:cxnLst/>
            <a:rect l="l" t="t" r="r" b="b"/>
            <a:pathLst>
              <a:path w="1477645">
                <a:moveTo>
                  <a:pt x="0" y="0"/>
                </a:moveTo>
                <a:lnTo>
                  <a:pt x="1477199" y="0"/>
                </a:lnTo>
              </a:path>
            </a:pathLst>
          </a:custGeom>
          <a:ln w="9524">
            <a:solidFill>
              <a:srgbClr val="066482"/>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 name="object 24"/>
          <p:cNvSpPr txBox="1">
            <a:spLocks noGrp="1"/>
          </p:cNvSpPr>
          <p:nvPr>
            <p:ph type="sldNum" sz="quarter" idx="7"/>
          </p:nvPr>
        </p:nvSpPr>
        <p:spPr>
          <a:xfrm>
            <a:off x="15671265" y="8507497"/>
            <a:ext cx="304827" cy="177036"/>
          </a:xfrm>
          <a:prstGeom prst="rect">
            <a:avLst/>
          </a:prstGeom>
        </p:spPr>
        <p:txBody>
          <a:bodyPr vert="horz" wrap="square" lIns="0" tIns="12700" rIns="0" bIns="0" rtlCol="0">
            <a:spAutoFit/>
          </a:bodyPr>
          <a:lstStyle/>
          <a:p>
            <a:pPr marL="77045" marR="0" lvl="0" indent="0" algn="l" defTabSz="1219170" rtl="0" eaLnBrk="1" fontAlgn="auto" latinLnBrk="0" hangingPunct="1">
              <a:lnSpc>
                <a:spcPct val="100000"/>
              </a:lnSpc>
              <a:spcBef>
                <a:spcPts val="100"/>
              </a:spcBef>
              <a:spcAft>
                <a:spcPts val="0"/>
              </a:spcAft>
              <a:buClrTx/>
              <a:buSzTx/>
              <a:buFontTx/>
              <a:buNone/>
              <a:tabLst/>
              <a:defRPr/>
            </a:pPr>
            <a:fld id="{81D60167-4931-47E6-BA6A-407CBD079E47}" type="slidenum">
              <a:rPr kumimoji="0" sz="1067" b="0" i="0" u="none" strike="noStrike" kern="0" cap="none" spc="0" normalizeH="0" baseline="0" noProof="0" dirty="0">
                <a:ln>
                  <a:noFill/>
                </a:ln>
                <a:solidFill>
                  <a:srgbClr val="605B57"/>
                </a:solidFill>
                <a:effectLst/>
                <a:uLnTx/>
                <a:uFillTx/>
                <a:latin typeface="Tahoma"/>
                <a:ea typeface="+mn-ea"/>
                <a:cs typeface="Tahoma"/>
              </a:rPr>
              <a:pPr marL="77045" marR="0" lvl="0" indent="0" algn="l" defTabSz="1219170" rtl="0" eaLnBrk="1" fontAlgn="auto" latinLnBrk="0" hangingPunct="1">
                <a:lnSpc>
                  <a:spcPct val="100000"/>
                </a:lnSpc>
                <a:spcBef>
                  <a:spcPts val="100"/>
                </a:spcBef>
                <a:spcAft>
                  <a:spcPts val="0"/>
                </a:spcAft>
                <a:buClrTx/>
                <a:buSzTx/>
                <a:buFontTx/>
                <a:buNone/>
                <a:tabLst/>
                <a:defRPr/>
              </a:pPr>
              <a:t>27</a:t>
            </a:fld>
            <a:endParaRPr kumimoji="0" sz="1067" b="0" i="0" u="none" strike="noStrike" kern="0" cap="none" spc="0" normalizeH="0" baseline="0" noProof="0" dirty="0">
              <a:ln>
                <a:noFill/>
              </a:ln>
              <a:solidFill>
                <a:srgbClr val="605B57"/>
              </a:solidFill>
              <a:effectLst/>
              <a:uLnTx/>
              <a:uFillTx/>
              <a:latin typeface="Tahoma"/>
              <a:ea typeface="+mn-ea"/>
              <a:cs typeface="Tahoma"/>
            </a:endParaRPr>
          </a:p>
        </p:txBody>
      </p:sp>
    </p:spTree>
    <p:extLst>
      <p:ext uri="{BB962C8B-B14F-4D97-AF65-F5344CB8AC3E}">
        <p14:creationId xmlns:p14="http://schemas.microsoft.com/office/powerpoint/2010/main" val="3956461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4796" y="463288"/>
            <a:ext cx="1600200" cy="304800"/>
          </a:xfrm>
          <a:prstGeom prst="rect">
            <a:avLst/>
          </a:prstGeom>
        </p:spPr>
      </p:pic>
      <p:pic>
        <p:nvPicPr>
          <p:cNvPr id="3" name="object 3"/>
          <p:cNvPicPr/>
          <p:nvPr/>
        </p:nvPicPr>
        <p:blipFill>
          <a:blip r:embed="rId3" cstate="print"/>
          <a:stretch>
            <a:fillRect/>
          </a:stretch>
        </p:blipFill>
        <p:spPr>
          <a:xfrm>
            <a:off x="1560667" y="1121233"/>
            <a:ext cx="8436499" cy="5032235"/>
          </a:xfrm>
          <a:prstGeom prst="rect">
            <a:avLst/>
          </a:prstGeom>
        </p:spPr>
      </p:pic>
      <p:sp>
        <p:nvSpPr>
          <p:cNvPr id="4" name="object 4"/>
          <p:cNvSpPr txBox="1"/>
          <p:nvPr/>
        </p:nvSpPr>
        <p:spPr>
          <a:xfrm>
            <a:off x="11080263" y="6378164"/>
            <a:ext cx="823807" cy="177036"/>
          </a:xfrm>
          <a:prstGeom prst="rect">
            <a:avLst/>
          </a:prstGeom>
        </p:spPr>
        <p:txBody>
          <a:bodyPr vert="horz" wrap="square" lIns="0" tIns="12700" rIns="0" bIns="0" rtlCol="0">
            <a:spAutoFit/>
          </a:bodyPr>
          <a:lstStyle/>
          <a:p>
            <a:pPr marL="16933" marR="0" lvl="0" indent="0" algn="l" defTabSz="1219170" rtl="0" eaLnBrk="1" fontAlgn="auto" latinLnBrk="0" hangingPunct="1">
              <a:lnSpc>
                <a:spcPct val="100000"/>
              </a:lnSpc>
              <a:spcBef>
                <a:spcPts val="100"/>
              </a:spcBef>
              <a:spcAft>
                <a:spcPts val="0"/>
              </a:spcAft>
              <a:buClrTx/>
              <a:buSzTx/>
              <a:buFontTx/>
              <a:buNone/>
              <a:tabLst/>
              <a:defRPr/>
            </a:pPr>
            <a:r>
              <a:rPr kumimoji="0" sz="1067" b="0" i="0" u="none" strike="noStrike" kern="0" cap="none" spc="-13" normalizeH="0" baseline="0" noProof="0" dirty="0">
                <a:ln>
                  <a:noFill/>
                </a:ln>
                <a:solidFill>
                  <a:srgbClr val="605B57"/>
                </a:solidFill>
                <a:effectLst/>
                <a:uLnTx/>
                <a:uFillTx/>
                <a:latin typeface="Tahoma"/>
                <a:ea typeface="+mn-ea"/>
                <a:cs typeface="Tahoma"/>
              </a:rPr>
              <a:t>smithrx.com</a:t>
            </a:r>
            <a:endParaRPr kumimoji="0" sz="1067" b="0" i="0" u="none" strike="noStrike" kern="0" cap="none" spc="0" normalizeH="0" baseline="0" noProof="0">
              <a:ln>
                <a:noFill/>
              </a:ln>
              <a:solidFill>
                <a:sysClr val="windowText" lastClr="000000"/>
              </a:solidFill>
              <a:effectLst/>
              <a:uLnTx/>
              <a:uFillTx/>
              <a:latin typeface="Tahoma"/>
              <a:ea typeface="+mn-ea"/>
              <a:cs typeface="Tahoma"/>
            </a:endParaRPr>
          </a:p>
        </p:txBody>
      </p:sp>
    </p:spTree>
    <p:extLst>
      <p:ext uri="{BB962C8B-B14F-4D97-AF65-F5344CB8AC3E}">
        <p14:creationId xmlns:p14="http://schemas.microsoft.com/office/powerpoint/2010/main" val="1005546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4796" y="463288"/>
            <a:ext cx="1600200" cy="304800"/>
          </a:xfrm>
          <a:prstGeom prst="rect">
            <a:avLst/>
          </a:prstGeom>
        </p:spPr>
      </p:pic>
      <p:pic>
        <p:nvPicPr>
          <p:cNvPr id="3" name="object 3"/>
          <p:cNvPicPr/>
          <p:nvPr/>
        </p:nvPicPr>
        <p:blipFill>
          <a:blip r:embed="rId3" cstate="print"/>
          <a:stretch>
            <a:fillRect/>
          </a:stretch>
        </p:blipFill>
        <p:spPr>
          <a:xfrm>
            <a:off x="1078834" y="1103901"/>
            <a:ext cx="9699300" cy="4952884"/>
          </a:xfrm>
          <a:prstGeom prst="rect">
            <a:avLst/>
          </a:prstGeom>
        </p:spPr>
      </p:pic>
      <p:sp>
        <p:nvSpPr>
          <p:cNvPr id="4" name="object 4"/>
          <p:cNvSpPr txBox="1"/>
          <p:nvPr/>
        </p:nvSpPr>
        <p:spPr>
          <a:xfrm>
            <a:off x="11080263" y="6378164"/>
            <a:ext cx="823807" cy="177036"/>
          </a:xfrm>
          <a:prstGeom prst="rect">
            <a:avLst/>
          </a:prstGeom>
        </p:spPr>
        <p:txBody>
          <a:bodyPr vert="horz" wrap="square" lIns="0" tIns="12700" rIns="0" bIns="0" rtlCol="0">
            <a:spAutoFit/>
          </a:bodyPr>
          <a:lstStyle/>
          <a:p>
            <a:pPr marL="16933" marR="0" lvl="0" indent="0" algn="l" defTabSz="1219170" rtl="0" eaLnBrk="1" fontAlgn="auto" latinLnBrk="0" hangingPunct="1">
              <a:lnSpc>
                <a:spcPct val="100000"/>
              </a:lnSpc>
              <a:spcBef>
                <a:spcPts val="100"/>
              </a:spcBef>
              <a:spcAft>
                <a:spcPts val="0"/>
              </a:spcAft>
              <a:buClrTx/>
              <a:buSzTx/>
              <a:buFontTx/>
              <a:buNone/>
              <a:tabLst/>
              <a:defRPr/>
            </a:pPr>
            <a:r>
              <a:rPr kumimoji="0" sz="1067" b="0" i="0" u="none" strike="noStrike" kern="0" cap="none" spc="-13" normalizeH="0" baseline="0" noProof="0" dirty="0">
                <a:ln>
                  <a:noFill/>
                </a:ln>
                <a:solidFill>
                  <a:srgbClr val="605B57"/>
                </a:solidFill>
                <a:effectLst/>
                <a:uLnTx/>
                <a:uFillTx/>
                <a:latin typeface="Tahoma"/>
                <a:ea typeface="+mn-ea"/>
                <a:cs typeface="Tahoma"/>
              </a:rPr>
              <a:t>smithrx.com</a:t>
            </a:r>
            <a:endParaRPr kumimoji="0" sz="1067" b="0" i="0" u="none" strike="noStrike" kern="0" cap="none" spc="0" normalizeH="0" baseline="0" noProof="0">
              <a:ln>
                <a:noFill/>
              </a:ln>
              <a:solidFill>
                <a:sysClr val="windowText" lastClr="000000"/>
              </a:solidFill>
              <a:effectLst/>
              <a:uLnTx/>
              <a:uFillTx/>
              <a:latin typeface="Tahoma"/>
              <a:ea typeface="+mn-ea"/>
              <a:cs typeface="Tahoma"/>
            </a:endParaRPr>
          </a:p>
        </p:txBody>
      </p:sp>
    </p:spTree>
    <p:extLst>
      <p:ext uri="{BB962C8B-B14F-4D97-AF65-F5344CB8AC3E}">
        <p14:creationId xmlns:p14="http://schemas.microsoft.com/office/powerpoint/2010/main" val="2079252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2026-27 Benefit Changes</a:t>
            </a:r>
          </a:p>
        </p:txBody>
      </p:sp>
      <p:sp>
        <p:nvSpPr>
          <p:cNvPr id="4" name="Content Placeholder 2"/>
          <p:cNvSpPr txBox="1">
            <a:spLocks/>
          </p:cNvSpPr>
          <p:nvPr/>
        </p:nvSpPr>
        <p:spPr>
          <a:xfrm>
            <a:off x="832721" y="2213227"/>
            <a:ext cx="9613861" cy="446278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dirty="0"/>
              <a:t>Medical</a:t>
            </a:r>
          </a:p>
          <a:p>
            <a:pPr lvl="1"/>
            <a:r>
              <a:rPr lang="en-US" dirty="0"/>
              <a:t>Increase In-Network HDHP Deductible and Maximum Out-of-Pocket from $3,300/$6,600 to $3,400/$6,800</a:t>
            </a:r>
          </a:p>
          <a:p>
            <a:pPr lvl="1"/>
            <a:r>
              <a:rPr lang="en-US" dirty="0"/>
              <a:t>Add BlueCard Program through BlueCross BlueShield of AZ</a:t>
            </a:r>
          </a:p>
          <a:p>
            <a:pPr lvl="2"/>
            <a:r>
              <a:rPr lang="en-US" dirty="0"/>
              <a:t>Adds National Access to In-Network Care through BlueCross BlueShield Providers</a:t>
            </a:r>
          </a:p>
          <a:p>
            <a:pPr lvl="2"/>
            <a:r>
              <a:rPr lang="en-US" dirty="0"/>
              <a:t>Changes Telemedicine from Teladoc to </a:t>
            </a:r>
            <a:r>
              <a:rPr lang="en-US" dirty="0" err="1"/>
              <a:t>AZBlue</a:t>
            </a:r>
            <a:r>
              <a:rPr lang="en-US" dirty="0"/>
              <a:t> Telehealth</a:t>
            </a:r>
          </a:p>
          <a:p>
            <a:pPr lvl="2"/>
            <a:r>
              <a:rPr lang="en-US" b="1" dirty="0"/>
              <a:t>WILL REQUIRE NEW ID CARDS FOR ALL MEMBERS</a:t>
            </a:r>
          </a:p>
          <a:p>
            <a:pPr lvl="1"/>
            <a:r>
              <a:rPr lang="en-US" dirty="0"/>
              <a:t>Add Leap Health Infusion Program</a:t>
            </a:r>
          </a:p>
          <a:p>
            <a:pPr lvl="2"/>
            <a:r>
              <a:rPr lang="en-US" dirty="0"/>
              <a:t>Ability to move infusion care from hospital to in-home</a:t>
            </a:r>
          </a:p>
          <a:p>
            <a:pPr lvl="2"/>
            <a:r>
              <a:rPr lang="en-US" dirty="0"/>
              <a:t>Lower cost medications</a:t>
            </a:r>
          </a:p>
          <a:p>
            <a:pPr lvl="1"/>
            <a:r>
              <a:rPr lang="en-US" dirty="0"/>
              <a:t>Add Maternal Health Program</a:t>
            </a:r>
          </a:p>
          <a:p>
            <a:r>
              <a:rPr lang="en-US" dirty="0"/>
              <a:t>Prescription</a:t>
            </a:r>
          </a:p>
          <a:p>
            <a:pPr lvl="1"/>
            <a:r>
              <a:rPr lang="en-US" dirty="0"/>
              <a:t>New Pharmacy Benefit Manager (PBM) – SmithRx</a:t>
            </a:r>
          </a:p>
          <a:p>
            <a:pPr lvl="1"/>
            <a:r>
              <a:rPr lang="en-US" dirty="0"/>
              <a:t>Requires Member Engagement!</a:t>
            </a:r>
          </a:p>
          <a:p>
            <a:r>
              <a:rPr lang="en-US" dirty="0"/>
              <a:t>Supplemental Life Insurance</a:t>
            </a:r>
          </a:p>
          <a:p>
            <a:pPr lvl="1"/>
            <a:r>
              <a:rPr lang="en-US" dirty="0"/>
              <a:t>One-Time OE Opportunity</a:t>
            </a:r>
          </a:p>
          <a:p>
            <a:pPr marL="457200" lvl="1" indent="0" algn="ctr">
              <a:buNone/>
            </a:pPr>
            <a:endParaRPr lang="en-US" dirty="0"/>
          </a:p>
          <a:p>
            <a:pPr marL="457200" lvl="1" indent="0" algn="ctr">
              <a:buNone/>
            </a:pPr>
            <a:endParaRPr lang="en-US" dirty="0"/>
          </a:p>
          <a:p>
            <a:pPr marL="457200" lvl="1" indent="0" algn="ctr">
              <a:buNone/>
            </a:pPr>
            <a:endParaRPr lang="en-US" dirty="0"/>
          </a:p>
          <a:p>
            <a:pPr marL="914400" lvl="2" indent="0">
              <a:buFont typeface="Arial" panose="020B0604020202020204" pitchFamily="34" charset="0"/>
              <a:buNone/>
            </a:pPr>
            <a:endParaRPr lang="en-US" dirty="0"/>
          </a:p>
          <a:p>
            <a:pPr lvl="1"/>
            <a:endParaRPr lang="en-US" dirty="0"/>
          </a:p>
        </p:txBody>
      </p:sp>
      <p:pic>
        <p:nvPicPr>
          <p:cNvPr id="5" name="Picture 4" descr="Change List Pin · Free image on Pixab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71451">
            <a:off x="9070738" y="643752"/>
            <a:ext cx="2751685" cy="1960575"/>
          </a:xfrm>
          <a:prstGeom prst="rect">
            <a:avLst/>
          </a:prstGeom>
        </p:spPr>
      </p:pic>
    </p:spTree>
    <p:extLst>
      <p:ext uri="{BB962C8B-B14F-4D97-AF65-F5344CB8AC3E}">
        <p14:creationId xmlns:p14="http://schemas.microsoft.com/office/powerpoint/2010/main" val="6366729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3909" y="6358101"/>
            <a:ext cx="243839" cy="243839"/>
          </a:xfrm>
          <a:prstGeom prst="rect">
            <a:avLst/>
          </a:prstGeom>
        </p:spPr>
      </p:pic>
      <p:sp>
        <p:nvSpPr>
          <p:cNvPr id="3" name="object 3"/>
          <p:cNvSpPr/>
          <p:nvPr/>
        </p:nvSpPr>
        <p:spPr>
          <a:xfrm>
            <a:off x="304785" y="1219200"/>
            <a:ext cx="11585787" cy="0"/>
          </a:xfrm>
          <a:custGeom>
            <a:avLst/>
            <a:gdLst/>
            <a:ahLst/>
            <a:cxnLst/>
            <a:rect l="l" t="t" r="r" b="b"/>
            <a:pathLst>
              <a:path w="8689340">
                <a:moveTo>
                  <a:pt x="0" y="0"/>
                </a:moveTo>
                <a:lnTo>
                  <a:pt x="8688899" y="0"/>
                </a:lnTo>
              </a:path>
            </a:pathLst>
          </a:custGeom>
          <a:ln w="9524">
            <a:solidFill>
              <a:srgbClr val="C4C1BE"/>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p:nvPr/>
        </p:nvSpPr>
        <p:spPr>
          <a:xfrm>
            <a:off x="304801" y="2010600"/>
            <a:ext cx="11612033" cy="1225973"/>
          </a:xfrm>
          <a:custGeom>
            <a:avLst/>
            <a:gdLst/>
            <a:ahLst/>
            <a:cxnLst/>
            <a:rect l="l" t="t" r="r" b="b"/>
            <a:pathLst>
              <a:path w="8709025" h="919480">
                <a:moveTo>
                  <a:pt x="8619285" y="919199"/>
                </a:moveTo>
                <a:lnTo>
                  <a:pt x="89713" y="919199"/>
                </a:lnTo>
                <a:lnTo>
                  <a:pt x="54793" y="912149"/>
                </a:lnTo>
                <a:lnTo>
                  <a:pt x="26276" y="892923"/>
                </a:lnTo>
                <a:lnTo>
                  <a:pt x="7050" y="864406"/>
                </a:lnTo>
                <a:lnTo>
                  <a:pt x="0" y="829486"/>
                </a:lnTo>
                <a:lnTo>
                  <a:pt x="0" y="89713"/>
                </a:lnTo>
                <a:lnTo>
                  <a:pt x="7050" y="54793"/>
                </a:lnTo>
                <a:lnTo>
                  <a:pt x="26276" y="26276"/>
                </a:lnTo>
                <a:lnTo>
                  <a:pt x="54793" y="7050"/>
                </a:lnTo>
                <a:lnTo>
                  <a:pt x="89713" y="0"/>
                </a:lnTo>
                <a:lnTo>
                  <a:pt x="8619285" y="0"/>
                </a:lnTo>
                <a:lnTo>
                  <a:pt x="8669059" y="15072"/>
                </a:lnTo>
                <a:lnTo>
                  <a:pt x="8702170" y="55381"/>
                </a:lnTo>
                <a:lnTo>
                  <a:pt x="8708999" y="89713"/>
                </a:lnTo>
                <a:lnTo>
                  <a:pt x="8708999" y="829486"/>
                </a:lnTo>
                <a:lnTo>
                  <a:pt x="8701949" y="864406"/>
                </a:lnTo>
                <a:lnTo>
                  <a:pt x="8682723" y="892923"/>
                </a:lnTo>
                <a:lnTo>
                  <a:pt x="8654206" y="912149"/>
                </a:lnTo>
                <a:lnTo>
                  <a:pt x="8619285" y="919199"/>
                </a:lnTo>
                <a:close/>
              </a:path>
            </a:pathLst>
          </a:custGeom>
          <a:solidFill>
            <a:srgbClr val="F65E00"/>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304801" y="3429927"/>
            <a:ext cx="11612033" cy="1225973"/>
          </a:xfrm>
          <a:custGeom>
            <a:avLst/>
            <a:gdLst/>
            <a:ahLst/>
            <a:cxnLst/>
            <a:rect l="l" t="t" r="r" b="b"/>
            <a:pathLst>
              <a:path w="8709025" h="919479">
                <a:moveTo>
                  <a:pt x="8619285" y="919199"/>
                </a:moveTo>
                <a:lnTo>
                  <a:pt x="89713" y="919199"/>
                </a:lnTo>
                <a:lnTo>
                  <a:pt x="54793" y="912149"/>
                </a:lnTo>
                <a:lnTo>
                  <a:pt x="26276" y="892923"/>
                </a:lnTo>
                <a:lnTo>
                  <a:pt x="7050" y="864406"/>
                </a:lnTo>
                <a:lnTo>
                  <a:pt x="0" y="829486"/>
                </a:lnTo>
                <a:lnTo>
                  <a:pt x="0" y="89713"/>
                </a:lnTo>
                <a:lnTo>
                  <a:pt x="7050" y="54793"/>
                </a:lnTo>
                <a:lnTo>
                  <a:pt x="26276" y="26276"/>
                </a:lnTo>
                <a:lnTo>
                  <a:pt x="54793" y="7050"/>
                </a:lnTo>
                <a:lnTo>
                  <a:pt x="89713" y="0"/>
                </a:lnTo>
                <a:lnTo>
                  <a:pt x="8619285" y="0"/>
                </a:lnTo>
                <a:lnTo>
                  <a:pt x="8669059" y="15072"/>
                </a:lnTo>
                <a:lnTo>
                  <a:pt x="8702170" y="55381"/>
                </a:lnTo>
                <a:lnTo>
                  <a:pt x="8708999" y="89713"/>
                </a:lnTo>
                <a:lnTo>
                  <a:pt x="8708999" y="829486"/>
                </a:lnTo>
                <a:lnTo>
                  <a:pt x="8701949" y="864406"/>
                </a:lnTo>
                <a:lnTo>
                  <a:pt x="8682723" y="892923"/>
                </a:lnTo>
                <a:lnTo>
                  <a:pt x="8654206" y="912149"/>
                </a:lnTo>
                <a:lnTo>
                  <a:pt x="8619285" y="919199"/>
                </a:lnTo>
                <a:close/>
              </a:path>
            </a:pathLst>
          </a:custGeom>
          <a:solidFill>
            <a:srgbClr val="D6F3FF"/>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304800" y="4852404"/>
            <a:ext cx="11553613" cy="1225973"/>
          </a:xfrm>
          <a:custGeom>
            <a:avLst/>
            <a:gdLst/>
            <a:ahLst/>
            <a:cxnLst/>
            <a:rect l="l" t="t" r="r" b="b"/>
            <a:pathLst>
              <a:path w="8665210" h="919479">
                <a:moveTo>
                  <a:pt x="8574885" y="919199"/>
                </a:moveTo>
                <a:lnTo>
                  <a:pt x="89713" y="919199"/>
                </a:lnTo>
                <a:lnTo>
                  <a:pt x="54793" y="912149"/>
                </a:lnTo>
                <a:lnTo>
                  <a:pt x="26276" y="892923"/>
                </a:lnTo>
                <a:lnTo>
                  <a:pt x="7050" y="864407"/>
                </a:lnTo>
                <a:lnTo>
                  <a:pt x="0" y="829486"/>
                </a:lnTo>
                <a:lnTo>
                  <a:pt x="0" y="89713"/>
                </a:lnTo>
                <a:lnTo>
                  <a:pt x="7050" y="54793"/>
                </a:lnTo>
                <a:lnTo>
                  <a:pt x="26276" y="26276"/>
                </a:lnTo>
                <a:lnTo>
                  <a:pt x="54793" y="7050"/>
                </a:lnTo>
                <a:lnTo>
                  <a:pt x="89713" y="0"/>
                </a:lnTo>
                <a:lnTo>
                  <a:pt x="8574885" y="0"/>
                </a:lnTo>
                <a:lnTo>
                  <a:pt x="8624659" y="15072"/>
                </a:lnTo>
                <a:lnTo>
                  <a:pt x="8657770" y="55381"/>
                </a:lnTo>
                <a:lnTo>
                  <a:pt x="8664599" y="89713"/>
                </a:lnTo>
                <a:lnTo>
                  <a:pt x="8664599" y="829486"/>
                </a:lnTo>
                <a:lnTo>
                  <a:pt x="8657549" y="864407"/>
                </a:lnTo>
                <a:lnTo>
                  <a:pt x="8638323" y="892923"/>
                </a:lnTo>
                <a:lnTo>
                  <a:pt x="8609806" y="912149"/>
                </a:lnTo>
                <a:lnTo>
                  <a:pt x="8574885" y="919199"/>
                </a:lnTo>
                <a:close/>
              </a:path>
            </a:pathLst>
          </a:custGeom>
          <a:solidFill>
            <a:srgbClr val="066482"/>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object 7"/>
          <p:cNvSpPr/>
          <p:nvPr/>
        </p:nvSpPr>
        <p:spPr>
          <a:xfrm>
            <a:off x="334200" y="2009666"/>
            <a:ext cx="11582400" cy="1225973"/>
          </a:xfrm>
          <a:custGeom>
            <a:avLst/>
            <a:gdLst/>
            <a:ahLst/>
            <a:cxnLst/>
            <a:rect l="l" t="t" r="r" b="b"/>
            <a:pathLst>
              <a:path w="8686800" h="919480">
                <a:moveTo>
                  <a:pt x="8597085" y="919199"/>
                </a:moveTo>
                <a:lnTo>
                  <a:pt x="89713" y="919199"/>
                </a:lnTo>
                <a:lnTo>
                  <a:pt x="54793" y="912149"/>
                </a:lnTo>
                <a:lnTo>
                  <a:pt x="26276" y="892923"/>
                </a:lnTo>
                <a:lnTo>
                  <a:pt x="7050" y="864406"/>
                </a:lnTo>
                <a:lnTo>
                  <a:pt x="0" y="829486"/>
                </a:lnTo>
                <a:lnTo>
                  <a:pt x="0" y="89713"/>
                </a:lnTo>
                <a:lnTo>
                  <a:pt x="7050" y="54793"/>
                </a:lnTo>
                <a:lnTo>
                  <a:pt x="26276" y="26276"/>
                </a:lnTo>
                <a:lnTo>
                  <a:pt x="54793" y="7050"/>
                </a:lnTo>
                <a:lnTo>
                  <a:pt x="89713" y="0"/>
                </a:lnTo>
                <a:lnTo>
                  <a:pt x="8597085" y="0"/>
                </a:lnTo>
                <a:lnTo>
                  <a:pt x="8646859" y="15072"/>
                </a:lnTo>
                <a:lnTo>
                  <a:pt x="8679970" y="55381"/>
                </a:lnTo>
                <a:lnTo>
                  <a:pt x="8686799" y="89713"/>
                </a:lnTo>
                <a:lnTo>
                  <a:pt x="8686799" y="829486"/>
                </a:lnTo>
                <a:lnTo>
                  <a:pt x="8679749" y="864406"/>
                </a:lnTo>
                <a:lnTo>
                  <a:pt x="8660523" y="892923"/>
                </a:lnTo>
                <a:lnTo>
                  <a:pt x="8632006" y="912149"/>
                </a:lnTo>
                <a:lnTo>
                  <a:pt x="8597085" y="919199"/>
                </a:lnTo>
                <a:close/>
              </a:path>
            </a:pathLst>
          </a:custGeom>
          <a:solidFill>
            <a:srgbClr val="FFFFFF"/>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p:nvPr/>
        </p:nvSpPr>
        <p:spPr>
          <a:xfrm>
            <a:off x="334200" y="3429466"/>
            <a:ext cx="11582400" cy="1225973"/>
          </a:xfrm>
          <a:custGeom>
            <a:avLst/>
            <a:gdLst/>
            <a:ahLst/>
            <a:cxnLst/>
            <a:rect l="l" t="t" r="r" b="b"/>
            <a:pathLst>
              <a:path w="8686800" h="919479">
                <a:moveTo>
                  <a:pt x="8597085" y="919199"/>
                </a:moveTo>
                <a:lnTo>
                  <a:pt x="89713" y="919199"/>
                </a:lnTo>
                <a:lnTo>
                  <a:pt x="54793" y="912149"/>
                </a:lnTo>
                <a:lnTo>
                  <a:pt x="26276" y="892923"/>
                </a:lnTo>
                <a:lnTo>
                  <a:pt x="7050" y="864406"/>
                </a:lnTo>
                <a:lnTo>
                  <a:pt x="0" y="829485"/>
                </a:lnTo>
                <a:lnTo>
                  <a:pt x="0" y="89713"/>
                </a:lnTo>
                <a:lnTo>
                  <a:pt x="7050" y="54793"/>
                </a:lnTo>
                <a:lnTo>
                  <a:pt x="26276" y="26276"/>
                </a:lnTo>
                <a:lnTo>
                  <a:pt x="54793" y="7050"/>
                </a:lnTo>
                <a:lnTo>
                  <a:pt x="89713" y="0"/>
                </a:lnTo>
                <a:lnTo>
                  <a:pt x="8597085" y="0"/>
                </a:lnTo>
                <a:lnTo>
                  <a:pt x="8646859" y="15072"/>
                </a:lnTo>
                <a:lnTo>
                  <a:pt x="8679970" y="55381"/>
                </a:lnTo>
                <a:lnTo>
                  <a:pt x="8686799" y="89713"/>
                </a:lnTo>
                <a:lnTo>
                  <a:pt x="8686799" y="829485"/>
                </a:lnTo>
                <a:lnTo>
                  <a:pt x="8679749" y="864406"/>
                </a:lnTo>
                <a:lnTo>
                  <a:pt x="8660523" y="892923"/>
                </a:lnTo>
                <a:lnTo>
                  <a:pt x="8632006" y="912149"/>
                </a:lnTo>
                <a:lnTo>
                  <a:pt x="8597085" y="919199"/>
                </a:lnTo>
                <a:close/>
              </a:path>
            </a:pathLst>
          </a:custGeom>
          <a:solidFill>
            <a:srgbClr val="FFFFFF"/>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p:nvPr/>
        </p:nvSpPr>
        <p:spPr>
          <a:xfrm>
            <a:off x="334201" y="4849267"/>
            <a:ext cx="11523980" cy="1225973"/>
          </a:xfrm>
          <a:custGeom>
            <a:avLst/>
            <a:gdLst/>
            <a:ahLst/>
            <a:cxnLst/>
            <a:rect l="l" t="t" r="r" b="b"/>
            <a:pathLst>
              <a:path w="8642985" h="919479">
                <a:moveTo>
                  <a:pt x="8552985" y="919199"/>
                </a:moveTo>
                <a:lnTo>
                  <a:pt x="89713" y="919199"/>
                </a:lnTo>
                <a:lnTo>
                  <a:pt x="54793" y="912149"/>
                </a:lnTo>
                <a:lnTo>
                  <a:pt x="26276" y="892923"/>
                </a:lnTo>
                <a:lnTo>
                  <a:pt x="7050" y="864406"/>
                </a:lnTo>
                <a:lnTo>
                  <a:pt x="0" y="829485"/>
                </a:lnTo>
                <a:lnTo>
                  <a:pt x="0" y="89713"/>
                </a:lnTo>
                <a:lnTo>
                  <a:pt x="7050" y="54793"/>
                </a:lnTo>
                <a:lnTo>
                  <a:pt x="26276" y="26276"/>
                </a:lnTo>
                <a:lnTo>
                  <a:pt x="54793" y="7050"/>
                </a:lnTo>
                <a:lnTo>
                  <a:pt x="89713" y="0"/>
                </a:lnTo>
                <a:lnTo>
                  <a:pt x="8552985" y="0"/>
                </a:lnTo>
                <a:lnTo>
                  <a:pt x="8602759" y="15072"/>
                </a:lnTo>
                <a:lnTo>
                  <a:pt x="8635870" y="55381"/>
                </a:lnTo>
                <a:lnTo>
                  <a:pt x="8642699" y="89713"/>
                </a:lnTo>
                <a:lnTo>
                  <a:pt x="8642699" y="829485"/>
                </a:lnTo>
                <a:lnTo>
                  <a:pt x="8635649" y="864406"/>
                </a:lnTo>
                <a:lnTo>
                  <a:pt x="8616423" y="892923"/>
                </a:lnTo>
                <a:lnTo>
                  <a:pt x="8587906" y="912149"/>
                </a:lnTo>
                <a:lnTo>
                  <a:pt x="8552985" y="919199"/>
                </a:lnTo>
                <a:close/>
              </a:path>
            </a:pathLst>
          </a:custGeom>
          <a:solidFill>
            <a:srgbClr val="FFFFFF"/>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 name="object 10" descr="$PPTXTitle"/>
          <p:cNvSpPr txBox="1">
            <a:spLocks noGrp="1"/>
          </p:cNvSpPr>
          <p:nvPr>
            <p:ph type="title"/>
          </p:nvPr>
        </p:nvSpPr>
        <p:spPr>
          <a:xfrm>
            <a:off x="383823" y="490757"/>
            <a:ext cx="13878560" cy="632651"/>
          </a:xfrm>
          <a:prstGeom prst="rect">
            <a:avLst/>
          </a:prstGeom>
        </p:spPr>
        <p:txBody>
          <a:bodyPr vert="horz" wrap="square" lIns="0" tIns="16933" rIns="0" bIns="0" rtlCol="0">
            <a:spAutoFit/>
          </a:bodyPr>
          <a:lstStyle/>
          <a:p>
            <a:pPr marL="16933">
              <a:spcBef>
                <a:spcPts val="133"/>
              </a:spcBef>
            </a:pPr>
            <a:r>
              <a:rPr spc="147" dirty="0"/>
              <a:t>Our</a:t>
            </a:r>
            <a:r>
              <a:rPr spc="-180" dirty="0"/>
              <a:t> </a:t>
            </a:r>
            <a:r>
              <a:rPr spc="187" dirty="0"/>
              <a:t>Nationwide</a:t>
            </a:r>
            <a:r>
              <a:rPr spc="-173" dirty="0"/>
              <a:t> </a:t>
            </a:r>
            <a:r>
              <a:rPr spc="227" dirty="0"/>
              <a:t>Pharmacy</a:t>
            </a:r>
            <a:r>
              <a:rPr spc="-180" dirty="0"/>
              <a:t> </a:t>
            </a:r>
            <a:r>
              <a:rPr spc="207" dirty="0"/>
              <a:t>Network</a:t>
            </a:r>
          </a:p>
        </p:txBody>
      </p:sp>
      <p:sp>
        <p:nvSpPr>
          <p:cNvPr id="11" name="object 11"/>
          <p:cNvSpPr txBox="1"/>
          <p:nvPr/>
        </p:nvSpPr>
        <p:spPr>
          <a:xfrm>
            <a:off x="295299" y="1424218"/>
            <a:ext cx="4153747" cy="304421"/>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867" b="0" i="0" u="none" strike="noStrike" kern="0" cap="none" spc="0" normalizeH="0" baseline="0" noProof="0" dirty="0">
                <a:ln>
                  <a:noFill/>
                </a:ln>
                <a:solidFill>
                  <a:srgbClr val="066482"/>
                </a:solidFill>
                <a:effectLst/>
                <a:uLnTx/>
                <a:uFillTx/>
                <a:latin typeface="Tahoma"/>
                <a:ea typeface="+mn-ea"/>
                <a:cs typeface="Tahoma"/>
              </a:rPr>
              <a:t>65,000</a:t>
            </a:r>
            <a:r>
              <a:rPr kumimoji="0" sz="1867" b="0" i="0" u="none" strike="noStrike" kern="0" cap="none" spc="-13" normalizeH="0" baseline="0" noProof="0" dirty="0">
                <a:ln>
                  <a:noFill/>
                </a:ln>
                <a:solidFill>
                  <a:srgbClr val="066482"/>
                </a:solidFill>
                <a:effectLst/>
                <a:uLnTx/>
                <a:uFillTx/>
                <a:latin typeface="Tahoma"/>
                <a:ea typeface="+mn-ea"/>
                <a:cs typeface="Tahoma"/>
              </a:rPr>
              <a:t> </a:t>
            </a:r>
            <a:r>
              <a:rPr kumimoji="0" sz="1867" b="0" i="0" u="none" strike="noStrike" kern="0" cap="none" spc="0" normalizeH="0" baseline="0" noProof="0" dirty="0">
                <a:ln>
                  <a:noFill/>
                </a:ln>
                <a:solidFill>
                  <a:srgbClr val="605B57"/>
                </a:solidFill>
                <a:effectLst/>
                <a:uLnTx/>
                <a:uFillTx/>
                <a:latin typeface="Tahoma"/>
                <a:ea typeface="+mn-ea"/>
                <a:cs typeface="Tahoma"/>
              </a:rPr>
              <a:t>retail </a:t>
            </a:r>
            <a:r>
              <a:rPr kumimoji="0" sz="1867" b="0" i="0" u="none" strike="noStrike" kern="0" cap="none" spc="73" normalizeH="0" baseline="0" noProof="0" dirty="0">
                <a:ln>
                  <a:noFill/>
                </a:ln>
                <a:solidFill>
                  <a:srgbClr val="605B57"/>
                </a:solidFill>
                <a:effectLst/>
                <a:uLnTx/>
                <a:uFillTx/>
                <a:latin typeface="Tahoma"/>
                <a:ea typeface="+mn-ea"/>
                <a:cs typeface="Tahoma"/>
              </a:rPr>
              <a:t>locations</a:t>
            </a:r>
            <a:r>
              <a:rPr kumimoji="0" sz="1867" b="0" i="0" u="none" strike="noStrike" kern="0" cap="none" spc="-13" normalizeH="0" baseline="0" noProof="0" dirty="0">
                <a:ln>
                  <a:noFill/>
                </a:ln>
                <a:solidFill>
                  <a:srgbClr val="605B57"/>
                </a:solidFill>
                <a:effectLst/>
                <a:uLnTx/>
                <a:uFillTx/>
                <a:latin typeface="Tahoma"/>
                <a:ea typeface="+mn-ea"/>
                <a:cs typeface="Tahoma"/>
              </a:rPr>
              <a:t> </a:t>
            </a:r>
            <a:r>
              <a:rPr kumimoji="0" sz="1867" b="0" i="0" u="none" strike="noStrike" kern="0" cap="none" spc="73" normalizeH="0" baseline="0" noProof="0" dirty="0">
                <a:ln>
                  <a:noFill/>
                </a:ln>
                <a:solidFill>
                  <a:srgbClr val="605B57"/>
                </a:solidFill>
                <a:effectLst/>
                <a:uLnTx/>
                <a:uFillTx/>
                <a:latin typeface="Tahoma"/>
                <a:ea typeface="+mn-ea"/>
                <a:cs typeface="Tahoma"/>
              </a:rPr>
              <a:t>and</a:t>
            </a:r>
            <a:r>
              <a:rPr kumimoji="0" sz="1867" b="0" i="0" u="none" strike="noStrike" kern="0" cap="none" spc="0" normalizeH="0" baseline="0" noProof="0" dirty="0">
                <a:ln>
                  <a:noFill/>
                </a:ln>
                <a:solidFill>
                  <a:srgbClr val="605B57"/>
                </a:solidFill>
                <a:effectLst/>
                <a:uLnTx/>
                <a:uFillTx/>
                <a:latin typeface="Tahoma"/>
                <a:ea typeface="+mn-ea"/>
                <a:cs typeface="Tahoma"/>
              </a:rPr>
              <a:t> </a:t>
            </a:r>
            <a:r>
              <a:rPr kumimoji="0" sz="1867" b="0" i="0" u="none" strike="noStrike" kern="0" cap="none" spc="47" normalizeH="0" baseline="0" noProof="0" dirty="0">
                <a:ln>
                  <a:noFill/>
                </a:ln>
                <a:solidFill>
                  <a:srgbClr val="605B57"/>
                </a:solidFill>
                <a:effectLst/>
                <a:uLnTx/>
                <a:uFillTx/>
                <a:latin typeface="Tahoma"/>
                <a:ea typeface="+mn-ea"/>
                <a:cs typeface="Tahoma"/>
              </a:rPr>
              <a:t>growing</a:t>
            </a:r>
            <a:endParaRPr kumimoji="0" sz="1867"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12" name="object 12"/>
          <p:cNvSpPr txBox="1"/>
          <p:nvPr/>
        </p:nvSpPr>
        <p:spPr>
          <a:xfrm>
            <a:off x="622067" y="2454677"/>
            <a:ext cx="1688253" cy="304421"/>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867" b="0" i="0" u="none" strike="noStrike" kern="0" cap="none" spc="0" normalizeH="0" baseline="0" noProof="0" dirty="0">
                <a:ln>
                  <a:noFill/>
                </a:ln>
                <a:solidFill>
                  <a:srgbClr val="171616"/>
                </a:solidFill>
                <a:effectLst/>
                <a:uLnTx/>
                <a:uFillTx/>
                <a:latin typeface="Tahoma"/>
                <a:ea typeface="+mn-ea"/>
                <a:cs typeface="Tahoma"/>
              </a:rPr>
              <a:t>Retail</a:t>
            </a:r>
            <a:r>
              <a:rPr kumimoji="0" sz="1867" b="0" i="0" u="none" strike="noStrike" kern="0" cap="none" spc="173" normalizeH="0" baseline="0" noProof="0" dirty="0">
                <a:ln>
                  <a:noFill/>
                </a:ln>
                <a:solidFill>
                  <a:srgbClr val="171616"/>
                </a:solidFill>
                <a:effectLst/>
                <a:uLnTx/>
                <a:uFillTx/>
                <a:latin typeface="Tahoma"/>
                <a:ea typeface="+mn-ea"/>
                <a:cs typeface="Tahoma"/>
              </a:rPr>
              <a:t> </a:t>
            </a:r>
            <a:r>
              <a:rPr kumimoji="0" sz="1867" b="0" i="0" u="none" strike="noStrike" kern="0" cap="none" spc="80" normalizeH="0" baseline="0" noProof="0" dirty="0">
                <a:ln>
                  <a:noFill/>
                </a:ln>
                <a:solidFill>
                  <a:srgbClr val="171616"/>
                </a:solidFill>
                <a:effectLst/>
                <a:uLnTx/>
                <a:uFillTx/>
                <a:latin typeface="Tahoma"/>
                <a:ea typeface="+mn-ea"/>
                <a:cs typeface="Tahoma"/>
              </a:rPr>
              <a:t>Network</a:t>
            </a:r>
            <a:endParaRPr kumimoji="0" sz="1867" b="0" i="0" u="none" strike="noStrike" kern="0" cap="none" spc="0" normalizeH="0" baseline="0" noProof="0">
              <a:ln>
                <a:noFill/>
              </a:ln>
              <a:solidFill>
                <a:sysClr val="windowText" lastClr="000000"/>
              </a:solidFill>
              <a:effectLst/>
              <a:uLnTx/>
              <a:uFillTx/>
              <a:latin typeface="Tahoma"/>
              <a:ea typeface="+mn-ea"/>
              <a:cs typeface="Tahoma"/>
            </a:endParaRPr>
          </a:p>
        </p:txBody>
      </p:sp>
      <p:pic>
        <p:nvPicPr>
          <p:cNvPr id="13" name="object 13"/>
          <p:cNvPicPr/>
          <p:nvPr/>
        </p:nvPicPr>
        <p:blipFill>
          <a:blip r:embed="rId3" cstate="print"/>
          <a:stretch>
            <a:fillRect/>
          </a:stretch>
        </p:blipFill>
        <p:spPr>
          <a:xfrm>
            <a:off x="3819468" y="2434399"/>
            <a:ext cx="759265" cy="431799"/>
          </a:xfrm>
          <a:prstGeom prst="rect">
            <a:avLst/>
          </a:prstGeom>
        </p:spPr>
      </p:pic>
      <p:pic>
        <p:nvPicPr>
          <p:cNvPr id="14" name="object 14"/>
          <p:cNvPicPr/>
          <p:nvPr/>
        </p:nvPicPr>
        <p:blipFill>
          <a:blip r:embed="rId4" cstate="print"/>
          <a:stretch>
            <a:fillRect/>
          </a:stretch>
        </p:blipFill>
        <p:spPr>
          <a:xfrm>
            <a:off x="5037830" y="2387899"/>
            <a:ext cx="567767" cy="524799"/>
          </a:xfrm>
          <a:prstGeom prst="rect">
            <a:avLst/>
          </a:prstGeom>
        </p:spPr>
      </p:pic>
      <p:pic>
        <p:nvPicPr>
          <p:cNvPr id="15" name="object 15"/>
          <p:cNvPicPr/>
          <p:nvPr/>
        </p:nvPicPr>
        <p:blipFill>
          <a:blip r:embed="rId5" cstate="print"/>
          <a:stretch>
            <a:fillRect/>
          </a:stretch>
        </p:blipFill>
        <p:spPr>
          <a:xfrm>
            <a:off x="6064693" y="2434399"/>
            <a:ext cx="1775999" cy="431799"/>
          </a:xfrm>
          <a:prstGeom prst="rect">
            <a:avLst/>
          </a:prstGeom>
        </p:spPr>
      </p:pic>
      <p:pic>
        <p:nvPicPr>
          <p:cNvPr id="16" name="object 16"/>
          <p:cNvPicPr/>
          <p:nvPr/>
        </p:nvPicPr>
        <p:blipFill>
          <a:blip r:embed="rId6" cstate="print"/>
          <a:stretch>
            <a:fillRect/>
          </a:stretch>
        </p:blipFill>
        <p:spPr>
          <a:xfrm>
            <a:off x="8299789" y="2347900"/>
            <a:ext cx="1495148" cy="604801"/>
          </a:xfrm>
          <a:prstGeom prst="rect">
            <a:avLst/>
          </a:prstGeom>
        </p:spPr>
      </p:pic>
      <p:sp>
        <p:nvSpPr>
          <p:cNvPr id="17" name="object 17"/>
          <p:cNvSpPr txBox="1"/>
          <p:nvPr/>
        </p:nvSpPr>
        <p:spPr>
          <a:xfrm>
            <a:off x="622262" y="3874078"/>
            <a:ext cx="1533313" cy="304421"/>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867" b="0" i="0" u="none" strike="noStrike" kern="0" cap="none" spc="93" normalizeH="0" baseline="0" noProof="0" dirty="0">
                <a:ln>
                  <a:noFill/>
                </a:ln>
                <a:solidFill>
                  <a:srgbClr val="171616"/>
                </a:solidFill>
                <a:effectLst/>
                <a:uLnTx/>
                <a:uFillTx/>
                <a:latin typeface="Tahoma"/>
                <a:ea typeface="+mn-ea"/>
                <a:cs typeface="Tahoma"/>
              </a:rPr>
              <a:t>Mail</a:t>
            </a:r>
            <a:r>
              <a:rPr kumimoji="0" sz="1867" b="0" i="0" u="none" strike="noStrike" kern="0" cap="none" spc="-93" normalizeH="0" baseline="0" noProof="0" dirty="0">
                <a:ln>
                  <a:noFill/>
                </a:ln>
                <a:solidFill>
                  <a:srgbClr val="171616"/>
                </a:solidFill>
                <a:effectLst/>
                <a:uLnTx/>
                <a:uFillTx/>
                <a:latin typeface="Tahoma"/>
                <a:ea typeface="+mn-ea"/>
                <a:cs typeface="Tahoma"/>
              </a:rPr>
              <a:t> </a:t>
            </a:r>
            <a:r>
              <a:rPr kumimoji="0" sz="1867" b="0" i="0" u="none" strike="noStrike" kern="0" cap="none" spc="80" normalizeH="0" baseline="0" noProof="0" dirty="0">
                <a:ln>
                  <a:noFill/>
                </a:ln>
                <a:solidFill>
                  <a:srgbClr val="171616"/>
                </a:solidFill>
                <a:effectLst/>
                <a:uLnTx/>
                <a:uFillTx/>
                <a:latin typeface="Tahoma"/>
                <a:ea typeface="+mn-ea"/>
                <a:cs typeface="Tahoma"/>
              </a:rPr>
              <a:t>Network</a:t>
            </a:r>
            <a:endParaRPr kumimoji="0" sz="1867" b="0" i="0" u="none" strike="noStrike" kern="0" cap="none" spc="0" normalizeH="0" baseline="0" noProof="0">
              <a:ln>
                <a:noFill/>
              </a:ln>
              <a:solidFill>
                <a:sysClr val="windowText" lastClr="000000"/>
              </a:solidFill>
              <a:effectLst/>
              <a:uLnTx/>
              <a:uFillTx/>
              <a:latin typeface="Tahoma"/>
              <a:ea typeface="+mn-ea"/>
              <a:cs typeface="Tahoma"/>
            </a:endParaRPr>
          </a:p>
        </p:txBody>
      </p:sp>
      <p:pic>
        <p:nvPicPr>
          <p:cNvPr id="18" name="object 18"/>
          <p:cNvPicPr/>
          <p:nvPr/>
        </p:nvPicPr>
        <p:blipFill>
          <a:blip r:embed="rId6" cstate="print"/>
          <a:stretch>
            <a:fillRect/>
          </a:stretch>
        </p:blipFill>
        <p:spPr>
          <a:xfrm>
            <a:off x="8299787" y="3758300"/>
            <a:ext cx="1495148" cy="604801"/>
          </a:xfrm>
          <a:prstGeom prst="rect">
            <a:avLst/>
          </a:prstGeom>
        </p:spPr>
      </p:pic>
      <p:sp>
        <p:nvSpPr>
          <p:cNvPr id="19" name="object 19"/>
          <p:cNvSpPr txBox="1"/>
          <p:nvPr/>
        </p:nvSpPr>
        <p:spPr>
          <a:xfrm>
            <a:off x="622262" y="5296545"/>
            <a:ext cx="2287693" cy="304421"/>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867" b="0" i="0" u="none" strike="noStrike" kern="0" cap="none" spc="100" normalizeH="0" baseline="0" noProof="0" dirty="0">
                <a:ln>
                  <a:noFill/>
                </a:ln>
                <a:solidFill>
                  <a:srgbClr val="171616"/>
                </a:solidFill>
                <a:effectLst/>
                <a:uLnTx/>
                <a:uFillTx/>
                <a:latin typeface="Tahoma"/>
                <a:ea typeface="+mn-ea"/>
                <a:cs typeface="Tahoma"/>
              </a:rPr>
              <a:t>Specialty</a:t>
            </a:r>
            <a:r>
              <a:rPr kumimoji="0" sz="1867" b="0" i="0" u="none" strike="noStrike" kern="0" cap="none" spc="-73" normalizeH="0" baseline="0" noProof="0" dirty="0">
                <a:ln>
                  <a:noFill/>
                </a:ln>
                <a:solidFill>
                  <a:srgbClr val="171616"/>
                </a:solidFill>
                <a:effectLst/>
                <a:uLnTx/>
                <a:uFillTx/>
                <a:latin typeface="Tahoma"/>
                <a:ea typeface="+mn-ea"/>
                <a:cs typeface="Tahoma"/>
              </a:rPr>
              <a:t> </a:t>
            </a:r>
            <a:r>
              <a:rPr kumimoji="0" sz="1867" b="0" i="0" u="none" strike="noStrike" kern="0" cap="none" spc="87" normalizeH="0" baseline="0" noProof="0" dirty="0">
                <a:ln>
                  <a:noFill/>
                </a:ln>
                <a:solidFill>
                  <a:srgbClr val="171616"/>
                </a:solidFill>
                <a:effectLst/>
                <a:uLnTx/>
                <a:uFillTx/>
                <a:latin typeface="Tahoma"/>
                <a:ea typeface="+mn-ea"/>
                <a:cs typeface="Tahoma"/>
              </a:rPr>
              <a:t>Pharmacy</a:t>
            </a:r>
            <a:endParaRPr kumimoji="0" sz="1867" b="0" i="0" u="none" strike="noStrike" kern="0" cap="none" spc="0" normalizeH="0" baseline="0" noProof="0">
              <a:ln>
                <a:noFill/>
              </a:ln>
              <a:solidFill>
                <a:sysClr val="windowText" lastClr="000000"/>
              </a:solidFill>
              <a:effectLst/>
              <a:uLnTx/>
              <a:uFillTx/>
              <a:latin typeface="Tahoma"/>
              <a:ea typeface="+mn-ea"/>
              <a:cs typeface="Tahoma"/>
            </a:endParaRPr>
          </a:p>
        </p:txBody>
      </p:sp>
      <p:pic>
        <p:nvPicPr>
          <p:cNvPr id="20" name="object 20"/>
          <p:cNvPicPr/>
          <p:nvPr/>
        </p:nvPicPr>
        <p:blipFill>
          <a:blip r:embed="rId7" cstate="print"/>
          <a:stretch>
            <a:fillRect/>
          </a:stretch>
        </p:blipFill>
        <p:spPr>
          <a:xfrm>
            <a:off x="3634967" y="3835499"/>
            <a:ext cx="2133803" cy="488067"/>
          </a:xfrm>
          <a:prstGeom prst="rect">
            <a:avLst/>
          </a:prstGeom>
        </p:spPr>
      </p:pic>
      <p:pic>
        <p:nvPicPr>
          <p:cNvPr id="21" name="object 21"/>
          <p:cNvPicPr/>
          <p:nvPr/>
        </p:nvPicPr>
        <p:blipFill>
          <a:blip r:embed="rId8" cstate="print"/>
          <a:stretch>
            <a:fillRect/>
          </a:stretch>
        </p:blipFill>
        <p:spPr>
          <a:xfrm>
            <a:off x="6096016" y="3802768"/>
            <a:ext cx="1794232" cy="488065"/>
          </a:xfrm>
          <a:prstGeom prst="rect">
            <a:avLst/>
          </a:prstGeom>
        </p:spPr>
      </p:pic>
      <p:sp>
        <p:nvSpPr>
          <p:cNvPr id="22" name="object 22"/>
          <p:cNvSpPr/>
          <p:nvPr/>
        </p:nvSpPr>
        <p:spPr>
          <a:xfrm>
            <a:off x="3248799" y="2249399"/>
            <a:ext cx="0" cy="748453"/>
          </a:xfrm>
          <a:custGeom>
            <a:avLst/>
            <a:gdLst/>
            <a:ahLst/>
            <a:cxnLst/>
            <a:rect l="l" t="t" r="r" b="b"/>
            <a:pathLst>
              <a:path h="561339">
                <a:moveTo>
                  <a:pt x="0" y="0"/>
                </a:moveTo>
                <a:lnTo>
                  <a:pt x="0" y="560999"/>
                </a:lnTo>
              </a:path>
            </a:pathLst>
          </a:custGeom>
          <a:ln w="9524">
            <a:solidFill>
              <a:srgbClr val="FDE0C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 name="object 23"/>
          <p:cNvSpPr/>
          <p:nvPr/>
        </p:nvSpPr>
        <p:spPr>
          <a:xfrm>
            <a:off x="3248799" y="3668266"/>
            <a:ext cx="0" cy="748453"/>
          </a:xfrm>
          <a:custGeom>
            <a:avLst/>
            <a:gdLst/>
            <a:ahLst/>
            <a:cxnLst/>
            <a:rect l="l" t="t" r="r" b="b"/>
            <a:pathLst>
              <a:path h="561339">
                <a:moveTo>
                  <a:pt x="0" y="0"/>
                </a:moveTo>
                <a:lnTo>
                  <a:pt x="0" y="560999"/>
                </a:lnTo>
              </a:path>
            </a:pathLst>
          </a:custGeom>
          <a:ln w="9524">
            <a:solidFill>
              <a:srgbClr val="FDE0C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24" name="object 24"/>
          <p:cNvGrpSpPr/>
          <p:nvPr/>
        </p:nvGrpSpPr>
        <p:grpSpPr>
          <a:xfrm>
            <a:off x="3242450" y="5080970"/>
            <a:ext cx="3942927" cy="762847"/>
            <a:chOff x="2431837" y="3810727"/>
            <a:chExt cx="2957195" cy="572135"/>
          </a:xfrm>
        </p:grpSpPr>
        <p:pic>
          <p:nvPicPr>
            <p:cNvPr id="25" name="object 25"/>
            <p:cNvPicPr/>
            <p:nvPr/>
          </p:nvPicPr>
          <p:blipFill>
            <a:blip r:embed="rId9" cstate="print"/>
            <a:stretch>
              <a:fillRect/>
            </a:stretch>
          </p:blipFill>
          <p:spPr>
            <a:xfrm>
              <a:off x="4454551" y="3810727"/>
              <a:ext cx="933998" cy="571622"/>
            </a:xfrm>
            <a:prstGeom prst="rect">
              <a:avLst/>
            </a:prstGeom>
          </p:spPr>
        </p:pic>
        <p:sp>
          <p:nvSpPr>
            <p:cNvPr id="26" name="object 26"/>
            <p:cNvSpPr/>
            <p:nvPr/>
          </p:nvSpPr>
          <p:spPr>
            <a:xfrm>
              <a:off x="2436599" y="3818399"/>
              <a:ext cx="0" cy="561340"/>
            </a:xfrm>
            <a:custGeom>
              <a:avLst/>
              <a:gdLst/>
              <a:ahLst/>
              <a:cxnLst/>
              <a:rect l="l" t="t" r="r" b="b"/>
              <a:pathLst>
                <a:path h="561339">
                  <a:moveTo>
                    <a:pt x="0" y="0"/>
                  </a:moveTo>
                  <a:lnTo>
                    <a:pt x="0" y="560999"/>
                  </a:lnTo>
                </a:path>
              </a:pathLst>
            </a:custGeom>
            <a:ln w="9524">
              <a:solidFill>
                <a:srgbClr val="FDE0C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27" name="object 27"/>
            <p:cNvPicPr/>
            <p:nvPr/>
          </p:nvPicPr>
          <p:blipFill>
            <a:blip r:embed="rId10" cstate="print"/>
            <a:stretch>
              <a:fillRect/>
            </a:stretch>
          </p:blipFill>
          <p:spPr>
            <a:xfrm>
              <a:off x="2795987" y="4025737"/>
              <a:ext cx="996695" cy="265175"/>
            </a:xfrm>
            <a:prstGeom prst="rect">
              <a:avLst/>
            </a:prstGeom>
          </p:spPr>
        </p:pic>
      </p:grpSp>
      <p:pic>
        <p:nvPicPr>
          <p:cNvPr id="28" name="object 28"/>
          <p:cNvPicPr/>
          <p:nvPr/>
        </p:nvPicPr>
        <p:blipFill>
          <a:blip r:embed="rId11" cstate="print"/>
          <a:stretch>
            <a:fillRect/>
          </a:stretch>
        </p:blipFill>
        <p:spPr>
          <a:xfrm>
            <a:off x="10254034" y="2470801"/>
            <a:ext cx="1328927" cy="358999"/>
          </a:xfrm>
          <a:prstGeom prst="rect">
            <a:avLst/>
          </a:prstGeom>
        </p:spPr>
      </p:pic>
      <p:sp>
        <p:nvSpPr>
          <p:cNvPr id="29" name="object 29"/>
          <p:cNvSpPr txBox="1">
            <a:spLocks noGrp="1"/>
          </p:cNvSpPr>
          <p:nvPr>
            <p:ph type="sldNum" sz="quarter" idx="7"/>
          </p:nvPr>
        </p:nvSpPr>
        <p:spPr>
          <a:xfrm>
            <a:off x="15671265" y="8507497"/>
            <a:ext cx="304827" cy="177036"/>
          </a:xfrm>
          <a:prstGeom prst="rect">
            <a:avLst/>
          </a:prstGeom>
        </p:spPr>
        <p:txBody>
          <a:bodyPr vert="horz" wrap="square" lIns="0" tIns="12700" rIns="0" bIns="0" rtlCol="0">
            <a:spAutoFit/>
          </a:bodyPr>
          <a:lstStyle/>
          <a:p>
            <a:pPr marL="16933" marR="0" lvl="0" indent="0" algn="l" defTabSz="1219170" rtl="0" eaLnBrk="1" fontAlgn="auto" latinLnBrk="0" hangingPunct="1">
              <a:lnSpc>
                <a:spcPct val="100000"/>
              </a:lnSpc>
              <a:spcBef>
                <a:spcPts val="100"/>
              </a:spcBef>
              <a:spcAft>
                <a:spcPts val="0"/>
              </a:spcAft>
              <a:buClrTx/>
              <a:buSzTx/>
              <a:buFontTx/>
              <a:buNone/>
              <a:tabLst/>
              <a:defRPr/>
            </a:pPr>
            <a:fld id="{81D60167-4931-47E6-BA6A-407CBD079E47}" type="slidenum">
              <a:rPr kumimoji="0" sz="1067" b="0" i="0" u="none" strike="noStrike" kern="0" cap="none" spc="-33" normalizeH="0" baseline="0" noProof="0" dirty="0">
                <a:ln>
                  <a:noFill/>
                </a:ln>
                <a:solidFill>
                  <a:srgbClr val="605B57"/>
                </a:solidFill>
                <a:effectLst/>
                <a:uLnTx/>
                <a:uFillTx/>
                <a:latin typeface="Tahoma"/>
                <a:ea typeface="+mn-ea"/>
                <a:cs typeface="Tahoma"/>
              </a:rPr>
              <a:pPr marL="16933" marR="0" lvl="0" indent="0" algn="l" defTabSz="1219170" rtl="0" eaLnBrk="1" fontAlgn="auto" latinLnBrk="0" hangingPunct="1">
                <a:lnSpc>
                  <a:spcPct val="100000"/>
                </a:lnSpc>
                <a:spcBef>
                  <a:spcPts val="100"/>
                </a:spcBef>
                <a:spcAft>
                  <a:spcPts val="0"/>
                </a:spcAft>
                <a:buClrTx/>
                <a:buSzTx/>
                <a:buFontTx/>
                <a:buNone/>
                <a:tabLst/>
                <a:defRPr/>
              </a:pPr>
              <a:t>30</a:t>
            </a:fld>
            <a:endParaRPr kumimoji="0" sz="1067" b="0" i="0" u="none" strike="noStrike" kern="0" cap="none" spc="-33" normalizeH="0" baseline="0" noProof="0" dirty="0">
              <a:ln>
                <a:noFill/>
              </a:ln>
              <a:solidFill>
                <a:srgbClr val="605B57"/>
              </a:solidFill>
              <a:effectLst/>
              <a:uLnTx/>
              <a:uFillTx/>
              <a:latin typeface="Tahoma"/>
              <a:ea typeface="+mn-ea"/>
              <a:cs typeface="Tahoma"/>
            </a:endParaRPr>
          </a:p>
        </p:txBody>
      </p:sp>
    </p:spTree>
    <p:extLst>
      <p:ext uri="{BB962C8B-B14F-4D97-AF65-F5344CB8AC3E}">
        <p14:creationId xmlns:p14="http://schemas.microsoft.com/office/powerpoint/2010/main" val="451946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096001" y="0"/>
            <a:ext cx="6096847" cy="6858000"/>
            <a:chOff x="4572000" y="0"/>
            <a:chExt cx="4572635" cy="5143500"/>
          </a:xfrm>
        </p:grpSpPr>
        <p:sp>
          <p:nvSpPr>
            <p:cNvPr id="3" name="object 3"/>
            <p:cNvSpPr/>
            <p:nvPr/>
          </p:nvSpPr>
          <p:spPr>
            <a:xfrm>
              <a:off x="4572000" y="0"/>
              <a:ext cx="4572000" cy="5143500"/>
            </a:xfrm>
            <a:custGeom>
              <a:avLst/>
              <a:gdLst/>
              <a:ahLst/>
              <a:cxnLst/>
              <a:rect l="l" t="t" r="r" b="b"/>
              <a:pathLst>
                <a:path w="4572000" h="5143500">
                  <a:moveTo>
                    <a:pt x="4571999" y="5143499"/>
                  </a:moveTo>
                  <a:lnTo>
                    <a:pt x="252334" y="5143499"/>
                  </a:lnTo>
                  <a:lnTo>
                    <a:pt x="227567" y="5141280"/>
                  </a:lnTo>
                  <a:lnTo>
                    <a:pt x="180630" y="5128392"/>
                  </a:lnTo>
                  <a:lnTo>
                    <a:pt x="137409" y="5107871"/>
                  </a:lnTo>
                  <a:lnTo>
                    <a:pt x="98687" y="5080500"/>
                  </a:lnTo>
                  <a:lnTo>
                    <a:pt x="65249" y="5047062"/>
                  </a:lnTo>
                  <a:lnTo>
                    <a:pt x="37878" y="5008340"/>
                  </a:lnTo>
                  <a:lnTo>
                    <a:pt x="17357" y="4965119"/>
                  </a:lnTo>
                  <a:lnTo>
                    <a:pt x="4469" y="4918182"/>
                  </a:lnTo>
                  <a:lnTo>
                    <a:pt x="0" y="4868313"/>
                  </a:lnTo>
                  <a:lnTo>
                    <a:pt x="0" y="275186"/>
                  </a:lnTo>
                  <a:lnTo>
                    <a:pt x="5380" y="220808"/>
                  </a:lnTo>
                  <a:lnTo>
                    <a:pt x="21118" y="169016"/>
                  </a:lnTo>
                  <a:lnTo>
                    <a:pt x="46612" y="121264"/>
                  </a:lnTo>
                  <a:lnTo>
                    <a:pt x="81259" y="79009"/>
                  </a:lnTo>
                  <a:lnTo>
                    <a:pt x="123514" y="44362"/>
                  </a:lnTo>
                  <a:lnTo>
                    <a:pt x="171266" y="18868"/>
                  </a:lnTo>
                  <a:lnTo>
                    <a:pt x="223058" y="3130"/>
                  </a:lnTo>
                  <a:lnTo>
                    <a:pt x="4571999" y="0"/>
                  </a:lnTo>
                  <a:lnTo>
                    <a:pt x="4571999" y="5143499"/>
                  </a:lnTo>
                  <a:close/>
                </a:path>
              </a:pathLst>
            </a:custGeom>
            <a:solidFill>
              <a:srgbClr val="F65E00"/>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p:nvPr/>
          </p:nvSpPr>
          <p:spPr>
            <a:xfrm>
              <a:off x="4617720" y="0"/>
              <a:ext cx="4526915" cy="5143500"/>
            </a:xfrm>
            <a:custGeom>
              <a:avLst/>
              <a:gdLst/>
              <a:ahLst/>
              <a:cxnLst/>
              <a:rect l="l" t="t" r="r" b="b"/>
              <a:pathLst>
                <a:path w="4526915" h="5143500">
                  <a:moveTo>
                    <a:pt x="4526399" y="5143499"/>
                  </a:moveTo>
                  <a:lnTo>
                    <a:pt x="225105" y="5143499"/>
                  </a:lnTo>
                  <a:lnTo>
                    <a:pt x="178676" y="5130830"/>
                  </a:lnTo>
                  <a:lnTo>
                    <a:pt x="135922" y="5110531"/>
                  </a:lnTo>
                  <a:lnTo>
                    <a:pt x="97620" y="5083456"/>
                  </a:lnTo>
                  <a:lnTo>
                    <a:pt x="64543" y="5050379"/>
                  </a:lnTo>
                  <a:lnTo>
                    <a:pt x="37468" y="5012077"/>
                  </a:lnTo>
                  <a:lnTo>
                    <a:pt x="17169" y="4969323"/>
                  </a:lnTo>
                  <a:lnTo>
                    <a:pt x="4421" y="4922894"/>
                  </a:lnTo>
                  <a:lnTo>
                    <a:pt x="0" y="4873564"/>
                  </a:lnTo>
                  <a:lnTo>
                    <a:pt x="0" y="274435"/>
                  </a:lnTo>
                  <a:lnTo>
                    <a:pt x="5321" y="220645"/>
                  </a:lnTo>
                  <a:lnTo>
                    <a:pt x="20890" y="169413"/>
                  </a:lnTo>
                  <a:lnTo>
                    <a:pt x="46108" y="122178"/>
                  </a:lnTo>
                  <a:lnTo>
                    <a:pt x="80380" y="80380"/>
                  </a:lnTo>
                  <a:lnTo>
                    <a:pt x="122178" y="46108"/>
                  </a:lnTo>
                  <a:lnTo>
                    <a:pt x="169413" y="20890"/>
                  </a:lnTo>
                  <a:lnTo>
                    <a:pt x="220645" y="5321"/>
                  </a:lnTo>
                  <a:lnTo>
                    <a:pt x="274435" y="0"/>
                  </a:lnTo>
                  <a:lnTo>
                    <a:pt x="4526399" y="0"/>
                  </a:lnTo>
                  <a:lnTo>
                    <a:pt x="4526399" y="5143499"/>
                  </a:lnTo>
                  <a:close/>
                </a:path>
              </a:pathLst>
            </a:custGeom>
            <a:solidFill>
              <a:srgbClr val="FFFFFF"/>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grpSp>
      <p:pic>
        <p:nvPicPr>
          <p:cNvPr id="5" name="object 5"/>
          <p:cNvPicPr/>
          <p:nvPr/>
        </p:nvPicPr>
        <p:blipFill>
          <a:blip r:embed="rId2" cstate="print"/>
          <a:stretch>
            <a:fillRect/>
          </a:stretch>
        </p:blipFill>
        <p:spPr>
          <a:xfrm>
            <a:off x="273909" y="6358101"/>
            <a:ext cx="243839" cy="243839"/>
          </a:xfrm>
          <a:prstGeom prst="rect">
            <a:avLst/>
          </a:prstGeom>
        </p:spPr>
      </p:pic>
      <p:sp>
        <p:nvSpPr>
          <p:cNvPr id="6" name="object 6" descr="$PPTXTitle"/>
          <p:cNvSpPr txBox="1">
            <a:spLocks noGrp="1"/>
          </p:cNvSpPr>
          <p:nvPr>
            <p:ph type="title"/>
          </p:nvPr>
        </p:nvSpPr>
        <p:spPr>
          <a:xfrm>
            <a:off x="287867" y="1604959"/>
            <a:ext cx="4161367" cy="1740647"/>
          </a:xfrm>
          <a:prstGeom prst="rect">
            <a:avLst/>
          </a:prstGeom>
        </p:spPr>
        <p:txBody>
          <a:bodyPr vert="horz" wrap="square" lIns="0" tIns="85513" rIns="0" bIns="0" rtlCol="0">
            <a:spAutoFit/>
          </a:bodyPr>
          <a:lstStyle/>
          <a:p>
            <a:pPr marL="16933" marR="6773">
              <a:lnSpc>
                <a:spcPts val="4320"/>
              </a:lnSpc>
              <a:spcBef>
                <a:spcPts val="673"/>
              </a:spcBef>
            </a:pPr>
            <a:r>
              <a:rPr spc="260" dirty="0"/>
              <a:t>Connect</a:t>
            </a:r>
            <a:r>
              <a:rPr spc="-193" dirty="0"/>
              <a:t> </a:t>
            </a:r>
            <a:r>
              <a:rPr spc="-487" dirty="0"/>
              <a:t>3</a:t>
            </a:r>
            <a:r>
              <a:rPr lang="en-US" spc="-487" dirty="0"/>
              <a:t> </a:t>
            </a:r>
            <a:r>
              <a:rPr spc="-487" dirty="0"/>
              <a:t>6</a:t>
            </a:r>
            <a:r>
              <a:rPr lang="en-US" spc="-487" dirty="0"/>
              <a:t> </a:t>
            </a:r>
            <a:r>
              <a:rPr spc="-487" dirty="0"/>
              <a:t>0</a:t>
            </a:r>
            <a:r>
              <a:rPr lang="en-US" spc="-487" dirty="0"/>
              <a:t> :</a:t>
            </a:r>
            <a:br>
              <a:rPr lang="en-US" spc="-487" dirty="0"/>
            </a:br>
            <a:r>
              <a:rPr spc="167" dirty="0"/>
              <a:t>Opportunities</a:t>
            </a:r>
            <a:r>
              <a:rPr spc="-133" dirty="0"/>
              <a:t> </a:t>
            </a:r>
            <a:r>
              <a:rPr spc="127" dirty="0"/>
              <a:t>for </a:t>
            </a:r>
            <a:r>
              <a:rPr spc="152" dirty="0"/>
              <a:t>more</a:t>
            </a:r>
            <a:r>
              <a:rPr spc="-187" dirty="0"/>
              <a:t> </a:t>
            </a:r>
            <a:r>
              <a:rPr spc="147" dirty="0"/>
              <a:t>Rx</a:t>
            </a:r>
            <a:r>
              <a:rPr spc="-173" dirty="0"/>
              <a:t> </a:t>
            </a:r>
            <a:r>
              <a:rPr spc="213" dirty="0"/>
              <a:t>savings</a:t>
            </a:r>
          </a:p>
        </p:txBody>
      </p:sp>
      <p:sp>
        <p:nvSpPr>
          <p:cNvPr id="7" name="object 7"/>
          <p:cNvSpPr/>
          <p:nvPr/>
        </p:nvSpPr>
        <p:spPr>
          <a:xfrm>
            <a:off x="6483139" y="1578567"/>
            <a:ext cx="609600" cy="609600"/>
          </a:xfrm>
          <a:custGeom>
            <a:avLst/>
            <a:gdLst/>
            <a:ahLst/>
            <a:cxnLst/>
            <a:rect l="l" t="t" r="r" b="b"/>
            <a:pathLst>
              <a:path w="457200" h="457200">
                <a:moveTo>
                  <a:pt x="228599" y="457199"/>
                </a:moveTo>
                <a:lnTo>
                  <a:pt x="182529" y="452555"/>
                </a:lnTo>
                <a:lnTo>
                  <a:pt x="139618" y="439235"/>
                </a:lnTo>
                <a:lnTo>
                  <a:pt x="100787" y="418158"/>
                </a:lnTo>
                <a:lnTo>
                  <a:pt x="66955" y="390244"/>
                </a:lnTo>
                <a:lnTo>
                  <a:pt x="39041" y="356412"/>
                </a:lnTo>
                <a:lnTo>
                  <a:pt x="17964" y="317581"/>
                </a:lnTo>
                <a:lnTo>
                  <a:pt x="4644" y="274670"/>
                </a:lnTo>
                <a:lnTo>
                  <a:pt x="0" y="228599"/>
                </a:lnTo>
                <a:lnTo>
                  <a:pt x="4644" y="182529"/>
                </a:lnTo>
                <a:lnTo>
                  <a:pt x="17964" y="139618"/>
                </a:lnTo>
                <a:lnTo>
                  <a:pt x="39041" y="100787"/>
                </a:lnTo>
                <a:lnTo>
                  <a:pt x="66955" y="66955"/>
                </a:lnTo>
                <a:lnTo>
                  <a:pt x="100787" y="39041"/>
                </a:lnTo>
                <a:lnTo>
                  <a:pt x="139618" y="17964"/>
                </a:lnTo>
                <a:lnTo>
                  <a:pt x="182529" y="4644"/>
                </a:lnTo>
                <a:lnTo>
                  <a:pt x="228599" y="0"/>
                </a:lnTo>
                <a:lnTo>
                  <a:pt x="273405" y="4433"/>
                </a:lnTo>
                <a:lnTo>
                  <a:pt x="316081" y="17401"/>
                </a:lnTo>
                <a:lnTo>
                  <a:pt x="355427" y="38407"/>
                </a:lnTo>
                <a:lnTo>
                  <a:pt x="390244" y="66955"/>
                </a:lnTo>
                <a:lnTo>
                  <a:pt x="418792" y="101772"/>
                </a:lnTo>
                <a:lnTo>
                  <a:pt x="439798" y="141118"/>
                </a:lnTo>
                <a:lnTo>
                  <a:pt x="452766" y="183794"/>
                </a:lnTo>
                <a:lnTo>
                  <a:pt x="457199" y="228599"/>
                </a:lnTo>
                <a:lnTo>
                  <a:pt x="452555" y="274670"/>
                </a:lnTo>
                <a:lnTo>
                  <a:pt x="439235" y="317581"/>
                </a:lnTo>
                <a:lnTo>
                  <a:pt x="418158" y="356412"/>
                </a:lnTo>
                <a:lnTo>
                  <a:pt x="390244" y="390244"/>
                </a:lnTo>
                <a:lnTo>
                  <a:pt x="356412" y="418158"/>
                </a:lnTo>
                <a:lnTo>
                  <a:pt x="317581" y="439235"/>
                </a:lnTo>
                <a:lnTo>
                  <a:pt x="274670" y="452555"/>
                </a:lnTo>
                <a:lnTo>
                  <a:pt x="228599" y="457199"/>
                </a:lnTo>
                <a:close/>
              </a:path>
            </a:pathLst>
          </a:custGeom>
          <a:solidFill>
            <a:srgbClr val="FDE0CD"/>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txBox="1"/>
          <p:nvPr/>
        </p:nvSpPr>
        <p:spPr>
          <a:xfrm>
            <a:off x="6721838" y="1717251"/>
            <a:ext cx="132927" cy="304421"/>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867" b="0" i="0" u="none" strike="noStrike" kern="0" cap="none" spc="-180" normalizeH="0" baseline="0" noProof="0" dirty="0">
                <a:ln>
                  <a:noFill/>
                </a:ln>
                <a:solidFill>
                  <a:srgbClr val="2B2927"/>
                </a:solidFill>
                <a:effectLst/>
                <a:uLnTx/>
                <a:uFillTx/>
                <a:latin typeface="Tahoma"/>
                <a:ea typeface="+mn-ea"/>
                <a:cs typeface="Tahoma"/>
              </a:rPr>
              <a:t>1</a:t>
            </a:r>
            <a:endParaRPr kumimoji="0" sz="1867"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9" name="object 9"/>
          <p:cNvSpPr txBox="1"/>
          <p:nvPr/>
        </p:nvSpPr>
        <p:spPr>
          <a:xfrm>
            <a:off x="7280167" y="1603206"/>
            <a:ext cx="4058920" cy="755762"/>
          </a:xfrm>
          <a:prstGeom prst="rect">
            <a:avLst/>
          </a:prstGeom>
        </p:spPr>
        <p:txBody>
          <a:bodyPr vert="horz" wrap="square" lIns="0" tIns="16933" rIns="0" bIns="0" rtlCol="0">
            <a:spAutoFit/>
          </a:bodyPr>
          <a:lstStyle/>
          <a:p>
            <a:pPr marL="16933" marR="6773" lvl="0" indent="0" algn="l" defTabSz="1219170" rtl="0" eaLnBrk="1" fontAlgn="auto" latinLnBrk="0" hangingPunct="1">
              <a:lnSpc>
                <a:spcPct val="100000"/>
              </a:lnSpc>
              <a:spcBef>
                <a:spcPts val="133"/>
              </a:spcBef>
              <a:spcAft>
                <a:spcPts val="0"/>
              </a:spcAft>
              <a:buClrTx/>
              <a:buSzTx/>
              <a:buFontTx/>
              <a:buNone/>
              <a:tabLst/>
              <a:defRPr/>
            </a:pPr>
            <a:r>
              <a:rPr kumimoji="0" sz="1600" b="0" i="0" u="none" strike="noStrike" kern="0" cap="none" spc="-40" normalizeH="0" baseline="0" noProof="0" dirty="0">
                <a:ln>
                  <a:noFill/>
                </a:ln>
                <a:solidFill>
                  <a:srgbClr val="605B57"/>
                </a:solidFill>
                <a:effectLst/>
                <a:uLnTx/>
                <a:uFillTx/>
                <a:latin typeface="Tahoma"/>
                <a:ea typeface="+mn-ea"/>
                <a:cs typeface="Tahoma"/>
              </a:rPr>
              <a:t>If</a:t>
            </a:r>
            <a:r>
              <a:rPr kumimoji="0" sz="1600" b="0" i="0" u="none" strike="noStrike" kern="0" cap="none" spc="152" normalizeH="0" baseline="0" noProof="0" dirty="0">
                <a:ln>
                  <a:noFill/>
                </a:ln>
                <a:solidFill>
                  <a:srgbClr val="605B57"/>
                </a:solidFill>
                <a:effectLst/>
                <a:uLnTx/>
                <a:uFillTx/>
                <a:latin typeface="Tahoma"/>
                <a:ea typeface="+mn-ea"/>
                <a:cs typeface="Tahoma"/>
              </a:rPr>
              <a:t> </a:t>
            </a:r>
            <a:r>
              <a:rPr kumimoji="0" sz="1600" b="0" i="0" u="none" strike="noStrike" kern="0" cap="none" spc="0" normalizeH="0" baseline="0" noProof="0" dirty="0">
                <a:ln>
                  <a:noFill/>
                </a:ln>
                <a:solidFill>
                  <a:srgbClr val="605B57"/>
                </a:solidFill>
                <a:effectLst/>
                <a:uLnTx/>
                <a:uFillTx/>
                <a:latin typeface="Tahoma"/>
                <a:ea typeface="+mn-ea"/>
                <a:cs typeface="Tahoma"/>
              </a:rPr>
              <a:t>youʼre</a:t>
            </a:r>
            <a:r>
              <a:rPr kumimoji="0" sz="1600" b="0" i="0" u="none" strike="noStrike" kern="0" cap="none" spc="160" normalizeH="0" baseline="0" noProof="0" dirty="0">
                <a:ln>
                  <a:noFill/>
                </a:ln>
                <a:solidFill>
                  <a:srgbClr val="605B57"/>
                </a:solidFill>
                <a:effectLst/>
                <a:uLnTx/>
                <a:uFillTx/>
                <a:latin typeface="Tahoma"/>
                <a:ea typeface="+mn-ea"/>
                <a:cs typeface="Tahoma"/>
              </a:rPr>
              <a:t> </a:t>
            </a:r>
            <a:r>
              <a:rPr kumimoji="0" sz="1600" b="0" i="0" u="none" strike="noStrike" kern="0" cap="none" spc="0" normalizeH="0" baseline="0" noProof="0" dirty="0">
                <a:ln>
                  <a:noFill/>
                </a:ln>
                <a:solidFill>
                  <a:srgbClr val="605B57"/>
                </a:solidFill>
                <a:effectLst/>
                <a:uLnTx/>
                <a:uFillTx/>
                <a:latin typeface="Tahoma"/>
                <a:ea typeface="+mn-ea"/>
                <a:cs typeface="Tahoma"/>
              </a:rPr>
              <a:t>taking</a:t>
            </a:r>
            <a:r>
              <a:rPr kumimoji="0" sz="1600" b="0" i="0" u="none" strike="noStrike" kern="0" cap="none" spc="152" normalizeH="0" baseline="0" noProof="0" dirty="0">
                <a:ln>
                  <a:noFill/>
                </a:ln>
                <a:solidFill>
                  <a:srgbClr val="605B57"/>
                </a:solidFill>
                <a:effectLst/>
                <a:uLnTx/>
                <a:uFillTx/>
                <a:latin typeface="Tahoma"/>
                <a:ea typeface="+mn-ea"/>
                <a:cs typeface="Tahoma"/>
              </a:rPr>
              <a:t> </a:t>
            </a:r>
            <a:r>
              <a:rPr kumimoji="0" sz="1600" b="0" i="0" u="none" strike="noStrike" kern="0" cap="none" spc="0" normalizeH="0" baseline="0" noProof="0" dirty="0">
                <a:ln>
                  <a:noFill/>
                </a:ln>
                <a:solidFill>
                  <a:srgbClr val="605B57"/>
                </a:solidFill>
                <a:effectLst/>
                <a:uLnTx/>
                <a:uFillTx/>
                <a:latin typeface="Tahoma"/>
                <a:ea typeface="+mn-ea"/>
                <a:cs typeface="Tahoma"/>
              </a:rPr>
              <a:t>a</a:t>
            </a:r>
            <a:r>
              <a:rPr kumimoji="0" sz="1600" b="0" i="0" u="none" strike="noStrike" kern="0" cap="none" spc="160" normalizeH="0" baseline="0" noProof="0" dirty="0">
                <a:ln>
                  <a:noFill/>
                </a:ln>
                <a:solidFill>
                  <a:srgbClr val="605B57"/>
                </a:solidFill>
                <a:effectLst/>
                <a:uLnTx/>
                <a:uFillTx/>
                <a:latin typeface="Tahoma"/>
                <a:ea typeface="+mn-ea"/>
                <a:cs typeface="Tahoma"/>
              </a:rPr>
              <a:t> </a:t>
            </a:r>
            <a:r>
              <a:rPr kumimoji="0" sz="1600" b="0" i="0" u="none" strike="noStrike" kern="0" cap="none" spc="0" normalizeH="0" baseline="0" noProof="0" dirty="0">
                <a:ln>
                  <a:noFill/>
                </a:ln>
                <a:solidFill>
                  <a:srgbClr val="605B57"/>
                </a:solidFill>
                <a:effectLst/>
                <a:uLnTx/>
                <a:uFillTx/>
                <a:latin typeface="Tahoma"/>
                <a:ea typeface="+mn-ea"/>
                <a:cs typeface="Tahoma"/>
              </a:rPr>
              <a:t>qualifying</a:t>
            </a:r>
            <a:r>
              <a:rPr kumimoji="0" sz="1600" b="0" i="0" u="none" strike="noStrike" kern="0" cap="none" spc="160" normalizeH="0" baseline="0" noProof="0" dirty="0">
                <a:ln>
                  <a:noFill/>
                </a:ln>
                <a:solidFill>
                  <a:srgbClr val="605B57"/>
                </a:solidFill>
                <a:effectLst/>
                <a:uLnTx/>
                <a:uFillTx/>
                <a:latin typeface="Tahoma"/>
                <a:ea typeface="+mn-ea"/>
                <a:cs typeface="Tahoma"/>
              </a:rPr>
              <a:t> </a:t>
            </a:r>
            <a:r>
              <a:rPr kumimoji="0" sz="1600" b="0" i="0" u="none" strike="noStrike" kern="0" cap="none" spc="0" normalizeH="0" baseline="0" noProof="0" dirty="0">
                <a:ln>
                  <a:noFill/>
                </a:ln>
                <a:solidFill>
                  <a:srgbClr val="605B57"/>
                </a:solidFill>
                <a:effectLst/>
                <a:uLnTx/>
                <a:uFillTx/>
                <a:latin typeface="Tahoma"/>
                <a:ea typeface="+mn-ea"/>
                <a:cs typeface="Tahoma"/>
              </a:rPr>
              <a:t>drug,</a:t>
            </a:r>
            <a:r>
              <a:rPr kumimoji="0" sz="1600" b="0" i="0" u="none" strike="noStrike" kern="0" cap="none" spc="152" normalizeH="0" baseline="0" noProof="0" dirty="0">
                <a:ln>
                  <a:noFill/>
                </a:ln>
                <a:solidFill>
                  <a:srgbClr val="605B57"/>
                </a:solidFill>
                <a:effectLst/>
                <a:uLnTx/>
                <a:uFillTx/>
                <a:latin typeface="Tahoma"/>
                <a:ea typeface="+mn-ea"/>
                <a:cs typeface="Tahoma"/>
              </a:rPr>
              <a:t> </a:t>
            </a:r>
            <a:r>
              <a:rPr kumimoji="0" sz="1600" b="0" i="0" u="none" strike="noStrike" kern="0" cap="none" spc="0" normalizeH="0" baseline="0" noProof="0" dirty="0">
                <a:ln>
                  <a:noFill/>
                </a:ln>
                <a:solidFill>
                  <a:srgbClr val="605B57"/>
                </a:solidFill>
                <a:effectLst/>
                <a:uLnTx/>
                <a:uFillTx/>
                <a:latin typeface="Tahoma"/>
                <a:ea typeface="+mn-ea"/>
                <a:cs typeface="Tahoma"/>
              </a:rPr>
              <a:t>you</a:t>
            </a:r>
            <a:r>
              <a:rPr kumimoji="0" sz="1600" b="0" i="0" u="none" strike="noStrike" kern="0" cap="none" spc="160" normalizeH="0" baseline="0" noProof="0" dirty="0">
                <a:ln>
                  <a:noFill/>
                </a:ln>
                <a:solidFill>
                  <a:srgbClr val="605B57"/>
                </a:solidFill>
                <a:effectLst/>
                <a:uLnTx/>
                <a:uFillTx/>
                <a:latin typeface="Tahoma"/>
                <a:ea typeface="+mn-ea"/>
                <a:cs typeface="Tahoma"/>
              </a:rPr>
              <a:t> </a:t>
            </a:r>
            <a:r>
              <a:rPr kumimoji="0" sz="1600" b="0" i="0" u="none" strike="noStrike" kern="0" cap="none" spc="-33" normalizeH="0" baseline="0" noProof="0" dirty="0">
                <a:ln>
                  <a:noFill/>
                </a:ln>
                <a:solidFill>
                  <a:srgbClr val="605B57"/>
                </a:solidFill>
                <a:effectLst/>
                <a:uLnTx/>
                <a:uFillTx/>
                <a:latin typeface="Tahoma"/>
                <a:ea typeface="+mn-ea"/>
                <a:cs typeface="Tahoma"/>
              </a:rPr>
              <a:t>may </a:t>
            </a:r>
            <a:r>
              <a:rPr kumimoji="0" sz="1600" b="0" i="0" u="none" strike="noStrike" kern="0" cap="none" spc="0" normalizeH="0" baseline="0" noProof="0" dirty="0">
                <a:ln>
                  <a:noFill/>
                </a:ln>
                <a:solidFill>
                  <a:srgbClr val="605B57"/>
                </a:solidFill>
                <a:effectLst/>
                <a:uLnTx/>
                <a:uFillTx/>
                <a:latin typeface="Tahoma"/>
                <a:ea typeface="+mn-ea"/>
                <a:cs typeface="Tahoma"/>
              </a:rPr>
              <a:t>hear</a:t>
            </a:r>
            <a:r>
              <a:rPr kumimoji="0" sz="1600" b="0" i="0" u="none" strike="noStrike" kern="0" cap="none" spc="213" normalizeH="0" baseline="0" noProof="0" dirty="0">
                <a:ln>
                  <a:noFill/>
                </a:ln>
                <a:solidFill>
                  <a:srgbClr val="605B57"/>
                </a:solidFill>
                <a:effectLst/>
                <a:uLnTx/>
                <a:uFillTx/>
                <a:latin typeface="Tahoma"/>
                <a:ea typeface="+mn-ea"/>
                <a:cs typeface="Tahoma"/>
              </a:rPr>
              <a:t> </a:t>
            </a:r>
            <a:r>
              <a:rPr kumimoji="0" sz="1600" b="0" i="0" u="none" strike="noStrike" kern="0" cap="none" spc="0" normalizeH="0" baseline="0" noProof="0" dirty="0">
                <a:ln>
                  <a:noFill/>
                </a:ln>
                <a:solidFill>
                  <a:srgbClr val="605B57"/>
                </a:solidFill>
                <a:effectLst/>
                <a:uLnTx/>
                <a:uFillTx/>
                <a:latin typeface="Tahoma"/>
                <a:ea typeface="+mn-ea"/>
                <a:cs typeface="Tahoma"/>
              </a:rPr>
              <a:t>from</a:t>
            </a:r>
            <a:r>
              <a:rPr kumimoji="0" sz="1600" b="0" i="0" u="none" strike="noStrike" kern="0" cap="none" spc="220" normalizeH="0" baseline="0" noProof="0" dirty="0">
                <a:ln>
                  <a:noFill/>
                </a:ln>
                <a:solidFill>
                  <a:srgbClr val="605B57"/>
                </a:solidFill>
                <a:effectLst/>
                <a:uLnTx/>
                <a:uFillTx/>
                <a:latin typeface="Tahoma"/>
                <a:ea typeface="+mn-ea"/>
                <a:cs typeface="Tahoma"/>
              </a:rPr>
              <a:t> </a:t>
            </a:r>
            <a:r>
              <a:rPr kumimoji="0" sz="1600" b="0" i="0" u="none" strike="noStrike" kern="0" cap="none" spc="0" normalizeH="0" baseline="0" noProof="0" dirty="0">
                <a:ln>
                  <a:noFill/>
                </a:ln>
                <a:solidFill>
                  <a:srgbClr val="605B57"/>
                </a:solidFill>
                <a:effectLst/>
                <a:uLnTx/>
                <a:uFillTx/>
                <a:latin typeface="Tahoma"/>
                <a:ea typeface="+mn-ea"/>
                <a:cs typeface="Tahoma"/>
              </a:rPr>
              <a:t>SmithRx</a:t>
            </a:r>
            <a:r>
              <a:rPr kumimoji="0" sz="1600" b="0" i="0" u="none" strike="noStrike" kern="0" cap="none" spc="220" normalizeH="0" baseline="0" noProof="0" dirty="0">
                <a:ln>
                  <a:noFill/>
                </a:ln>
                <a:solidFill>
                  <a:srgbClr val="605B57"/>
                </a:solidFill>
                <a:effectLst/>
                <a:uLnTx/>
                <a:uFillTx/>
                <a:latin typeface="Tahoma"/>
                <a:ea typeface="+mn-ea"/>
                <a:cs typeface="Tahoma"/>
              </a:rPr>
              <a:t> </a:t>
            </a:r>
            <a:r>
              <a:rPr kumimoji="0" sz="1600" b="0" i="0" u="none" strike="noStrike" kern="0" cap="none" spc="0" normalizeH="0" baseline="0" noProof="0" dirty="0">
                <a:ln>
                  <a:noFill/>
                </a:ln>
                <a:solidFill>
                  <a:srgbClr val="605B57"/>
                </a:solidFill>
                <a:effectLst/>
                <a:uLnTx/>
                <a:uFillTx/>
                <a:latin typeface="Tahoma"/>
                <a:ea typeface="+mn-ea"/>
                <a:cs typeface="Tahoma"/>
              </a:rPr>
              <a:t>about</a:t>
            </a:r>
            <a:r>
              <a:rPr kumimoji="0" sz="1600" b="0" i="0" u="none" strike="noStrike" kern="0" cap="none" spc="220" normalizeH="0" baseline="0" noProof="0" dirty="0">
                <a:ln>
                  <a:noFill/>
                </a:ln>
                <a:solidFill>
                  <a:srgbClr val="605B57"/>
                </a:solidFill>
                <a:effectLst/>
                <a:uLnTx/>
                <a:uFillTx/>
                <a:latin typeface="Tahoma"/>
                <a:ea typeface="+mn-ea"/>
                <a:cs typeface="Tahoma"/>
              </a:rPr>
              <a:t> </a:t>
            </a:r>
            <a:r>
              <a:rPr kumimoji="0" sz="1600" b="0" i="0" u="none" strike="noStrike" kern="0" cap="none" spc="0" normalizeH="0" baseline="0" noProof="0" dirty="0">
                <a:ln>
                  <a:noFill/>
                </a:ln>
                <a:solidFill>
                  <a:srgbClr val="605B57"/>
                </a:solidFill>
                <a:effectLst/>
                <a:uLnTx/>
                <a:uFillTx/>
                <a:latin typeface="Tahoma"/>
                <a:ea typeface="+mn-ea"/>
                <a:cs typeface="Tahoma"/>
              </a:rPr>
              <a:t>additional</a:t>
            </a:r>
            <a:r>
              <a:rPr kumimoji="0" sz="1600" b="0" i="0" u="none" strike="noStrike" kern="0" cap="none" spc="220" normalizeH="0" baseline="0" noProof="0" dirty="0">
                <a:ln>
                  <a:noFill/>
                </a:ln>
                <a:solidFill>
                  <a:srgbClr val="605B57"/>
                </a:solidFill>
                <a:effectLst/>
                <a:uLnTx/>
                <a:uFillTx/>
                <a:latin typeface="Tahoma"/>
                <a:ea typeface="+mn-ea"/>
                <a:cs typeface="Tahoma"/>
              </a:rPr>
              <a:t> </a:t>
            </a:r>
            <a:r>
              <a:rPr kumimoji="0" sz="1600" b="0" i="0" u="none" strike="noStrike" kern="0" cap="none" spc="53" normalizeH="0" baseline="0" noProof="0" dirty="0">
                <a:ln>
                  <a:noFill/>
                </a:ln>
                <a:solidFill>
                  <a:srgbClr val="605B57"/>
                </a:solidFill>
                <a:effectLst/>
                <a:uLnTx/>
                <a:uFillTx/>
                <a:latin typeface="Tahoma"/>
                <a:ea typeface="+mn-ea"/>
                <a:cs typeface="Tahoma"/>
              </a:rPr>
              <a:t>cost </a:t>
            </a:r>
            <a:r>
              <a:rPr kumimoji="0" sz="1600" b="0" i="0" u="none" strike="noStrike" kern="0" cap="none" spc="67" normalizeH="0" baseline="0" noProof="0" dirty="0">
                <a:ln>
                  <a:noFill/>
                </a:ln>
                <a:solidFill>
                  <a:srgbClr val="605B57"/>
                </a:solidFill>
                <a:effectLst/>
                <a:uLnTx/>
                <a:uFillTx/>
                <a:latin typeface="Tahoma"/>
                <a:ea typeface="+mn-ea"/>
                <a:cs typeface="Tahoma"/>
              </a:rPr>
              <a:t>savings</a:t>
            </a:r>
            <a:r>
              <a:rPr kumimoji="0" sz="1600" b="0" i="0" u="none" strike="noStrike" kern="0" cap="none" spc="-33" normalizeH="0" baseline="0" noProof="0" dirty="0">
                <a:ln>
                  <a:noFill/>
                </a:ln>
                <a:solidFill>
                  <a:srgbClr val="605B57"/>
                </a:solidFill>
                <a:effectLst/>
                <a:uLnTx/>
                <a:uFillTx/>
                <a:latin typeface="Tahoma"/>
                <a:ea typeface="+mn-ea"/>
                <a:cs typeface="Tahoma"/>
              </a:rPr>
              <a:t> </a:t>
            </a:r>
            <a:r>
              <a:rPr kumimoji="0" sz="1600" b="0" i="0" u="none" strike="noStrike" kern="0" cap="none" spc="-13" normalizeH="0" baseline="0" noProof="0" dirty="0">
                <a:ln>
                  <a:noFill/>
                </a:ln>
                <a:solidFill>
                  <a:srgbClr val="605B57"/>
                </a:solidFill>
                <a:effectLst/>
                <a:uLnTx/>
                <a:uFillTx/>
                <a:latin typeface="Tahoma"/>
                <a:ea typeface="+mn-ea"/>
                <a:cs typeface="Tahoma"/>
              </a:rPr>
              <a:t>programs</a:t>
            </a:r>
            <a:endParaRPr kumimoji="0" sz="1600"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10" name="object 10"/>
          <p:cNvSpPr/>
          <p:nvPr/>
        </p:nvSpPr>
        <p:spPr>
          <a:xfrm>
            <a:off x="6483139" y="2813196"/>
            <a:ext cx="609600" cy="609600"/>
          </a:xfrm>
          <a:custGeom>
            <a:avLst/>
            <a:gdLst/>
            <a:ahLst/>
            <a:cxnLst/>
            <a:rect l="l" t="t" r="r" b="b"/>
            <a:pathLst>
              <a:path w="457200" h="457200">
                <a:moveTo>
                  <a:pt x="228599" y="457199"/>
                </a:moveTo>
                <a:lnTo>
                  <a:pt x="182529" y="452555"/>
                </a:lnTo>
                <a:lnTo>
                  <a:pt x="139618" y="439235"/>
                </a:lnTo>
                <a:lnTo>
                  <a:pt x="100787" y="418158"/>
                </a:lnTo>
                <a:lnTo>
                  <a:pt x="66955" y="390244"/>
                </a:lnTo>
                <a:lnTo>
                  <a:pt x="39041" y="356412"/>
                </a:lnTo>
                <a:lnTo>
                  <a:pt x="17964" y="317581"/>
                </a:lnTo>
                <a:lnTo>
                  <a:pt x="4644" y="274670"/>
                </a:lnTo>
                <a:lnTo>
                  <a:pt x="0" y="228599"/>
                </a:lnTo>
                <a:lnTo>
                  <a:pt x="4644" y="182529"/>
                </a:lnTo>
                <a:lnTo>
                  <a:pt x="17964" y="139618"/>
                </a:lnTo>
                <a:lnTo>
                  <a:pt x="39041" y="100787"/>
                </a:lnTo>
                <a:lnTo>
                  <a:pt x="66955" y="66955"/>
                </a:lnTo>
                <a:lnTo>
                  <a:pt x="100787" y="39041"/>
                </a:lnTo>
                <a:lnTo>
                  <a:pt x="139618" y="17964"/>
                </a:lnTo>
                <a:lnTo>
                  <a:pt x="182529" y="4644"/>
                </a:lnTo>
                <a:lnTo>
                  <a:pt x="228599" y="0"/>
                </a:lnTo>
                <a:lnTo>
                  <a:pt x="273405" y="4433"/>
                </a:lnTo>
                <a:lnTo>
                  <a:pt x="316081" y="17401"/>
                </a:lnTo>
                <a:lnTo>
                  <a:pt x="355427" y="38407"/>
                </a:lnTo>
                <a:lnTo>
                  <a:pt x="390244" y="66955"/>
                </a:lnTo>
                <a:lnTo>
                  <a:pt x="418792" y="101772"/>
                </a:lnTo>
                <a:lnTo>
                  <a:pt x="439798" y="141118"/>
                </a:lnTo>
                <a:lnTo>
                  <a:pt x="452766" y="183794"/>
                </a:lnTo>
                <a:lnTo>
                  <a:pt x="457199" y="228599"/>
                </a:lnTo>
                <a:lnTo>
                  <a:pt x="452555" y="274670"/>
                </a:lnTo>
                <a:lnTo>
                  <a:pt x="439235" y="317581"/>
                </a:lnTo>
                <a:lnTo>
                  <a:pt x="418158" y="356412"/>
                </a:lnTo>
                <a:lnTo>
                  <a:pt x="390244" y="390244"/>
                </a:lnTo>
                <a:lnTo>
                  <a:pt x="356412" y="418158"/>
                </a:lnTo>
                <a:lnTo>
                  <a:pt x="317581" y="439235"/>
                </a:lnTo>
                <a:lnTo>
                  <a:pt x="274670" y="452555"/>
                </a:lnTo>
                <a:lnTo>
                  <a:pt x="228599" y="457199"/>
                </a:lnTo>
                <a:close/>
              </a:path>
            </a:pathLst>
          </a:custGeom>
          <a:solidFill>
            <a:srgbClr val="FDE0CD"/>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bject 11"/>
          <p:cNvSpPr txBox="1"/>
          <p:nvPr/>
        </p:nvSpPr>
        <p:spPr>
          <a:xfrm>
            <a:off x="6698006" y="2951881"/>
            <a:ext cx="180340" cy="304421"/>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867" b="0" i="0" u="none" strike="noStrike" kern="0" cap="none" spc="60" normalizeH="0" baseline="0" noProof="0" dirty="0">
                <a:ln>
                  <a:noFill/>
                </a:ln>
                <a:solidFill>
                  <a:srgbClr val="2B2927"/>
                </a:solidFill>
                <a:effectLst/>
                <a:uLnTx/>
                <a:uFillTx/>
                <a:latin typeface="Tahoma"/>
                <a:ea typeface="+mn-ea"/>
                <a:cs typeface="Tahoma"/>
              </a:rPr>
              <a:t>2</a:t>
            </a:r>
            <a:endParaRPr kumimoji="0" sz="1867"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12" name="object 12"/>
          <p:cNvSpPr txBox="1"/>
          <p:nvPr/>
        </p:nvSpPr>
        <p:spPr>
          <a:xfrm>
            <a:off x="7280167" y="2837836"/>
            <a:ext cx="3942927" cy="509541"/>
          </a:xfrm>
          <a:prstGeom prst="rect">
            <a:avLst/>
          </a:prstGeom>
        </p:spPr>
        <p:txBody>
          <a:bodyPr vert="horz" wrap="square" lIns="0" tIns="16933" rIns="0" bIns="0" rtlCol="0">
            <a:spAutoFit/>
          </a:bodyPr>
          <a:lstStyle/>
          <a:p>
            <a:pPr marL="16933" marR="6773" lvl="0" indent="0" algn="l" defTabSz="1219170" rtl="0" eaLnBrk="1" fontAlgn="auto" latinLnBrk="0" hangingPunct="1">
              <a:lnSpc>
                <a:spcPct val="100000"/>
              </a:lnSpc>
              <a:spcBef>
                <a:spcPts val="133"/>
              </a:spcBef>
              <a:spcAft>
                <a:spcPts val="0"/>
              </a:spcAft>
              <a:buClrTx/>
              <a:buSzTx/>
              <a:buFontTx/>
              <a:buNone/>
              <a:tabLst/>
              <a:defRPr/>
            </a:pPr>
            <a:r>
              <a:rPr kumimoji="0" sz="1600" b="0" i="0" u="none" strike="noStrike" kern="0" cap="none" spc="67" normalizeH="0" baseline="0" noProof="0" dirty="0">
                <a:ln>
                  <a:noFill/>
                </a:ln>
                <a:solidFill>
                  <a:srgbClr val="605B57"/>
                </a:solidFill>
                <a:effectLst/>
                <a:uLnTx/>
                <a:uFillTx/>
                <a:latin typeface="Tahoma"/>
                <a:ea typeface="+mn-ea"/>
                <a:cs typeface="Tahoma"/>
              </a:rPr>
              <a:t>The</a:t>
            </a:r>
            <a:r>
              <a:rPr kumimoji="0" sz="1600" b="0" i="0" u="none" strike="noStrike" kern="0" cap="none" spc="133" normalizeH="0" baseline="0" noProof="0" dirty="0">
                <a:ln>
                  <a:noFill/>
                </a:ln>
                <a:solidFill>
                  <a:srgbClr val="605B57"/>
                </a:solidFill>
                <a:effectLst/>
                <a:uLnTx/>
                <a:uFillTx/>
                <a:latin typeface="Tahoma"/>
                <a:ea typeface="+mn-ea"/>
                <a:cs typeface="Tahoma"/>
              </a:rPr>
              <a:t> </a:t>
            </a:r>
            <a:r>
              <a:rPr kumimoji="0" sz="1600" b="0" i="0" u="none" strike="noStrike" kern="0" cap="none" spc="13" normalizeH="0" baseline="0" noProof="0" dirty="0">
                <a:ln>
                  <a:noFill/>
                </a:ln>
                <a:solidFill>
                  <a:srgbClr val="605B57"/>
                </a:solidFill>
                <a:effectLst/>
                <a:uLnTx/>
                <a:uFillTx/>
                <a:latin typeface="Tahoma"/>
                <a:ea typeface="+mn-ea"/>
                <a:cs typeface="Tahoma"/>
              </a:rPr>
              <a:t>SmithRx</a:t>
            </a:r>
            <a:r>
              <a:rPr kumimoji="0" sz="1600" b="0" i="0" u="none" strike="noStrike" kern="0" cap="none" spc="133" normalizeH="0" baseline="0" noProof="0" dirty="0">
                <a:ln>
                  <a:noFill/>
                </a:ln>
                <a:solidFill>
                  <a:srgbClr val="605B57"/>
                </a:solidFill>
                <a:effectLst/>
                <a:uLnTx/>
                <a:uFillTx/>
                <a:latin typeface="Tahoma"/>
                <a:ea typeface="+mn-ea"/>
                <a:cs typeface="Tahoma"/>
              </a:rPr>
              <a:t> </a:t>
            </a:r>
            <a:r>
              <a:rPr kumimoji="0" sz="1600" b="0" i="0" u="none" strike="noStrike" kern="0" cap="none" spc="13" normalizeH="0" baseline="0" noProof="0" dirty="0">
                <a:ln>
                  <a:noFill/>
                </a:ln>
                <a:solidFill>
                  <a:srgbClr val="605B57"/>
                </a:solidFill>
                <a:effectLst/>
                <a:uLnTx/>
                <a:uFillTx/>
                <a:latin typeface="Tahoma"/>
                <a:ea typeface="+mn-ea"/>
                <a:cs typeface="Tahoma"/>
              </a:rPr>
              <a:t>representative</a:t>
            </a:r>
            <a:r>
              <a:rPr kumimoji="0" sz="1600" b="0" i="0" u="none" strike="noStrike" kern="0" cap="none" spc="133" normalizeH="0" baseline="0" noProof="0" dirty="0">
                <a:ln>
                  <a:noFill/>
                </a:ln>
                <a:solidFill>
                  <a:srgbClr val="605B57"/>
                </a:solidFill>
                <a:effectLst/>
                <a:uLnTx/>
                <a:uFillTx/>
                <a:latin typeface="Tahoma"/>
                <a:ea typeface="+mn-ea"/>
                <a:cs typeface="Tahoma"/>
              </a:rPr>
              <a:t> </a:t>
            </a:r>
            <a:r>
              <a:rPr kumimoji="0" sz="1600" b="0" i="0" u="none" strike="noStrike" kern="0" cap="none" spc="13" normalizeH="0" baseline="0" noProof="0" dirty="0">
                <a:ln>
                  <a:noFill/>
                </a:ln>
                <a:solidFill>
                  <a:srgbClr val="605B57"/>
                </a:solidFill>
                <a:effectLst/>
                <a:uLnTx/>
                <a:uFillTx/>
                <a:latin typeface="Tahoma"/>
                <a:ea typeface="+mn-ea"/>
                <a:cs typeface="Tahoma"/>
              </a:rPr>
              <a:t>will</a:t>
            </a:r>
            <a:r>
              <a:rPr kumimoji="0" sz="1600" b="0" i="0" u="none" strike="noStrike" kern="0" cap="none" spc="133" normalizeH="0" baseline="0" noProof="0" dirty="0">
                <a:ln>
                  <a:noFill/>
                </a:ln>
                <a:solidFill>
                  <a:srgbClr val="605B57"/>
                </a:solidFill>
                <a:effectLst/>
                <a:uLnTx/>
                <a:uFillTx/>
                <a:latin typeface="Tahoma"/>
                <a:ea typeface="+mn-ea"/>
                <a:cs typeface="Tahoma"/>
              </a:rPr>
              <a:t> </a:t>
            </a:r>
            <a:r>
              <a:rPr kumimoji="0" sz="1600" b="0" i="0" u="none" strike="noStrike" kern="0" cap="none" spc="13" normalizeH="0" baseline="0" noProof="0" dirty="0">
                <a:ln>
                  <a:noFill/>
                </a:ln>
                <a:solidFill>
                  <a:srgbClr val="605B57"/>
                </a:solidFill>
                <a:effectLst/>
                <a:uLnTx/>
                <a:uFillTx/>
                <a:latin typeface="Tahoma"/>
                <a:ea typeface="+mn-ea"/>
                <a:cs typeface="Tahoma"/>
              </a:rPr>
              <a:t>help</a:t>
            </a:r>
            <a:r>
              <a:rPr kumimoji="0" sz="1600" b="0" i="0" u="none" strike="noStrike" kern="0" cap="none" spc="133" normalizeH="0" baseline="0" noProof="0" dirty="0">
                <a:ln>
                  <a:noFill/>
                </a:ln>
                <a:solidFill>
                  <a:srgbClr val="605B57"/>
                </a:solidFill>
                <a:effectLst/>
                <a:uLnTx/>
                <a:uFillTx/>
                <a:latin typeface="Tahoma"/>
                <a:ea typeface="+mn-ea"/>
                <a:cs typeface="Tahoma"/>
              </a:rPr>
              <a:t> </a:t>
            </a:r>
            <a:r>
              <a:rPr kumimoji="0" sz="1600" b="0" i="0" u="none" strike="noStrike" kern="0" cap="none" spc="-33" normalizeH="0" baseline="0" noProof="0" dirty="0">
                <a:ln>
                  <a:noFill/>
                </a:ln>
                <a:solidFill>
                  <a:srgbClr val="605B57"/>
                </a:solidFill>
                <a:effectLst/>
                <a:uLnTx/>
                <a:uFillTx/>
                <a:latin typeface="Tahoma"/>
                <a:ea typeface="+mn-ea"/>
                <a:cs typeface="Tahoma"/>
              </a:rPr>
              <a:t>you </a:t>
            </a:r>
            <a:r>
              <a:rPr kumimoji="0" sz="1600" b="0" i="0" u="none" strike="noStrike" kern="0" cap="none" spc="0" normalizeH="0" baseline="0" noProof="0" dirty="0">
                <a:ln>
                  <a:noFill/>
                </a:ln>
                <a:solidFill>
                  <a:srgbClr val="605B57"/>
                </a:solidFill>
                <a:effectLst/>
                <a:uLnTx/>
                <a:uFillTx/>
                <a:latin typeface="Tahoma"/>
                <a:ea typeface="+mn-ea"/>
                <a:cs typeface="Tahoma"/>
              </a:rPr>
              <a:t>navigate</a:t>
            </a:r>
            <a:r>
              <a:rPr kumimoji="0" sz="1600" b="0" i="0" u="none" strike="noStrike" kern="0" cap="none" spc="152" normalizeH="0" baseline="0" noProof="0" dirty="0">
                <a:ln>
                  <a:noFill/>
                </a:ln>
                <a:solidFill>
                  <a:srgbClr val="605B57"/>
                </a:solidFill>
                <a:effectLst/>
                <a:uLnTx/>
                <a:uFillTx/>
                <a:latin typeface="Tahoma"/>
                <a:ea typeface="+mn-ea"/>
                <a:cs typeface="Tahoma"/>
              </a:rPr>
              <a:t> </a:t>
            </a:r>
            <a:r>
              <a:rPr kumimoji="0" sz="1600" b="0" i="0" u="none" strike="noStrike" kern="0" cap="none" spc="0" normalizeH="0" baseline="0" noProof="0" dirty="0">
                <a:ln>
                  <a:noFill/>
                </a:ln>
                <a:solidFill>
                  <a:srgbClr val="605B57"/>
                </a:solidFill>
                <a:effectLst/>
                <a:uLnTx/>
                <a:uFillTx/>
                <a:latin typeface="Tahoma"/>
                <a:ea typeface="+mn-ea"/>
                <a:cs typeface="Tahoma"/>
              </a:rPr>
              <a:t>the</a:t>
            </a:r>
            <a:r>
              <a:rPr kumimoji="0" sz="1600" b="0" i="0" u="none" strike="noStrike" kern="0" cap="none" spc="152" normalizeH="0" baseline="0" noProof="0" dirty="0">
                <a:ln>
                  <a:noFill/>
                </a:ln>
                <a:solidFill>
                  <a:srgbClr val="605B57"/>
                </a:solidFill>
                <a:effectLst/>
                <a:uLnTx/>
                <a:uFillTx/>
                <a:latin typeface="Tahoma"/>
                <a:ea typeface="+mn-ea"/>
                <a:cs typeface="Tahoma"/>
              </a:rPr>
              <a:t> </a:t>
            </a:r>
            <a:r>
              <a:rPr kumimoji="0" sz="1600" b="0" i="0" u="none" strike="noStrike" kern="0" cap="none" spc="67" normalizeH="0" baseline="0" noProof="0" dirty="0">
                <a:ln>
                  <a:noFill/>
                </a:ln>
                <a:solidFill>
                  <a:srgbClr val="605B57"/>
                </a:solidFill>
                <a:effectLst/>
                <a:uLnTx/>
                <a:uFillTx/>
                <a:latin typeface="Tahoma"/>
                <a:ea typeface="+mn-ea"/>
                <a:cs typeface="Tahoma"/>
              </a:rPr>
              <a:t>savings</a:t>
            </a:r>
            <a:r>
              <a:rPr kumimoji="0" sz="1600" b="0" i="0" u="none" strike="noStrike" kern="0" cap="none" spc="160" normalizeH="0" baseline="0" noProof="0" dirty="0">
                <a:ln>
                  <a:noFill/>
                </a:ln>
                <a:solidFill>
                  <a:srgbClr val="605B57"/>
                </a:solidFill>
                <a:effectLst/>
                <a:uLnTx/>
                <a:uFillTx/>
                <a:latin typeface="Tahoma"/>
                <a:ea typeface="+mn-ea"/>
                <a:cs typeface="Tahoma"/>
              </a:rPr>
              <a:t> </a:t>
            </a:r>
            <a:r>
              <a:rPr kumimoji="0" sz="1600" b="0" i="0" u="none" strike="noStrike" kern="0" cap="none" spc="0" normalizeH="0" baseline="0" noProof="0" dirty="0">
                <a:ln>
                  <a:noFill/>
                </a:ln>
                <a:solidFill>
                  <a:srgbClr val="605B57"/>
                </a:solidFill>
                <a:effectLst/>
                <a:uLnTx/>
                <a:uFillTx/>
                <a:latin typeface="Tahoma"/>
                <a:ea typeface="+mn-ea"/>
                <a:cs typeface="Tahoma"/>
              </a:rPr>
              <a:t>program</a:t>
            </a:r>
            <a:r>
              <a:rPr kumimoji="0" sz="1600" b="0" i="0" u="none" strike="noStrike" kern="0" cap="none" spc="152" normalizeH="0" baseline="0" noProof="0" dirty="0">
                <a:ln>
                  <a:noFill/>
                </a:ln>
                <a:solidFill>
                  <a:srgbClr val="605B57"/>
                </a:solidFill>
                <a:effectLst/>
                <a:uLnTx/>
                <a:uFillTx/>
                <a:latin typeface="Tahoma"/>
                <a:ea typeface="+mn-ea"/>
                <a:cs typeface="Tahoma"/>
              </a:rPr>
              <a:t> </a:t>
            </a:r>
            <a:r>
              <a:rPr kumimoji="0" sz="1600" b="0" i="0" u="none" strike="noStrike" kern="0" cap="none" spc="-13" normalizeH="0" baseline="0" noProof="0" dirty="0">
                <a:ln>
                  <a:noFill/>
                </a:ln>
                <a:solidFill>
                  <a:srgbClr val="605B57"/>
                </a:solidFill>
                <a:effectLst/>
                <a:uLnTx/>
                <a:uFillTx/>
                <a:latin typeface="Tahoma"/>
                <a:ea typeface="+mn-ea"/>
                <a:cs typeface="Tahoma"/>
              </a:rPr>
              <a:t>enrollment</a:t>
            </a:r>
            <a:endParaRPr kumimoji="0" sz="1600"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13" name="object 13"/>
          <p:cNvSpPr/>
          <p:nvPr/>
        </p:nvSpPr>
        <p:spPr>
          <a:xfrm>
            <a:off x="6483139" y="3946231"/>
            <a:ext cx="609600" cy="609600"/>
          </a:xfrm>
          <a:custGeom>
            <a:avLst/>
            <a:gdLst/>
            <a:ahLst/>
            <a:cxnLst/>
            <a:rect l="l" t="t" r="r" b="b"/>
            <a:pathLst>
              <a:path w="457200" h="457200">
                <a:moveTo>
                  <a:pt x="228599" y="457199"/>
                </a:moveTo>
                <a:lnTo>
                  <a:pt x="182529" y="452555"/>
                </a:lnTo>
                <a:lnTo>
                  <a:pt x="139618" y="439235"/>
                </a:lnTo>
                <a:lnTo>
                  <a:pt x="100787" y="418158"/>
                </a:lnTo>
                <a:lnTo>
                  <a:pt x="66955" y="390244"/>
                </a:lnTo>
                <a:lnTo>
                  <a:pt x="39041" y="356412"/>
                </a:lnTo>
                <a:lnTo>
                  <a:pt x="17964" y="317581"/>
                </a:lnTo>
                <a:lnTo>
                  <a:pt x="4644" y="274670"/>
                </a:lnTo>
                <a:lnTo>
                  <a:pt x="0" y="228599"/>
                </a:lnTo>
                <a:lnTo>
                  <a:pt x="4644" y="182529"/>
                </a:lnTo>
                <a:lnTo>
                  <a:pt x="17964" y="139618"/>
                </a:lnTo>
                <a:lnTo>
                  <a:pt x="39041" y="100787"/>
                </a:lnTo>
                <a:lnTo>
                  <a:pt x="66955" y="66955"/>
                </a:lnTo>
                <a:lnTo>
                  <a:pt x="100787" y="39041"/>
                </a:lnTo>
                <a:lnTo>
                  <a:pt x="139618" y="17964"/>
                </a:lnTo>
                <a:lnTo>
                  <a:pt x="182529" y="4644"/>
                </a:lnTo>
                <a:lnTo>
                  <a:pt x="228599" y="0"/>
                </a:lnTo>
                <a:lnTo>
                  <a:pt x="273405" y="4433"/>
                </a:lnTo>
                <a:lnTo>
                  <a:pt x="316081" y="17401"/>
                </a:lnTo>
                <a:lnTo>
                  <a:pt x="355427" y="38407"/>
                </a:lnTo>
                <a:lnTo>
                  <a:pt x="390244" y="66955"/>
                </a:lnTo>
                <a:lnTo>
                  <a:pt x="418792" y="101772"/>
                </a:lnTo>
                <a:lnTo>
                  <a:pt x="439798" y="141118"/>
                </a:lnTo>
                <a:lnTo>
                  <a:pt x="452766" y="183794"/>
                </a:lnTo>
                <a:lnTo>
                  <a:pt x="457199" y="228599"/>
                </a:lnTo>
                <a:lnTo>
                  <a:pt x="452555" y="274670"/>
                </a:lnTo>
                <a:lnTo>
                  <a:pt x="439235" y="317581"/>
                </a:lnTo>
                <a:lnTo>
                  <a:pt x="418158" y="356412"/>
                </a:lnTo>
                <a:lnTo>
                  <a:pt x="390244" y="390244"/>
                </a:lnTo>
                <a:lnTo>
                  <a:pt x="356412" y="418158"/>
                </a:lnTo>
                <a:lnTo>
                  <a:pt x="317581" y="439235"/>
                </a:lnTo>
                <a:lnTo>
                  <a:pt x="274670" y="452555"/>
                </a:lnTo>
                <a:lnTo>
                  <a:pt x="228599" y="457199"/>
                </a:lnTo>
                <a:close/>
              </a:path>
            </a:pathLst>
          </a:custGeom>
          <a:solidFill>
            <a:srgbClr val="FDE0CD"/>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object 14"/>
          <p:cNvSpPr txBox="1"/>
          <p:nvPr/>
        </p:nvSpPr>
        <p:spPr>
          <a:xfrm>
            <a:off x="6696733" y="4084915"/>
            <a:ext cx="182880" cy="304421"/>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867" b="0" i="0" u="none" strike="noStrike" kern="0" cap="none" spc="80" normalizeH="0" baseline="0" noProof="0" dirty="0">
                <a:ln>
                  <a:noFill/>
                </a:ln>
                <a:solidFill>
                  <a:srgbClr val="2B2927"/>
                </a:solidFill>
                <a:effectLst/>
                <a:uLnTx/>
                <a:uFillTx/>
                <a:latin typeface="Tahoma"/>
                <a:ea typeface="+mn-ea"/>
                <a:cs typeface="Tahoma"/>
              </a:rPr>
              <a:t>3</a:t>
            </a:r>
            <a:endParaRPr kumimoji="0" sz="1867"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17" name="object 17"/>
          <p:cNvSpPr txBox="1">
            <a:spLocks noGrp="1"/>
          </p:cNvSpPr>
          <p:nvPr>
            <p:ph type="sldNum" sz="quarter" idx="7"/>
          </p:nvPr>
        </p:nvSpPr>
        <p:spPr>
          <a:xfrm>
            <a:off x="15671265" y="8507497"/>
            <a:ext cx="304827" cy="177036"/>
          </a:xfrm>
          <a:prstGeom prst="rect">
            <a:avLst/>
          </a:prstGeom>
        </p:spPr>
        <p:txBody>
          <a:bodyPr vert="horz" wrap="square" lIns="0" tIns="12700" rIns="0" bIns="0" rtlCol="0">
            <a:spAutoFit/>
          </a:bodyPr>
          <a:lstStyle/>
          <a:p>
            <a:pPr marL="16933" marR="0" lvl="0" indent="0" algn="l" defTabSz="1219170" rtl="0" eaLnBrk="1" fontAlgn="auto" latinLnBrk="0" hangingPunct="1">
              <a:lnSpc>
                <a:spcPct val="100000"/>
              </a:lnSpc>
              <a:spcBef>
                <a:spcPts val="100"/>
              </a:spcBef>
              <a:spcAft>
                <a:spcPts val="0"/>
              </a:spcAft>
              <a:buClrTx/>
              <a:buSzTx/>
              <a:buFontTx/>
              <a:buNone/>
              <a:tabLst/>
              <a:defRPr/>
            </a:pPr>
            <a:fld id="{81D60167-4931-47E6-BA6A-407CBD079E47}" type="slidenum">
              <a:rPr kumimoji="0" sz="1067" b="0" i="0" u="none" strike="noStrike" kern="0" cap="none" spc="-33" normalizeH="0" baseline="0" noProof="0" dirty="0">
                <a:ln>
                  <a:noFill/>
                </a:ln>
                <a:solidFill>
                  <a:srgbClr val="605B57"/>
                </a:solidFill>
                <a:effectLst/>
                <a:uLnTx/>
                <a:uFillTx/>
                <a:latin typeface="Tahoma"/>
                <a:ea typeface="+mn-ea"/>
                <a:cs typeface="Tahoma"/>
              </a:rPr>
              <a:pPr marL="16933" marR="0" lvl="0" indent="0" algn="l" defTabSz="1219170" rtl="0" eaLnBrk="1" fontAlgn="auto" latinLnBrk="0" hangingPunct="1">
                <a:lnSpc>
                  <a:spcPct val="100000"/>
                </a:lnSpc>
                <a:spcBef>
                  <a:spcPts val="100"/>
                </a:spcBef>
                <a:spcAft>
                  <a:spcPts val="0"/>
                </a:spcAft>
                <a:buClrTx/>
                <a:buSzTx/>
                <a:buFontTx/>
                <a:buNone/>
                <a:tabLst/>
                <a:defRPr/>
              </a:pPr>
              <a:t>31</a:t>
            </a:fld>
            <a:endParaRPr kumimoji="0" sz="1067" b="0" i="0" u="none" strike="noStrike" kern="0" cap="none" spc="-33" normalizeH="0" baseline="0" noProof="0" dirty="0">
              <a:ln>
                <a:noFill/>
              </a:ln>
              <a:solidFill>
                <a:srgbClr val="605B57"/>
              </a:solidFill>
              <a:effectLst/>
              <a:uLnTx/>
              <a:uFillTx/>
              <a:latin typeface="Tahoma"/>
              <a:ea typeface="+mn-ea"/>
              <a:cs typeface="Tahoma"/>
            </a:endParaRPr>
          </a:p>
        </p:txBody>
      </p:sp>
      <p:sp>
        <p:nvSpPr>
          <p:cNvPr id="15" name="object 15"/>
          <p:cNvSpPr txBox="1"/>
          <p:nvPr/>
        </p:nvSpPr>
        <p:spPr>
          <a:xfrm>
            <a:off x="7280167" y="3970868"/>
            <a:ext cx="4229100" cy="1001983"/>
          </a:xfrm>
          <a:prstGeom prst="rect">
            <a:avLst/>
          </a:prstGeom>
        </p:spPr>
        <p:txBody>
          <a:bodyPr vert="horz" wrap="square" lIns="0" tIns="16933" rIns="0" bIns="0" rtlCol="0">
            <a:spAutoFit/>
          </a:bodyPr>
          <a:lstStyle/>
          <a:p>
            <a:pPr marL="16933" marR="6773" lvl="0" indent="0" algn="l" defTabSz="1219170" rtl="0" eaLnBrk="1" fontAlgn="auto" latinLnBrk="0" hangingPunct="1">
              <a:lnSpc>
                <a:spcPct val="100000"/>
              </a:lnSpc>
              <a:spcBef>
                <a:spcPts val="133"/>
              </a:spcBef>
              <a:spcAft>
                <a:spcPts val="0"/>
              </a:spcAft>
              <a:buClrTx/>
              <a:buSzTx/>
              <a:buFontTx/>
              <a:buNone/>
              <a:tabLst/>
              <a:defRPr/>
            </a:pPr>
            <a:r>
              <a:rPr kumimoji="0" sz="1600" b="0" i="0" u="none" strike="noStrike" kern="0" cap="none" spc="0" normalizeH="0" baseline="0" noProof="0" dirty="0">
                <a:ln>
                  <a:noFill/>
                </a:ln>
                <a:solidFill>
                  <a:srgbClr val="605B57"/>
                </a:solidFill>
                <a:effectLst/>
                <a:uLnTx/>
                <a:uFillTx/>
                <a:latin typeface="Tahoma"/>
                <a:ea typeface="+mn-ea"/>
                <a:cs typeface="Tahoma"/>
              </a:rPr>
              <a:t>Ensure</a:t>
            </a:r>
            <a:r>
              <a:rPr kumimoji="0" sz="1600" b="0" i="0" u="none" strike="noStrike" kern="0" cap="none" spc="107" normalizeH="0" baseline="0" noProof="0" dirty="0">
                <a:ln>
                  <a:noFill/>
                </a:ln>
                <a:solidFill>
                  <a:srgbClr val="605B57"/>
                </a:solidFill>
                <a:effectLst/>
                <a:uLnTx/>
                <a:uFillTx/>
                <a:latin typeface="Tahoma"/>
                <a:ea typeface="+mn-ea"/>
                <a:cs typeface="Tahoma"/>
              </a:rPr>
              <a:t> </a:t>
            </a:r>
            <a:r>
              <a:rPr kumimoji="0" sz="1600" b="0" i="0" u="none" strike="noStrike" kern="0" cap="none" spc="0" normalizeH="0" baseline="0" noProof="0" dirty="0">
                <a:ln>
                  <a:noFill/>
                </a:ln>
                <a:solidFill>
                  <a:srgbClr val="605B57"/>
                </a:solidFill>
                <a:effectLst/>
                <a:uLnTx/>
                <a:uFillTx/>
                <a:latin typeface="Tahoma"/>
                <a:ea typeface="+mn-ea"/>
                <a:cs typeface="Tahoma"/>
              </a:rPr>
              <a:t>your</a:t>
            </a:r>
            <a:r>
              <a:rPr kumimoji="0" sz="1600" b="0" i="0" u="none" strike="noStrike" kern="0" cap="none" spc="107" normalizeH="0" baseline="0" noProof="0" dirty="0">
                <a:ln>
                  <a:noFill/>
                </a:ln>
                <a:solidFill>
                  <a:srgbClr val="605B57"/>
                </a:solidFill>
                <a:effectLst/>
                <a:uLnTx/>
                <a:uFillTx/>
                <a:latin typeface="Tahoma"/>
                <a:ea typeface="+mn-ea"/>
                <a:cs typeface="Tahoma"/>
              </a:rPr>
              <a:t> </a:t>
            </a:r>
            <a:r>
              <a:rPr kumimoji="0" sz="1600" b="0" i="0" u="none" strike="noStrike" kern="0" cap="none" spc="0" normalizeH="0" baseline="0" noProof="0" dirty="0">
                <a:ln>
                  <a:noFill/>
                </a:ln>
                <a:solidFill>
                  <a:srgbClr val="605B57"/>
                </a:solidFill>
                <a:effectLst/>
                <a:uLnTx/>
                <a:uFillTx/>
                <a:latin typeface="Tahoma"/>
                <a:ea typeface="+mn-ea"/>
                <a:cs typeface="Tahoma"/>
              </a:rPr>
              <a:t>HR</a:t>
            </a:r>
            <a:r>
              <a:rPr kumimoji="0" sz="1600" b="0" i="0" u="none" strike="noStrike" kern="0" cap="none" spc="107" normalizeH="0" baseline="0" noProof="0" dirty="0">
                <a:ln>
                  <a:noFill/>
                </a:ln>
                <a:solidFill>
                  <a:srgbClr val="605B57"/>
                </a:solidFill>
                <a:effectLst/>
                <a:uLnTx/>
                <a:uFillTx/>
                <a:latin typeface="Tahoma"/>
                <a:ea typeface="+mn-ea"/>
                <a:cs typeface="Tahoma"/>
              </a:rPr>
              <a:t> </a:t>
            </a:r>
            <a:r>
              <a:rPr kumimoji="0" sz="1600" b="0" i="0" u="none" strike="noStrike" kern="0" cap="none" spc="0" normalizeH="0" baseline="0" noProof="0" dirty="0">
                <a:ln>
                  <a:noFill/>
                </a:ln>
                <a:solidFill>
                  <a:srgbClr val="605B57"/>
                </a:solidFill>
                <a:effectLst/>
                <a:uLnTx/>
                <a:uFillTx/>
                <a:latin typeface="Tahoma"/>
                <a:ea typeface="+mn-ea"/>
                <a:cs typeface="Tahoma"/>
              </a:rPr>
              <a:t>team</a:t>
            </a:r>
            <a:r>
              <a:rPr kumimoji="0" sz="1600" b="0" i="0" u="none" strike="noStrike" kern="0" cap="none" spc="113" normalizeH="0" baseline="0" noProof="0" dirty="0">
                <a:ln>
                  <a:noFill/>
                </a:ln>
                <a:solidFill>
                  <a:srgbClr val="605B57"/>
                </a:solidFill>
                <a:effectLst/>
                <a:uLnTx/>
                <a:uFillTx/>
                <a:latin typeface="Tahoma"/>
                <a:ea typeface="+mn-ea"/>
                <a:cs typeface="Tahoma"/>
              </a:rPr>
              <a:t> </a:t>
            </a:r>
            <a:r>
              <a:rPr kumimoji="0" sz="1600" b="0" i="0" u="none" strike="noStrike" kern="0" cap="none" spc="67" normalizeH="0" baseline="0" noProof="0" dirty="0">
                <a:ln>
                  <a:noFill/>
                </a:ln>
                <a:solidFill>
                  <a:srgbClr val="605B57"/>
                </a:solidFill>
                <a:effectLst/>
                <a:uLnTx/>
                <a:uFillTx/>
                <a:latin typeface="Tahoma"/>
                <a:ea typeface="+mn-ea"/>
                <a:cs typeface="Tahoma"/>
              </a:rPr>
              <a:t>has</a:t>
            </a:r>
            <a:r>
              <a:rPr kumimoji="0" sz="1600" b="0" i="0" u="none" strike="noStrike" kern="0" cap="none" spc="107" normalizeH="0" baseline="0" noProof="0" dirty="0">
                <a:ln>
                  <a:noFill/>
                </a:ln>
                <a:solidFill>
                  <a:srgbClr val="605B57"/>
                </a:solidFill>
                <a:effectLst/>
                <a:uLnTx/>
                <a:uFillTx/>
                <a:latin typeface="Tahoma"/>
                <a:ea typeface="+mn-ea"/>
                <a:cs typeface="Tahoma"/>
              </a:rPr>
              <a:t> </a:t>
            </a:r>
            <a:r>
              <a:rPr kumimoji="0" sz="1600" b="0" i="0" u="none" strike="noStrike" kern="0" cap="none" spc="0" normalizeH="0" baseline="0" noProof="0" dirty="0">
                <a:ln>
                  <a:noFill/>
                </a:ln>
                <a:solidFill>
                  <a:srgbClr val="605B57"/>
                </a:solidFill>
                <a:effectLst/>
                <a:uLnTx/>
                <a:uFillTx/>
                <a:latin typeface="Tahoma"/>
                <a:ea typeface="+mn-ea"/>
                <a:cs typeface="Tahoma"/>
              </a:rPr>
              <a:t>your</a:t>
            </a:r>
            <a:r>
              <a:rPr kumimoji="0" sz="1600" b="0" i="0" u="none" strike="noStrike" kern="0" cap="none" spc="107" normalizeH="0" baseline="0" noProof="0" dirty="0">
                <a:ln>
                  <a:noFill/>
                </a:ln>
                <a:solidFill>
                  <a:srgbClr val="605B57"/>
                </a:solidFill>
                <a:effectLst/>
                <a:uLnTx/>
                <a:uFillTx/>
                <a:latin typeface="Tahoma"/>
                <a:ea typeface="+mn-ea"/>
                <a:cs typeface="Tahoma"/>
              </a:rPr>
              <a:t> </a:t>
            </a:r>
            <a:r>
              <a:rPr kumimoji="0" sz="1600" b="0" i="0" u="none" strike="noStrike" kern="0" cap="none" spc="53" normalizeH="0" baseline="0" noProof="0" dirty="0">
                <a:ln>
                  <a:noFill/>
                </a:ln>
                <a:solidFill>
                  <a:srgbClr val="605B57"/>
                </a:solidFill>
                <a:effectLst/>
                <a:uLnTx/>
                <a:uFillTx/>
                <a:latin typeface="Tahoma"/>
                <a:ea typeface="+mn-ea"/>
                <a:cs typeface="Tahoma"/>
              </a:rPr>
              <a:t>contact </a:t>
            </a:r>
            <a:r>
              <a:rPr kumimoji="0" sz="1600" b="0" i="0" u="none" strike="noStrike" kern="0" cap="none" spc="0" normalizeH="0" baseline="0" noProof="0" dirty="0">
                <a:ln>
                  <a:noFill/>
                </a:ln>
                <a:solidFill>
                  <a:srgbClr val="605B57"/>
                </a:solidFill>
                <a:effectLst/>
                <a:uLnTx/>
                <a:uFillTx/>
                <a:latin typeface="Tahoma"/>
                <a:ea typeface="+mn-ea"/>
                <a:cs typeface="Tahoma"/>
              </a:rPr>
              <a:t>information</a:t>
            </a:r>
            <a:r>
              <a:rPr kumimoji="0" sz="1600" b="0" i="0" u="none" strike="noStrike" kern="0" cap="none" spc="53" normalizeH="0" baseline="0" noProof="0" dirty="0">
                <a:ln>
                  <a:noFill/>
                </a:ln>
                <a:solidFill>
                  <a:srgbClr val="605B57"/>
                </a:solidFill>
                <a:effectLst/>
                <a:uLnTx/>
                <a:uFillTx/>
                <a:latin typeface="Tahoma"/>
                <a:ea typeface="+mn-ea"/>
                <a:cs typeface="Tahoma"/>
              </a:rPr>
              <a:t> </a:t>
            </a:r>
            <a:r>
              <a:rPr kumimoji="0" sz="1600" b="0" i="0" u="none" strike="noStrike" kern="0" cap="none" spc="0" normalizeH="0" baseline="0" noProof="0" dirty="0">
                <a:ln>
                  <a:noFill/>
                </a:ln>
                <a:solidFill>
                  <a:srgbClr val="605B57"/>
                </a:solidFill>
                <a:effectLst/>
                <a:uLnTx/>
                <a:uFillTx/>
                <a:latin typeface="Tahoma"/>
                <a:ea typeface="+mn-ea"/>
                <a:cs typeface="Tahoma"/>
              </a:rPr>
              <a:t>on</a:t>
            </a:r>
            <a:r>
              <a:rPr kumimoji="0" sz="1600" b="0" i="0" u="none" strike="noStrike" kern="0" cap="none" spc="60" normalizeH="0" baseline="0" noProof="0" dirty="0">
                <a:ln>
                  <a:noFill/>
                </a:ln>
                <a:solidFill>
                  <a:srgbClr val="605B57"/>
                </a:solidFill>
                <a:effectLst/>
                <a:uLnTx/>
                <a:uFillTx/>
                <a:latin typeface="Tahoma"/>
                <a:ea typeface="+mn-ea"/>
                <a:cs typeface="Tahoma"/>
              </a:rPr>
              <a:t> </a:t>
            </a:r>
            <a:r>
              <a:rPr kumimoji="0" sz="1600" b="0" i="0" u="none" strike="noStrike" kern="0" cap="none" spc="0" normalizeH="0" baseline="0" noProof="0" dirty="0">
                <a:ln>
                  <a:noFill/>
                </a:ln>
                <a:solidFill>
                  <a:srgbClr val="605B57"/>
                </a:solidFill>
                <a:effectLst/>
                <a:uLnTx/>
                <a:uFillTx/>
                <a:latin typeface="Tahoma"/>
                <a:ea typeface="+mn-ea"/>
                <a:cs typeface="Tahoma"/>
              </a:rPr>
              <a:t>file</a:t>
            </a:r>
            <a:r>
              <a:rPr kumimoji="0" sz="1600" b="0" i="0" u="none" strike="noStrike" kern="0" cap="none" spc="60" normalizeH="0" baseline="0" noProof="0" dirty="0">
                <a:ln>
                  <a:noFill/>
                </a:ln>
                <a:solidFill>
                  <a:srgbClr val="605B57"/>
                </a:solidFill>
                <a:effectLst/>
                <a:uLnTx/>
                <a:uFillTx/>
                <a:latin typeface="Tahoma"/>
                <a:ea typeface="+mn-ea"/>
                <a:cs typeface="Tahoma"/>
              </a:rPr>
              <a:t> </a:t>
            </a:r>
            <a:r>
              <a:rPr kumimoji="0" sz="1600" b="0" i="0" u="none" strike="noStrike" kern="0" cap="none" spc="93" normalizeH="0" baseline="0" noProof="0" dirty="0">
                <a:ln>
                  <a:noFill/>
                </a:ln>
                <a:solidFill>
                  <a:srgbClr val="605B57"/>
                </a:solidFill>
                <a:effectLst/>
                <a:uLnTx/>
                <a:uFillTx/>
                <a:latin typeface="Tahoma"/>
                <a:ea typeface="+mn-ea"/>
                <a:cs typeface="Tahoma"/>
              </a:rPr>
              <a:t>so</a:t>
            </a:r>
            <a:r>
              <a:rPr kumimoji="0" sz="1600" b="0" i="0" u="none" strike="noStrike" kern="0" cap="none" spc="60" normalizeH="0" baseline="0" noProof="0" dirty="0">
                <a:ln>
                  <a:noFill/>
                </a:ln>
                <a:solidFill>
                  <a:srgbClr val="605B57"/>
                </a:solidFill>
                <a:effectLst/>
                <a:uLnTx/>
                <a:uFillTx/>
                <a:latin typeface="Tahoma"/>
                <a:ea typeface="+mn-ea"/>
                <a:cs typeface="Tahoma"/>
              </a:rPr>
              <a:t> </a:t>
            </a:r>
            <a:r>
              <a:rPr kumimoji="0" sz="1600" b="0" i="0" u="none" strike="noStrike" kern="0" cap="none" spc="80" normalizeH="0" baseline="0" noProof="0" dirty="0">
                <a:ln>
                  <a:noFill/>
                </a:ln>
                <a:solidFill>
                  <a:srgbClr val="605B57"/>
                </a:solidFill>
                <a:effectLst/>
                <a:uLnTx/>
                <a:uFillTx/>
                <a:latin typeface="Tahoma"/>
                <a:ea typeface="+mn-ea"/>
                <a:cs typeface="Tahoma"/>
              </a:rPr>
              <a:t>we</a:t>
            </a:r>
            <a:r>
              <a:rPr kumimoji="0" sz="1600" b="0" i="0" u="none" strike="noStrike" kern="0" cap="none" spc="60" normalizeH="0" baseline="0" noProof="0" dirty="0">
                <a:ln>
                  <a:noFill/>
                </a:ln>
                <a:solidFill>
                  <a:srgbClr val="605B57"/>
                </a:solidFill>
                <a:effectLst/>
                <a:uLnTx/>
                <a:uFillTx/>
                <a:latin typeface="Tahoma"/>
                <a:ea typeface="+mn-ea"/>
                <a:cs typeface="Tahoma"/>
              </a:rPr>
              <a:t> </a:t>
            </a:r>
            <a:r>
              <a:rPr kumimoji="0" sz="1600" b="0" i="0" u="none" strike="noStrike" kern="0" cap="none" spc="93" normalizeH="0" baseline="0" noProof="0" dirty="0">
                <a:ln>
                  <a:noFill/>
                </a:ln>
                <a:solidFill>
                  <a:srgbClr val="605B57"/>
                </a:solidFill>
                <a:effectLst/>
                <a:uLnTx/>
                <a:uFillTx/>
                <a:latin typeface="Tahoma"/>
                <a:ea typeface="+mn-ea"/>
                <a:cs typeface="Tahoma"/>
              </a:rPr>
              <a:t>can</a:t>
            </a:r>
            <a:r>
              <a:rPr kumimoji="0" sz="1600" b="0" i="0" u="none" strike="noStrike" kern="0" cap="none" spc="60" normalizeH="0" baseline="0" noProof="0" dirty="0">
                <a:ln>
                  <a:noFill/>
                </a:ln>
                <a:solidFill>
                  <a:srgbClr val="605B57"/>
                </a:solidFill>
                <a:effectLst/>
                <a:uLnTx/>
                <a:uFillTx/>
                <a:latin typeface="Tahoma"/>
                <a:ea typeface="+mn-ea"/>
                <a:cs typeface="Tahoma"/>
              </a:rPr>
              <a:t> </a:t>
            </a:r>
            <a:r>
              <a:rPr kumimoji="0" sz="1600" b="0" i="0" u="none" strike="noStrike" kern="0" cap="none" spc="67" normalizeH="0" baseline="0" noProof="0" dirty="0">
                <a:ln>
                  <a:noFill/>
                </a:ln>
                <a:solidFill>
                  <a:srgbClr val="605B57"/>
                </a:solidFill>
                <a:effectLst/>
                <a:uLnTx/>
                <a:uFillTx/>
                <a:latin typeface="Tahoma"/>
                <a:ea typeface="+mn-ea"/>
                <a:cs typeface="Tahoma"/>
              </a:rPr>
              <a:t>reach</a:t>
            </a:r>
            <a:r>
              <a:rPr kumimoji="0" sz="1600" b="0" i="0" u="none" strike="noStrike" kern="0" cap="none" spc="60" normalizeH="0" baseline="0" noProof="0" dirty="0">
                <a:ln>
                  <a:noFill/>
                </a:ln>
                <a:solidFill>
                  <a:srgbClr val="605B57"/>
                </a:solidFill>
                <a:effectLst/>
                <a:uLnTx/>
                <a:uFillTx/>
                <a:latin typeface="Tahoma"/>
                <a:ea typeface="+mn-ea"/>
                <a:cs typeface="Tahoma"/>
              </a:rPr>
              <a:t> </a:t>
            </a:r>
            <a:r>
              <a:rPr kumimoji="0" sz="1600" b="0" i="0" u="none" strike="noStrike" kern="0" cap="none" spc="0" normalizeH="0" baseline="0" noProof="0" dirty="0">
                <a:ln>
                  <a:noFill/>
                </a:ln>
                <a:solidFill>
                  <a:srgbClr val="605B57"/>
                </a:solidFill>
                <a:effectLst/>
                <a:uLnTx/>
                <a:uFillTx/>
                <a:latin typeface="Tahoma"/>
                <a:ea typeface="+mn-ea"/>
                <a:cs typeface="Tahoma"/>
              </a:rPr>
              <a:t>you</a:t>
            </a:r>
            <a:r>
              <a:rPr kumimoji="0" sz="1600" b="0" i="0" u="none" strike="noStrike" kern="0" cap="none" spc="60" normalizeH="0" baseline="0" noProof="0" dirty="0">
                <a:ln>
                  <a:noFill/>
                </a:ln>
                <a:solidFill>
                  <a:srgbClr val="605B57"/>
                </a:solidFill>
                <a:effectLst/>
                <a:uLnTx/>
                <a:uFillTx/>
                <a:latin typeface="Tahoma"/>
                <a:ea typeface="+mn-ea"/>
                <a:cs typeface="Tahoma"/>
              </a:rPr>
              <a:t> </a:t>
            </a:r>
            <a:r>
              <a:rPr kumimoji="0" sz="1600" b="0" i="0" u="none" strike="noStrike" kern="0" cap="none" spc="-33" normalizeH="0" baseline="0" noProof="0" dirty="0">
                <a:ln>
                  <a:noFill/>
                </a:ln>
                <a:solidFill>
                  <a:srgbClr val="605B57"/>
                </a:solidFill>
                <a:effectLst/>
                <a:uLnTx/>
                <a:uFillTx/>
                <a:latin typeface="Tahoma"/>
                <a:ea typeface="+mn-ea"/>
                <a:cs typeface="Tahoma"/>
              </a:rPr>
              <a:t>and </a:t>
            </a:r>
            <a:r>
              <a:rPr kumimoji="0" sz="1600" b="0" i="0" u="none" strike="noStrike" kern="0" cap="none" spc="0" normalizeH="0" baseline="0" noProof="0" dirty="0">
                <a:ln>
                  <a:noFill/>
                </a:ln>
                <a:solidFill>
                  <a:srgbClr val="605B57"/>
                </a:solidFill>
                <a:effectLst/>
                <a:uLnTx/>
                <a:uFillTx/>
                <a:latin typeface="Tahoma"/>
                <a:ea typeface="+mn-ea"/>
                <a:cs typeface="Tahoma"/>
              </a:rPr>
              <a:t>guide</a:t>
            </a:r>
            <a:r>
              <a:rPr kumimoji="0" sz="1600" b="0" i="0" u="none" strike="noStrike" kern="0" cap="none" spc="113" normalizeH="0" baseline="0" noProof="0" dirty="0">
                <a:ln>
                  <a:noFill/>
                </a:ln>
                <a:solidFill>
                  <a:srgbClr val="605B57"/>
                </a:solidFill>
                <a:effectLst/>
                <a:uLnTx/>
                <a:uFillTx/>
                <a:latin typeface="Tahoma"/>
                <a:ea typeface="+mn-ea"/>
                <a:cs typeface="Tahoma"/>
              </a:rPr>
              <a:t> </a:t>
            </a:r>
            <a:r>
              <a:rPr kumimoji="0" sz="1600" b="0" i="0" u="none" strike="noStrike" kern="0" cap="none" spc="0" normalizeH="0" baseline="0" noProof="0" dirty="0">
                <a:ln>
                  <a:noFill/>
                </a:ln>
                <a:solidFill>
                  <a:srgbClr val="605B57"/>
                </a:solidFill>
                <a:effectLst/>
                <a:uLnTx/>
                <a:uFillTx/>
                <a:latin typeface="Tahoma"/>
                <a:ea typeface="+mn-ea"/>
                <a:cs typeface="Tahoma"/>
              </a:rPr>
              <a:t>you</a:t>
            </a:r>
            <a:r>
              <a:rPr kumimoji="0" sz="1600" b="0" i="0" u="none" strike="noStrike" kern="0" cap="none" spc="120" normalizeH="0" baseline="0" noProof="0" dirty="0">
                <a:ln>
                  <a:noFill/>
                </a:ln>
                <a:solidFill>
                  <a:srgbClr val="605B57"/>
                </a:solidFill>
                <a:effectLst/>
                <a:uLnTx/>
                <a:uFillTx/>
                <a:latin typeface="Tahoma"/>
                <a:ea typeface="+mn-ea"/>
                <a:cs typeface="Tahoma"/>
              </a:rPr>
              <a:t> </a:t>
            </a:r>
            <a:r>
              <a:rPr kumimoji="0" sz="1600" b="0" i="0" u="none" strike="noStrike" kern="0" cap="none" spc="0" normalizeH="0" baseline="0" noProof="0" dirty="0">
                <a:ln>
                  <a:noFill/>
                </a:ln>
                <a:solidFill>
                  <a:srgbClr val="605B57"/>
                </a:solidFill>
                <a:effectLst/>
                <a:uLnTx/>
                <a:uFillTx/>
                <a:latin typeface="Tahoma"/>
                <a:ea typeface="+mn-ea"/>
                <a:cs typeface="Tahoma"/>
              </a:rPr>
              <a:t>through</a:t>
            </a:r>
            <a:r>
              <a:rPr kumimoji="0" sz="1600" b="0" i="0" u="none" strike="noStrike" kern="0" cap="none" spc="120" normalizeH="0" baseline="0" noProof="0" dirty="0">
                <a:ln>
                  <a:noFill/>
                </a:ln>
                <a:solidFill>
                  <a:srgbClr val="605B57"/>
                </a:solidFill>
                <a:effectLst/>
                <a:uLnTx/>
                <a:uFillTx/>
                <a:latin typeface="Tahoma"/>
                <a:ea typeface="+mn-ea"/>
                <a:cs typeface="Tahoma"/>
              </a:rPr>
              <a:t> </a:t>
            </a:r>
            <a:r>
              <a:rPr kumimoji="0" sz="1600" b="0" i="0" u="none" strike="noStrike" kern="0" cap="none" spc="0" normalizeH="0" baseline="0" noProof="0" dirty="0">
                <a:ln>
                  <a:noFill/>
                </a:ln>
                <a:solidFill>
                  <a:srgbClr val="605B57"/>
                </a:solidFill>
                <a:effectLst/>
                <a:uLnTx/>
                <a:uFillTx/>
                <a:latin typeface="Tahoma"/>
                <a:ea typeface="+mn-ea"/>
                <a:cs typeface="Tahoma"/>
              </a:rPr>
              <a:t>the</a:t>
            </a:r>
            <a:r>
              <a:rPr kumimoji="0" sz="1600" b="0" i="0" u="none" strike="noStrike" kern="0" cap="none" spc="120" normalizeH="0" baseline="0" noProof="0" dirty="0">
                <a:ln>
                  <a:noFill/>
                </a:ln>
                <a:solidFill>
                  <a:srgbClr val="605B57"/>
                </a:solidFill>
                <a:effectLst/>
                <a:uLnTx/>
                <a:uFillTx/>
                <a:latin typeface="Tahoma"/>
                <a:ea typeface="+mn-ea"/>
                <a:cs typeface="Tahoma"/>
              </a:rPr>
              <a:t> </a:t>
            </a:r>
            <a:r>
              <a:rPr kumimoji="0" sz="1600" b="0" i="0" u="none" strike="noStrike" kern="0" cap="none" spc="87" normalizeH="0" baseline="0" noProof="0" dirty="0">
                <a:ln>
                  <a:noFill/>
                </a:ln>
                <a:solidFill>
                  <a:srgbClr val="605B57"/>
                </a:solidFill>
                <a:effectLst/>
                <a:uLnTx/>
                <a:uFillTx/>
                <a:latin typeface="Tahoma"/>
                <a:ea typeface="+mn-ea"/>
                <a:cs typeface="Tahoma"/>
              </a:rPr>
              <a:t>easy</a:t>
            </a:r>
            <a:r>
              <a:rPr kumimoji="0" sz="1600" b="0" i="0" u="none" strike="noStrike" kern="0" cap="none" spc="120" normalizeH="0" baseline="0" noProof="0" dirty="0">
                <a:ln>
                  <a:noFill/>
                </a:ln>
                <a:solidFill>
                  <a:srgbClr val="605B57"/>
                </a:solidFill>
                <a:effectLst/>
                <a:uLnTx/>
                <a:uFillTx/>
                <a:latin typeface="Tahoma"/>
                <a:ea typeface="+mn-ea"/>
                <a:cs typeface="Tahoma"/>
              </a:rPr>
              <a:t> </a:t>
            </a:r>
            <a:r>
              <a:rPr kumimoji="0" sz="1600" b="0" i="0" u="none" strike="noStrike" kern="0" cap="none" spc="80" normalizeH="0" baseline="0" noProof="0" dirty="0">
                <a:ln>
                  <a:noFill/>
                </a:ln>
                <a:solidFill>
                  <a:srgbClr val="605B57"/>
                </a:solidFill>
                <a:effectLst/>
                <a:uLnTx/>
                <a:uFillTx/>
                <a:latin typeface="Tahoma"/>
                <a:ea typeface="+mn-ea"/>
                <a:cs typeface="Tahoma"/>
              </a:rPr>
              <a:t>cost-</a:t>
            </a:r>
            <a:r>
              <a:rPr kumimoji="0" sz="1600" b="0" i="0" u="none" strike="noStrike" kern="0" cap="none" spc="60" normalizeH="0" baseline="0" noProof="0" dirty="0">
                <a:ln>
                  <a:noFill/>
                </a:ln>
                <a:solidFill>
                  <a:srgbClr val="605B57"/>
                </a:solidFill>
                <a:effectLst/>
                <a:uLnTx/>
                <a:uFillTx/>
                <a:latin typeface="Tahoma"/>
                <a:ea typeface="+mn-ea"/>
                <a:cs typeface="Tahoma"/>
              </a:rPr>
              <a:t>savings </a:t>
            </a:r>
            <a:r>
              <a:rPr kumimoji="0" sz="1600" b="0" i="0" u="none" strike="noStrike" kern="0" cap="none" spc="73" normalizeH="0" baseline="0" noProof="0" dirty="0">
                <a:ln>
                  <a:noFill/>
                </a:ln>
                <a:solidFill>
                  <a:srgbClr val="605B57"/>
                </a:solidFill>
                <a:effectLst/>
                <a:uLnTx/>
                <a:uFillTx/>
                <a:latin typeface="Tahoma"/>
                <a:ea typeface="+mn-ea"/>
                <a:cs typeface="Tahoma"/>
              </a:rPr>
              <a:t>process</a:t>
            </a:r>
            <a:endParaRPr kumimoji="0" sz="1600"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16" name="object 16"/>
          <p:cNvSpPr txBox="1"/>
          <p:nvPr/>
        </p:nvSpPr>
        <p:spPr>
          <a:xfrm>
            <a:off x="287867" y="3596557"/>
            <a:ext cx="4877647" cy="859360"/>
          </a:xfrm>
          <a:prstGeom prst="rect">
            <a:avLst/>
          </a:prstGeom>
        </p:spPr>
        <p:txBody>
          <a:bodyPr vert="horz" wrap="square" lIns="0" tIns="16087" rIns="0" bIns="0" rtlCol="0">
            <a:spAutoFit/>
          </a:bodyPr>
          <a:lstStyle/>
          <a:p>
            <a:pPr marL="16933" marR="6773" lvl="0" indent="0" algn="l" defTabSz="1219170" rtl="0" eaLnBrk="1" fontAlgn="auto" latinLnBrk="0" hangingPunct="1">
              <a:lnSpc>
                <a:spcPct val="137100"/>
              </a:lnSpc>
              <a:spcBef>
                <a:spcPts val="127"/>
              </a:spcBef>
              <a:spcAft>
                <a:spcPts val="0"/>
              </a:spcAft>
              <a:buClrTx/>
              <a:buSzTx/>
              <a:buFontTx/>
              <a:buNone/>
              <a:tabLst/>
              <a:defRPr/>
            </a:pPr>
            <a:r>
              <a:rPr kumimoji="0" sz="2133" b="0" i="0" u="none" strike="noStrike" kern="0" cap="none" spc="133" normalizeH="0" baseline="0" noProof="0" dirty="0">
                <a:ln>
                  <a:noFill/>
                </a:ln>
                <a:solidFill>
                  <a:srgbClr val="605B57"/>
                </a:solidFill>
                <a:effectLst/>
                <a:uLnTx/>
                <a:uFillTx/>
                <a:latin typeface="Tahoma"/>
                <a:ea typeface="+mn-ea"/>
                <a:cs typeface="Tahoma"/>
              </a:rPr>
              <a:t>How</a:t>
            </a:r>
            <a:r>
              <a:rPr kumimoji="0" sz="2133" b="0" i="0" u="none" strike="noStrike" kern="0" cap="none" spc="-47" normalizeH="0" baseline="0" noProof="0" dirty="0">
                <a:ln>
                  <a:noFill/>
                </a:ln>
                <a:solidFill>
                  <a:srgbClr val="605B57"/>
                </a:solidFill>
                <a:effectLst/>
                <a:uLnTx/>
                <a:uFillTx/>
                <a:latin typeface="Tahoma"/>
                <a:ea typeface="+mn-ea"/>
                <a:cs typeface="Tahoma"/>
              </a:rPr>
              <a:t> </a:t>
            </a:r>
            <a:r>
              <a:rPr kumimoji="0" sz="2133" b="0" i="0" u="none" strike="noStrike" kern="0" cap="none" spc="73" normalizeH="0" baseline="0" noProof="0" dirty="0">
                <a:ln>
                  <a:noFill/>
                </a:ln>
                <a:solidFill>
                  <a:srgbClr val="605B57"/>
                </a:solidFill>
                <a:effectLst/>
                <a:uLnTx/>
                <a:uFillTx/>
                <a:latin typeface="Tahoma"/>
                <a:ea typeface="+mn-ea"/>
                <a:cs typeface="Tahoma"/>
              </a:rPr>
              <a:t>our</a:t>
            </a:r>
            <a:r>
              <a:rPr kumimoji="0" sz="2133" b="0" i="0" u="none" strike="noStrike" kern="0" cap="none" spc="-47" normalizeH="0" baseline="0" noProof="0" dirty="0">
                <a:ln>
                  <a:noFill/>
                </a:ln>
                <a:solidFill>
                  <a:srgbClr val="605B57"/>
                </a:solidFill>
                <a:effectLst/>
                <a:uLnTx/>
                <a:uFillTx/>
                <a:latin typeface="Tahoma"/>
                <a:ea typeface="+mn-ea"/>
                <a:cs typeface="Tahoma"/>
              </a:rPr>
              <a:t> </a:t>
            </a:r>
            <a:r>
              <a:rPr kumimoji="0" sz="2133" b="0" i="0" u="none" strike="noStrike" kern="0" cap="none" spc="133" normalizeH="0" baseline="0" noProof="0" dirty="0">
                <a:ln>
                  <a:noFill/>
                </a:ln>
                <a:solidFill>
                  <a:srgbClr val="605B57"/>
                </a:solidFill>
                <a:effectLst/>
                <a:uLnTx/>
                <a:uFillTx/>
                <a:latin typeface="Tahoma"/>
                <a:ea typeface="+mn-ea"/>
                <a:cs typeface="Tahoma"/>
              </a:rPr>
              <a:t>cost</a:t>
            </a:r>
            <a:r>
              <a:rPr kumimoji="0" sz="2133" b="0" i="0" u="none" strike="noStrike" kern="0" cap="none" spc="-40" normalizeH="0" baseline="0" noProof="0" dirty="0">
                <a:ln>
                  <a:noFill/>
                </a:ln>
                <a:solidFill>
                  <a:srgbClr val="605B57"/>
                </a:solidFill>
                <a:effectLst/>
                <a:uLnTx/>
                <a:uFillTx/>
                <a:latin typeface="Tahoma"/>
                <a:ea typeface="+mn-ea"/>
                <a:cs typeface="Tahoma"/>
              </a:rPr>
              <a:t> </a:t>
            </a:r>
            <a:r>
              <a:rPr kumimoji="0" sz="2133" b="0" i="0" u="none" strike="noStrike" kern="0" cap="none" spc="113" normalizeH="0" baseline="0" noProof="0" dirty="0">
                <a:ln>
                  <a:noFill/>
                </a:ln>
                <a:solidFill>
                  <a:srgbClr val="605B57"/>
                </a:solidFill>
                <a:effectLst/>
                <a:uLnTx/>
                <a:uFillTx/>
                <a:latin typeface="Tahoma"/>
                <a:ea typeface="+mn-ea"/>
                <a:cs typeface="Tahoma"/>
              </a:rPr>
              <a:t>savings</a:t>
            </a:r>
            <a:r>
              <a:rPr kumimoji="0" sz="2133" b="0" i="0" u="none" strike="noStrike" kern="0" cap="none" spc="-47" normalizeH="0" baseline="0" noProof="0" dirty="0">
                <a:ln>
                  <a:noFill/>
                </a:ln>
                <a:solidFill>
                  <a:srgbClr val="605B57"/>
                </a:solidFill>
                <a:effectLst/>
                <a:uLnTx/>
                <a:uFillTx/>
                <a:latin typeface="Tahoma"/>
                <a:ea typeface="+mn-ea"/>
                <a:cs typeface="Tahoma"/>
              </a:rPr>
              <a:t> </a:t>
            </a:r>
            <a:r>
              <a:rPr kumimoji="0" sz="2133" b="0" i="0" u="none" strike="noStrike" kern="0" cap="none" spc="80" normalizeH="0" baseline="0" noProof="0" dirty="0">
                <a:ln>
                  <a:noFill/>
                </a:ln>
                <a:solidFill>
                  <a:srgbClr val="605B57"/>
                </a:solidFill>
                <a:effectLst/>
                <a:uLnTx/>
                <a:uFillTx/>
                <a:latin typeface="Tahoma"/>
                <a:ea typeface="+mn-ea"/>
                <a:cs typeface="Tahoma"/>
              </a:rPr>
              <a:t>program</a:t>
            </a:r>
            <a:r>
              <a:rPr kumimoji="0" sz="2133" b="0" i="0" u="none" strike="noStrike" kern="0" cap="none" spc="-40" normalizeH="0" baseline="0" noProof="0" dirty="0">
                <a:ln>
                  <a:noFill/>
                </a:ln>
                <a:solidFill>
                  <a:srgbClr val="605B57"/>
                </a:solidFill>
                <a:effectLst/>
                <a:uLnTx/>
                <a:uFillTx/>
                <a:latin typeface="Tahoma"/>
                <a:ea typeface="+mn-ea"/>
                <a:cs typeface="Tahoma"/>
              </a:rPr>
              <a:t> </a:t>
            </a:r>
            <a:r>
              <a:rPr kumimoji="0" sz="2133" b="0" i="0" u="none" strike="noStrike" kern="0" cap="none" spc="93" normalizeH="0" baseline="0" noProof="0" dirty="0">
                <a:ln>
                  <a:noFill/>
                </a:ln>
                <a:solidFill>
                  <a:srgbClr val="605B57"/>
                </a:solidFill>
                <a:effectLst/>
                <a:uLnTx/>
                <a:uFillTx/>
                <a:latin typeface="Tahoma"/>
                <a:ea typeface="+mn-ea"/>
                <a:cs typeface="Tahoma"/>
              </a:rPr>
              <a:t>works </a:t>
            </a:r>
            <a:r>
              <a:rPr kumimoji="0" sz="2133" b="0" i="0" u="none" strike="noStrike" kern="0" cap="none" spc="0" normalizeH="0" baseline="0" noProof="0" dirty="0">
                <a:ln>
                  <a:noFill/>
                </a:ln>
                <a:solidFill>
                  <a:srgbClr val="605B57"/>
                </a:solidFill>
                <a:effectLst/>
                <a:uLnTx/>
                <a:uFillTx/>
                <a:latin typeface="Tahoma"/>
                <a:ea typeface="+mn-ea"/>
                <a:cs typeface="Tahoma"/>
              </a:rPr>
              <a:t>to</a:t>
            </a:r>
            <a:r>
              <a:rPr kumimoji="0" sz="2133" b="0" i="0" u="none" strike="noStrike" kern="0" cap="none" spc="-33" normalizeH="0" baseline="0" noProof="0" dirty="0">
                <a:ln>
                  <a:noFill/>
                </a:ln>
                <a:solidFill>
                  <a:srgbClr val="605B57"/>
                </a:solidFill>
                <a:effectLst/>
                <a:uLnTx/>
                <a:uFillTx/>
                <a:latin typeface="Tahoma"/>
                <a:ea typeface="+mn-ea"/>
                <a:cs typeface="Tahoma"/>
              </a:rPr>
              <a:t> </a:t>
            </a:r>
            <a:r>
              <a:rPr kumimoji="0" sz="2133" b="0" i="0" u="none" strike="noStrike" kern="0" cap="none" spc="80" normalizeH="0" baseline="0" noProof="0" dirty="0">
                <a:ln>
                  <a:noFill/>
                </a:ln>
                <a:solidFill>
                  <a:srgbClr val="605B57"/>
                </a:solidFill>
                <a:effectLst/>
                <a:uLnTx/>
                <a:uFillTx/>
                <a:latin typeface="Tahoma"/>
                <a:ea typeface="+mn-ea"/>
                <a:cs typeface="Tahoma"/>
              </a:rPr>
              <a:t>get</a:t>
            </a:r>
            <a:r>
              <a:rPr kumimoji="0" sz="2133" b="0" i="0" u="none" strike="noStrike" kern="0" cap="none" spc="-33" normalizeH="0" baseline="0" noProof="0" dirty="0">
                <a:ln>
                  <a:noFill/>
                </a:ln>
                <a:solidFill>
                  <a:srgbClr val="605B57"/>
                </a:solidFill>
                <a:effectLst/>
                <a:uLnTx/>
                <a:uFillTx/>
                <a:latin typeface="Tahoma"/>
                <a:ea typeface="+mn-ea"/>
                <a:cs typeface="Tahoma"/>
              </a:rPr>
              <a:t> </a:t>
            </a:r>
            <a:r>
              <a:rPr kumimoji="0" sz="2133" b="0" i="0" u="none" strike="noStrike" kern="0" cap="none" spc="93" normalizeH="0" baseline="0" noProof="0" dirty="0">
                <a:ln>
                  <a:noFill/>
                </a:ln>
                <a:solidFill>
                  <a:srgbClr val="605B57"/>
                </a:solidFill>
                <a:effectLst/>
                <a:uLnTx/>
                <a:uFillTx/>
                <a:latin typeface="Tahoma"/>
                <a:ea typeface="+mn-ea"/>
                <a:cs typeface="Tahoma"/>
              </a:rPr>
              <a:t>help</a:t>
            </a:r>
            <a:r>
              <a:rPr kumimoji="0" sz="2133" b="0" i="0" u="none" strike="noStrike" kern="0" cap="none" spc="-33" normalizeH="0" baseline="0" noProof="0" dirty="0">
                <a:ln>
                  <a:noFill/>
                </a:ln>
                <a:solidFill>
                  <a:srgbClr val="605B57"/>
                </a:solidFill>
                <a:effectLst/>
                <a:uLnTx/>
                <a:uFillTx/>
                <a:latin typeface="Tahoma"/>
                <a:ea typeface="+mn-ea"/>
                <a:cs typeface="Tahoma"/>
              </a:rPr>
              <a:t> </a:t>
            </a:r>
            <a:r>
              <a:rPr kumimoji="0" sz="2133" b="0" i="0" u="none" strike="noStrike" kern="0" cap="none" spc="100" normalizeH="0" baseline="0" noProof="0" dirty="0">
                <a:ln>
                  <a:noFill/>
                </a:ln>
                <a:solidFill>
                  <a:srgbClr val="605B57"/>
                </a:solidFill>
                <a:effectLst/>
                <a:uLnTx/>
                <a:uFillTx/>
                <a:latin typeface="Tahoma"/>
                <a:ea typeface="+mn-ea"/>
                <a:cs typeface="Tahoma"/>
              </a:rPr>
              <a:t>you</a:t>
            </a:r>
            <a:r>
              <a:rPr kumimoji="0" sz="2133" b="0" i="0" u="none" strike="noStrike" kern="0" cap="none" spc="-33" normalizeH="0" baseline="0" noProof="0" dirty="0">
                <a:ln>
                  <a:noFill/>
                </a:ln>
                <a:solidFill>
                  <a:srgbClr val="605B57"/>
                </a:solidFill>
                <a:effectLst/>
                <a:uLnTx/>
                <a:uFillTx/>
                <a:latin typeface="Tahoma"/>
                <a:ea typeface="+mn-ea"/>
                <a:cs typeface="Tahoma"/>
              </a:rPr>
              <a:t> </a:t>
            </a:r>
            <a:r>
              <a:rPr kumimoji="0" sz="2133" b="0" i="0" u="none" strike="noStrike" kern="0" cap="none" spc="113" normalizeH="0" baseline="0" noProof="0" dirty="0">
                <a:ln>
                  <a:noFill/>
                </a:ln>
                <a:solidFill>
                  <a:srgbClr val="605B57"/>
                </a:solidFill>
                <a:effectLst/>
                <a:uLnTx/>
                <a:uFillTx/>
                <a:latin typeface="Tahoma"/>
                <a:ea typeface="+mn-ea"/>
                <a:cs typeface="Tahoma"/>
              </a:rPr>
              <a:t>achieve</a:t>
            </a:r>
            <a:r>
              <a:rPr kumimoji="0" sz="2133" b="0" i="0" u="none" strike="noStrike" kern="0" cap="none" spc="-33" normalizeH="0" baseline="0" noProof="0" dirty="0">
                <a:ln>
                  <a:noFill/>
                </a:ln>
                <a:solidFill>
                  <a:srgbClr val="605B57"/>
                </a:solidFill>
                <a:effectLst/>
                <a:uLnTx/>
                <a:uFillTx/>
                <a:latin typeface="Tahoma"/>
                <a:ea typeface="+mn-ea"/>
                <a:cs typeface="Tahoma"/>
              </a:rPr>
              <a:t> </a:t>
            </a:r>
            <a:r>
              <a:rPr kumimoji="0" sz="2133" b="0" i="0" u="none" strike="noStrike" kern="0" cap="none" spc="207" normalizeH="0" baseline="0" noProof="0" dirty="0">
                <a:ln>
                  <a:noFill/>
                </a:ln>
                <a:solidFill>
                  <a:srgbClr val="605B57"/>
                </a:solidFill>
                <a:effectLst/>
                <a:uLnTx/>
                <a:uFillTx/>
                <a:latin typeface="Tahoma"/>
                <a:ea typeface="+mn-ea"/>
                <a:cs typeface="Tahoma"/>
              </a:rPr>
              <a:t>$0</a:t>
            </a:r>
            <a:r>
              <a:rPr kumimoji="0" sz="2133" b="0" i="0" u="none" strike="noStrike" kern="0" cap="none" spc="-33" normalizeH="0" baseline="0" noProof="0" dirty="0">
                <a:ln>
                  <a:noFill/>
                </a:ln>
                <a:solidFill>
                  <a:srgbClr val="605B57"/>
                </a:solidFill>
                <a:effectLst/>
                <a:uLnTx/>
                <a:uFillTx/>
                <a:latin typeface="Tahoma"/>
                <a:ea typeface="+mn-ea"/>
                <a:cs typeface="Tahoma"/>
              </a:rPr>
              <a:t> </a:t>
            </a:r>
            <a:r>
              <a:rPr kumimoji="0" sz="2133" b="0" i="0" u="none" strike="noStrike" kern="0" cap="none" spc="127" normalizeH="0" baseline="0" noProof="0" dirty="0">
                <a:ln>
                  <a:noFill/>
                </a:ln>
                <a:solidFill>
                  <a:srgbClr val="605B57"/>
                </a:solidFill>
                <a:effectLst/>
                <a:uLnTx/>
                <a:uFillTx/>
                <a:latin typeface="Tahoma"/>
                <a:ea typeface="+mn-ea"/>
                <a:cs typeface="Tahoma"/>
              </a:rPr>
              <a:t>copay</a:t>
            </a:r>
            <a:endParaRPr kumimoji="0" sz="2133" b="0" i="0" u="none" strike="noStrike" kern="0" cap="none" spc="0" normalizeH="0" baseline="0" noProof="0">
              <a:ln>
                <a:noFill/>
              </a:ln>
              <a:solidFill>
                <a:sysClr val="windowText" lastClr="000000"/>
              </a:solidFill>
              <a:effectLst/>
              <a:uLnTx/>
              <a:uFillTx/>
              <a:latin typeface="Tahoma"/>
              <a:ea typeface="+mn-ea"/>
              <a:cs typeface="Tahoma"/>
            </a:endParaRPr>
          </a:p>
        </p:txBody>
      </p:sp>
    </p:spTree>
    <p:extLst>
      <p:ext uri="{BB962C8B-B14F-4D97-AF65-F5344CB8AC3E}">
        <p14:creationId xmlns:p14="http://schemas.microsoft.com/office/powerpoint/2010/main" val="3913415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3909" y="6358101"/>
            <a:ext cx="243839" cy="243839"/>
          </a:xfrm>
          <a:prstGeom prst="rect">
            <a:avLst/>
          </a:prstGeom>
        </p:spPr>
      </p:pic>
      <p:sp>
        <p:nvSpPr>
          <p:cNvPr id="3" name="object 3"/>
          <p:cNvSpPr/>
          <p:nvPr/>
        </p:nvSpPr>
        <p:spPr>
          <a:xfrm>
            <a:off x="307801" y="1219200"/>
            <a:ext cx="11576473" cy="0"/>
          </a:xfrm>
          <a:custGeom>
            <a:avLst/>
            <a:gdLst/>
            <a:ahLst/>
            <a:cxnLst/>
            <a:rect l="l" t="t" r="r" b="b"/>
            <a:pathLst>
              <a:path w="8682355">
                <a:moveTo>
                  <a:pt x="0" y="0"/>
                </a:moveTo>
                <a:lnTo>
                  <a:pt x="8682299" y="0"/>
                </a:lnTo>
              </a:path>
            </a:pathLst>
          </a:custGeom>
          <a:ln w="9524">
            <a:solidFill>
              <a:srgbClr val="C4C1BE"/>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descr="$PPTXTitle"/>
          <p:cNvSpPr txBox="1">
            <a:spLocks noGrp="1"/>
          </p:cNvSpPr>
          <p:nvPr>
            <p:ph type="title"/>
          </p:nvPr>
        </p:nvSpPr>
        <p:spPr>
          <a:xfrm>
            <a:off x="383823" y="490757"/>
            <a:ext cx="13878560" cy="632651"/>
          </a:xfrm>
          <a:prstGeom prst="rect">
            <a:avLst/>
          </a:prstGeom>
        </p:spPr>
        <p:txBody>
          <a:bodyPr vert="horz" wrap="square" lIns="0" tIns="16933" rIns="0" bIns="0" rtlCol="0">
            <a:spAutoFit/>
          </a:bodyPr>
          <a:lstStyle/>
          <a:p>
            <a:pPr marL="16933">
              <a:spcBef>
                <a:spcPts val="133"/>
              </a:spcBef>
            </a:pPr>
            <a:r>
              <a:rPr spc="160" dirty="0"/>
              <a:t>SmithRx</a:t>
            </a:r>
            <a:r>
              <a:rPr spc="-180" dirty="0"/>
              <a:t> </a:t>
            </a:r>
            <a:r>
              <a:rPr spc="253" dirty="0"/>
              <a:t>Member</a:t>
            </a:r>
            <a:r>
              <a:rPr spc="-180" dirty="0"/>
              <a:t> </a:t>
            </a:r>
            <a:r>
              <a:rPr spc="247" dirty="0"/>
              <a:t>Services</a:t>
            </a:r>
          </a:p>
        </p:txBody>
      </p:sp>
      <p:sp>
        <p:nvSpPr>
          <p:cNvPr id="5" name="object 5"/>
          <p:cNvSpPr txBox="1"/>
          <p:nvPr/>
        </p:nvSpPr>
        <p:spPr>
          <a:xfrm>
            <a:off x="295299" y="1424218"/>
            <a:ext cx="9514840" cy="304421"/>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867" b="0" i="0" u="none" strike="noStrike" kern="0" cap="none" spc="73" normalizeH="0" baseline="0" noProof="0" dirty="0">
                <a:ln>
                  <a:noFill/>
                </a:ln>
                <a:solidFill>
                  <a:srgbClr val="605B57"/>
                </a:solidFill>
                <a:effectLst/>
                <a:uLnTx/>
                <a:uFillTx/>
                <a:latin typeface="Tahoma"/>
                <a:ea typeface="+mn-ea"/>
                <a:cs typeface="Tahoma"/>
              </a:rPr>
              <a:t>We</a:t>
            </a:r>
            <a:r>
              <a:rPr kumimoji="0" sz="1867" b="0" i="0" u="none" strike="noStrike" kern="0" cap="none" spc="7" normalizeH="0" baseline="0" noProof="0" dirty="0">
                <a:ln>
                  <a:noFill/>
                </a:ln>
                <a:solidFill>
                  <a:srgbClr val="605B57"/>
                </a:solidFill>
                <a:effectLst/>
                <a:uLnTx/>
                <a:uFillTx/>
                <a:latin typeface="Tahoma"/>
                <a:ea typeface="+mn-ea"/>
                <a:cs typeface="Tahoma"/>
              </a:rPr>
              <a:t> </a:t>
            </a:r>
            <a:r>
              <a:rPr kumimoji="0" sz="1867" b="0" i="0" u="none" strike="noStrike" kern="0" cap="none" spc="0" normalizeH="0" baseline="0" noProof="0" dirty="0">
                <a:ln>
                  <a:noFill/>
                </a:ln>
                <a:solidFill>
                  <a:srgbClr val="605B57"/>
                </a:solidFill>
                <a:effectLst/>
                <a:uLnTx/>
                <a:uFillTx/>
                <a:latin typeface="Tahoma"/>
                <a:ea typeface="+mn-ea"/>
                <a:cs typeface="Tahoma"/>
              </a:rPr>
              <a:t>make</a:t>
            </a:r>
            <a:r>
              <a:rPr kumimoji="0" sz="1867" b="0" i="0" u="none" strike="noStrike" kern="0" cap="none" spc="13" normalizeH="0" baseline="0" noProof="0" dirty="0">
                <a:ln>
                  <a:noFill/>
                </a:ln>
                <a:solidFill>
                  <a:srgbClr val="605B57"/>
                </a:solidFill>
                <a:effectLst/>
                <a:uLnTx/>
                <a:uFillTx/>
                <a:latin typeface="Tahoma"/>
                <a:ea typeface="+mn-ea"/>
                <a:cs typeface="Tahoma"/>
              </a:rPr>
              <a:t> </a:t>
            </a:r>
            <a:r>
              <a:rPr kumimoji="0" sz="1867" b="0" i="0" u="none" strike="noStrike" kern="0" cap="none" spc="0" normalizeH="0" baseline="0" noProof="0" dirty="0">
                <a:ln>
                  <a:noFill/>
                </a:ln>
                <a:solidFill>
                  <a:srgbClr val="605B57"/>
                </a:solidFill>
                <a:effectLst/>
                <a:uLnTx/>
                <a:uFillTx/>
                <a:latin typeface="Tahoma"/>
                <a:ea typeface="+mn-ea"/>
                <a:cs typeface="Tahoma"/>
              </a:rPr>
              <a:t>it</a:t>
            </a:r>
            <a:r>
              <a:rPr kumimoji="0" sz="1867" b="0" i="0" u="none" strike="noStrike" kern="0" cap="none" spc="7" normalizeH="0" baseline="0" noProof="0" dirty="0">
                <a:ln>
                  <a:noFill/>
                </a:ln>
                <a:solidFill>
                  <a:srgbClr val="605B57"/>
                </a:solidFill>
                <a:effectLst/>
                <a:uLnTx/>
                <a:uFillTx/>
                <a:latin typeface="Tahoma"/>
                <a:ea typeface="+mn-ea"/>
                <a:cs typeface="Tahoma"/>
              </a:rPr>
              <a:t> </a:t>
            </a:r>
            <a:r>
              <a:rPr kumimoji="0" sz="1867" b="0" i="0" u="none" strike="noStrike" kern="0" cap="none" spc="107" normalizeH="0" baseline="0" noProof="0" dirty="0">
                <a:ln>
                  <a:noFill/>
                </a:ln>
                <a:solidFill>
                  <a:srgbClr val="605B57"/>
                </a:solidFill>
                <a:effectLst/>
                <a:uLnTx/>
                <a:uFillTx/>
                <a:latin typeface="Tahoma"/>
                <a:ea typeface="+mn-ea"/>
                <a:cs typeface="Tahoma"/>
              </a:rPr>
              <a:t>easy</a:t>
            </a:r>
            <a:r>
              <a:rPr kumimoji="0" sz="1867" b="0" i="0" u="none" strike="noStrike" kern="0" cap="none" spc="13" normalizeH="0" baseline="0" noProof="0" dirty="0">
                <a:ln>
                  <a:noFill/>
                </a:ln>
                <a:solidFill>
                  <a:srgbClr val="605B57"/>
                </a:solidFill>
                <a:effectLst/>
                <a:uLnTx/>
                <a:uFillTx/>
                <a:latin typeface="Tahoma"/>
                <a:ea typeface="+mn-ea"/>
                <a:cs typeface="Tahoma"/>
              </a:rPr>
              <a:t> </a:t>
            </a:r>
            <a:r>
              <a:rPr kumimoji="0" sz="1867" b="0" i="0" u="none" strike="noStrike" kern="0" cap="none" spc="73" normalizeH="0" baseline="0" noProof="0" dirty="0">
                <a:ln>
                  <a:noFill/>
                </a:ln>
                <a:solidFill>
                  <a:srgbClr val="605B57"/>
                </a:solidFill>
                <a:effectLst/>
                <a:uLnTx/>
                <a:uFillTx/>
                <a:latin typeface="Tahoma"/>
                <a:ea typeface="+mn-ea"/>
                <a:cs typeface="Tahoma"/>
              </a:rPr>
              <a:t>and</a:t>
            </a:r>
            <a:r>
              <a:rPr kumimoji="0" sz="1867" b="0" i="0" u="none" strike="noStrike" kern="0" cap="none" spc="7" normalizeH="0" baseline="0" noProof="0" dirty="0">
                <a:ln>
                  <a:noFill/>
                </a:ln>
                <a:solidFill>
                  <a:srgbClr val="605B57"/>
                </a:solidFill>
                <a:effectLst/>
                <a:uLnTx/>
                <a:uFillTx/>
                <a:latin typeface="Tahoma"/>
                <a:ea typeface="+mn-ea"/>
                <a:cs typeface="Tahoma"/>
              </a:rPr>
              <a:t> </a:t>
            </a:r>
            <a:r>
              <a:rPr kumimoji="0" sz="1867" b="0" i="0" u="none" strike="noStrike" kern="0" cap="none" spc="67" normalizeH="0" baseline="0" noProof="0" dirty="0">
                <a:ln>
                  <a:noFill/>
                </a:ln>
                <a:solidFill>
                  <a:srgbClr val="605B57"/>
                </a:solidFill>
                <a:effectLst/>
                <a:uLnTx/>
                <a:uFillTx/>
                <a:latin typeface="Tahoma"/>
                <a:ea typeface="+mn-ea"/>
                <a:cs typeface="Tahoma"/>
              </a:rPr>
              <a:t>convenient</a:t>
            </a:r>
            <a:r>
              <a:rPr kumimoji="0" sz="1867" b="0" i="0" u="none" strike="noStrike" kern="0" cap="none" spc="13" normalizeH="0" baseline="0" noProof="0" dirty="0">
                <a:ln>
                  <a:noFill/>
                </a:ln>
                <a:solidFill>
                  <a:srgbClr val="605B57"/>
                </a:solidFill>
                <a:effectLst/>
                <a:uLnTx/>
                <a:uFillTx/>
                <a:latin typeface="Tahoma"/>
                <a:ea typeface="+mn-ea"/>
                <a:cs typeface="Tahoma"/>
              </a:rPr>
              <a:t> </a:t>
            </a:r>
            <a:r>
              <a:rPr kumimoji="0" sz="1867" b="0" i="0" u="none" strike="noStrike" kern="0" cap="none" spc="0" normalizeH="0" baseline="0" noProof="0" dirty="0">
                <a:ln>
                  <a:noFill/>
                </a:ln>
                <a:solidFill>
                  <a:srgbClr val="605B57"/>
                </a:solidFill>
                <a:effectLst/>
                <a:uLnTx/>
                <a:uFillTx/>
                <a:latin typeface="Tahoma"/>
                <a:ea typeface="+mn-ea"/>
                <a:cs typeface="Tahoma"/>
              </a:rPr>
              <a:t>for</a:t>
            </a:r>
            <a:r>
              <a:rPr kumimoji="0" sz="1867" b="0" i="0" u="none" strike="noStrike" kern="0" cap="none" spc="13" normalizeH="0" baseline="0" noProof="0" dirty="0">
                <a:ln>
                  <a:noFill/>
                </a:ln>
                <a:solidFill>
                  <a:srgbClr val="605B57"/>
                </a:solidFill>
                <a:effectLst/>
                <a:uLnTx/>
                <a:uFillTx/>
                <a:latin typeface="Tahoma"/>
                <a:ea typeface="+mn-ea"/>
                <a:cs typeface="Tahoma"/>
              </a:rPr>
              <a:t> </a:t>
            </a:r>
            <a:r>
              <a:rPr kumimoji="0" sz="1867" b="0" i="0" u="none" strike="noStrike" kern="0" cap="none" spc="73" normalizeH="0" baseline="0" noProof="0" dirty="0">
                <a:ln>
                  <a:noFill/>
                </a:ln>
                <a:solidFill>
                  <a:srgbClr val="605B57"/>
                </a:solidFill>
                <a:effectLst/>
                <a:uLnTx/>
                <a:uFillTx/>
                <a:latin typeface="Tahoma"/>
                <a:ea typeface="+mn-ea"/>
                <a:cs typeface="Tahoma"/>
              </a:rPr>
              <a:t>you</a:t>
            </a:r>
            <a:r>
              <a:rPr kumimoji="0" sz="1867" b="0" i="0" u="none" strike="noStrike" kern="0" cap="none" spc="7" normalizeH="0" baseline="0" noProof="0" dirty="0">
                <a:ln>
                  <a:noFill/>
                </a:ln>
                <a:solidFill>
                  <a:srgbClr val="605B57"/>
                </a:solidFill>
                <a:effectLst/>
                <a:uLnTx/>
                <a:uFillTx/>
                <a:latin typeface="Tahoma"/>
                <a:ea typeface="+mn-ea"/>
                <a:cs typeface="Tahoma"/>
              </a:rPr>
              <a:t> </a:t>
            </a:r>
            <a:r>
              <a:rPr kumimoji="0" sz="1867" b="0" i="0" u="none" strike="noStrike" kern="0" cap="none" spc="0" normalizeH="0" baseline="0" noProof="0" dirty="0">
                <a:ln>
                  <a:noFill/>
                </a:ln>
                <a:solidFill>
                  <a:srgbClr val="605B57"/>
                </a:solidFill>
                <a:effectLst/>
                <a:uLnTx/>
                <a:uFillTx/>
                <a:latin typeface="Tahoma"/>
                <a:ea typeface="+mn-ea"/>
                <a:cs typeface="Tahoma"/>
              </a:rPr>
              <a:t>to</a:t>
            </a:r>
            <a:r>
              <a:rPr kumimoji="0" sz="1867" b="0" i="0" u="none" strike="noStrike" kern="0" cap="none" spc="13" normalizeH="0" baseline="0" noProof="0" dirty="0">
                <a:ln>
                  <a:noFill/>
                </a:ln>
                <a:solidFill>
                  <a:srgbClr val="605B57"/>
                </a:solidFill>
                <a:effectLst/>
                <a:uLnTx/>
                <a:uFillTx/>
                <a:latin typeface="Tahoma"/>
                <a:ea typeface="+mn-ea"/>
                <a:cs typeface="Tahoma"/>
              </a:rPr>
              <a:t> </a:t>
            </a:r>
            <a:r>
              <a:rPr kumimoji="0" sz="1867" b="0" i="0" u="none" strike="noStrike" kern="0" cap="none" spc="133" normalizeH="0" baseline="0" noProof="0" dirty="0">
                <a:ln>
                  <a:noFill/>
                </a:ln>
                <a:solidFill>
                  <a:srgbClr val="605B57"/>
                </a:solidFill>
                <a:effectLst/>
                <a:uLnTx/>
                <a:uFillTx/>
                <a:latin typeface="Tahoma"/>
                <a:ea typeface="+mn-ea"/>
                <a:cs typeface="Tahoma"/>
              </a:rPr>
              <a:t>access</a:t>
            </a:r>
            <a:r>
              <a:rPr kumimoji="0" sz="1867" b="0" i="0" u="none" strike="noStrike" kern="0" cap="none" spc="0" normalizeH="0" baseline="0" noProof="0" dirty="0">
                <a:ln>
                  <a:noFill/>
                </a:ln>
                <a:solidFill>
                  <a:srgbClr val="605B57"/>
                </a:solidFill>
                <a:effectLst/>
                <a:uLnTx/>
                <a:uFillTx/>
                <a:latin typeface="Tahoma"/>
                <a:ea typeface="+mn-ea"/>
                <a:cs typeface="Tahoma"/>
              </a:rPr>
              <a:t> your</a:t>
            </a:r>
            <a:r>
              <a:rPr kumimoji="0" sz="1867" b="0" i="0" u="none" strike="noStrike" kern="0" cap="none" spc="13" normalizeH="0" baseline="0" noProof="0" dirty="0">
                <a:ln>
                  <a:noFill/>
                </a:ln>
                <a:solidFill>
                  <a:srgbClr val="605B57"/>
                </a:solidFill>
                <a:effectLst/>
                <a:uLnTx/>
                <a:uFillTx/>
                <a:latin typeface="Tahoma"/>
                <a:ea typeface="+mn-ea"/>
                <a:cs typeface="Tahoma"/>
              </a:rPr>
              <a:t> </a:t>
            </a:r>
            <a:r>
              <a:rPr kumimoji="0" sz="1867" b="0" i="0" u="none" strike="noStrike" kern="0" cap="none" spc="73" normalizeH="0" baseline="0" noProof="0" dirty="0">
                <a:ln>
                  <a:noFill/>
                </a:ln>
                <a:solidFill>
                  <a:srgbClr val="605B57"/>
                </a:solidFill>
                <a:effectLst/>
                <a:uLnTx/>
                <a:uFillTx/>
                <a:latin typeface="Tahoma"/>
                <a:ea typeface="+mn-ea"/>
                <a:cs typeface="Tahoma"/>
              </a:rPr>
              <a:t>medications</a:t>
            </a:r>
            <a:r>
              <a:rPr kumimoji="0" sz="1867" b="0" i="0" u="none" strike="noStrike" kern="0" cap="none" spc="0" normalizeH="0" baseline="0" noProof="0" dirty="0">
                <a:ln>
                  <a:noFill/>
                </a:ln>
                <a:solidFill>
                  <a:srgbClr val="605B57"/>
                </a:solidFill>
                <a:effectLst/>
                <a:uLnTx/>
                <a:uFillTx/>
                <a:latin typeface="Tahoma"/>
                <a:ea typeface="+mn-ea"/>
                <a:cs typeface="Tahoma"/>
              </a:rPr>
              <a:t> </a:t>
            </a:r>
            <a:r>
              <a:rPr kumimoji="0" sz="1867" b="0" i="0" u="none" strike="noStrike" kern="0" cap="none" spc="73" normalizeH="0" baseline="0" noProof="0" dirty="0">
                <a:ln>
                  <a:noFill/>
                </a:ln>
                <a:solidFill>
                  <a:srgbClr val="605B57"/>
                </a:solidFill>
                <a:effectLst/>
                <a:uLnTx/>
                <a:uFillTx/>
                <a:latin typeface="Tahoma"/>
                <a:ea typeface="+mn-ea"/>
                <a:cs typeface="Tahoma"/>
              </a:rPr>
              <a:t>and</a:t>
            </a:r>
            <a:r>
              <a:rPr kumimoji="0" sz="1867" b="0" i="0" u="none" strike="noStrike" kern="0" cap="none" spc="13" normalizeH="0" baseline="0" noProof="0" dirty="0">
                <a:ln>
                  <a:noFill/>
                </a:ln>
                <a:solidFill>
                  <a:srgbClr val="605B57"/>
                </a:solidFill>
                <a:effectLst/>
                <a:uLnTx/>
                <a:uFillTx/>
                <a:latin typeface="Tahoma"/>
                <a:ea typeface="+mn-ea"/>
                <a:cs typeface="Tahoma"/>
              </a:rPr>
              <a:t> </a:t>
            </a:r>
            <a:r>
              <a:rPr kumimoji="0" sz="1867" b="0" i="0" u="none" strike="noStrike" kern="0" cap="none" spc="0" normalizeH="0" baseline="0" noProof="0" dirty="0">
                <a:ln>
                  <a:noFill/>
                </a:ln>
                <a:solidFill>
                  <a:srgbClr val="605B57"/>
                </a:solidFill>
                <a:effectLst/>
                <a:uLnTx/>
                <a:uFillTx/>
                <a:latin typeface="Tahoma"/>
                <a:ea typeface="+mn-ea"/>
                <a:cs typeface="Tahoma"/>
              </a:rPr>
              <a:t>Rx </a:t>
            </a:r>
            <a:r>
              <a:rPr kumimoji="0" sz="1867" b="0" i="0" u="none" strike="noStrike" kern="0" cap="none" spc="-13" normalizeH="0" baseline="0" noProof="0" dirty="0">
                <a:ln>
                  <a:noFill/>
                </a:ln>
                <a:solidFill>
                  <a:srgbClr val="605B57"/>
                </a:solidFill>
                <a:effectLst/>
                <a:uLnTx/>
                <a:uFillTx/>
                <a:latin typeface="Tahoma"/>
                <a:ea typeface="+mn-ea"/>
                <a:cs typeface="Tahoma"/>
              </a:rPr>
              <a:t>benefits.</a:t>
            </a:r>
            <a:endParaRPr kumimoji="0" sz="1867"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6" name="object 6"/>
          <p:cNvSpPr txBox="1"/>
          <p:nvPr/>
        </p:nvSpPr>
        <p:spPr>
          <a:xfrm>
            <a:off x="295299" y="3811525"/>
            <a:ext cx="2337647" cy="1191779"/>
          </a:xfrm>
          <a:prstGeom prst="rect">
            <a:avLst/>
          </a:prstGeom>
        </p:spPr>
        <p:txBody>
          <a:bodyPr vert="horz" wrap="square" lIns="0" tIns="182033" rIns="0" bIns="0" rtlCol="0">
            <a:spAutoFit/>
          </a:bodyPr>
          <a:lstStyle/>
          <a:p>
            <a:pPr marL="16933" marR="0" lvl="0" indent="0" algn="l" defTabSz="1219170" rtl="0" eaLnBrk="1" fontAlgn="auto" latinLnBrk="0" hangingPunct="1">
              <a:lnSpc>
                <a:spcPct val="100000"/>
              </a:lnSpc>
              <a:spcBef>
                <a:spcPts val="1433"/>
              </a:spcBef>
              <a:spcAft>
                <a:spcPts val="0"/>
              </a:spcAft>
              <a:buClrTx/>
              <a:buSzTx/>
              <a:buFontTx/>
              <a:buNone/>
              <a:tabLst/>
              <a:defRPr/>
            </a:pPr>
            <a:r>
              <a:rPr kumimoji="0" sz="2133" b="0" i="0" u="none" strike="noStrike" kern="0" cap="none" spc="100" normalizeH="0" baseline="0" noProof="0" dirty="0">
                <a:ln>
                  <a:noFill/>
                </a:ln>
                <a:solidFill>
                  <a:srgbClr val="2B2927"/>
                </a:solidFill>
                <a:effectLst/>
                <a:uLnTx/>
                <a:uFillTx/>
                <a:latin typeface="Tahoma"/>
                <a:ea typeface="+mn-ea"/>
                <a:cs typeface="Tahoma"/>
              </a:rPr>
              <a:t>Live</a:t>
            </a:r>
            <a:r>
              <a:rPr kumimoji="0" sz="2133" b="0" i="0" u="none" strike="noStrike" kern="0" cap="none" spc="-87" normalizeH="0" baseline="0" noProof="0" dirty="0">
                <a:ln>
                  <a:noFill/>
                </a:ln>
                <a:solidFill>
                  <a:srgbClr val="2B2927"/>
                </a:solidFill>
                <a:effectLst/>
                <a:uLnTx/>
                <a:uFillTx/>
                <a:latin typeface="Tahoma"/>
                <a:ea typeface="+mn-ea"/>
                <a:cs typeface="Tahoma"/>
              </a:rPr>
              <a:t> </a:t>
            </a:r>
            <a:r>
              <a:rPr kumimoji="0" sz="2133" b="0" i="0" u="none" strike="noStrike" kern="0" cap="none" spc="80" normalizeH="0" baseline="0" noProof="0" dirty="0">
                <a:ln>
                  <a:noFill/>
                </a:ln>
                <a:solidFill>
                  <a:srgbClr val="2B2927"/>
                </a:solidFill>
                <a:effectLst/>
                <a:uLnTx/>
                <a:uFillTx/>
                <a:latin typeface="Tahoma"/>
                <a:ea typeface="+mn-ea"/>
                <a:cs typeface="Tahoma"/>
              </a:rPr>
              <a:t>Chat</a:t>
            </a:r>
            <a:endParaRPr kumimoji="0" sz="2133" b="0" i="0" u="none" strike="noStrike" kern="0" cap="none" spc="0" normalizeH="0" baseline="0" noProof="0">
              <a:ln>
                <a:noFill/>
              </a:ln>
              <a:solidFill>
                <a:sysClr val="windowText" lastClr="000000"/>
              </a:solidFill>
              <a:effectLst/>
              <a:uLnTx/>
              <a:uFillTx/>
              <a:latin typeface="Tahoma"/>
              <a:ea typeface="+mn-ea"/>
              <a:cs typeface="Tahoma"/>
            </a:endParaRPr>
          </a:p>
          <a:p>
            <a:pPr marL="16933" marR="6773" lvl="0" indent="0" algn="l" defTabSz="1219170" rtl="0" eaLnBrk="1" fontAlgn="auto" latinLnBrk="0" hangingPunct="1">
              <a:lnSpc>
                <a:spcPct val="114999"/>
              </a:lnSpc>
              <a:spcBef>
                <a:spcPts val="520"/>
              </a:spcBef>
              <a:spcAft>
                <a:spcPts val="0"/>
              </a:spcAft>
              <a:buClrTx/>
              <a:buSzTx/>
              <a:buFontTx/>
              <a:buNone/>
              <a:tabLst/>
              <a:defRPr/>
            </a:pPr>
            <a:r>
              <a:rPr kumimoji="0" sz="1200" b="0" i="0" u="none" strike="noStrike" kern="0" cap="none" spc="73" normalizeH="0" baseline="0" noProof="0" dirty="0">
                <a:ln>
                  <a:noFill/>
                </a:ln>
                <a:solidFill>
                  <a:srgbClr val="605B57"/>
                </a:solidFill>
                <a:effectLst/>
                <a:uLnTx/>
                <a:uFillTx/>
                <a:latin typeface="Tahoma"/>
                <a:ea typeface="+mn-ea"/>
                <a:cs typeface="Tahoma"/>
              </a:rPr>
              <a:t>Just</a:t>
            </a:r>
            <a:r>
              <a:rPr kumimoji="0" sz="1200" b="0" i="0" u="none" strike="noStrike" kern="0" cap="none" spc="113" normalizeH="0" baseline="0" noProof="0" dirty="0">
                <a:ln>
                  <a:noFill/>
                </a:ln>
                <a:solidFill>
                  <a:srgbClr val="605B57"/>
                </a:solidFill>
                <a:effectLst/>
                <a:uLnTx/>
                <a:uFillTx/>
                <a:latin typeface="Tahoma"/>
                <a:ea typeface="+mn-ea"/>
                <a:cs typeface="Tahoma"/>
              </a:rPr>
              <a:t> </a:t>
            </a:r>
            <a:r>
              <a:rPr kumimoji="0" sz="1200" b="0" i="0" u="none" strike="noStrike" kern="0" cap="none" spc="0" normalizeH="0" baseline="0" noProof="0" dirty="0">
                <a:ln>
                  <a:noFill/>
                </a:ln>
                <a:solidFill>
                  <a:srgbClr val="605B57"/>
                </a:solidFill>
                <a:effectLst/>
                <a:uLnTx/>
                <a:uFillTx/>
                <a:latin typeface="Tahoma"/>
                <a:ea typeface="+mn-ea"/>
                <a:cs typeface="Tahoma"/>
              </a:rPr>
              <a:t>click</a:t>
            </a:r>
            <a:r>
              <a:rPr kumimoji="0" sz="1200" b="0" i="0" u="none" strike="noStrike" kern="0" cap="none" spc="113" normalizeH="0" baseline="0" noProof="0" dirty="0">
                <a:ln>
                  <a:noFill/>
                </a:ln>
                <a:solidFill>
                  <a:srgbClr val="605B57"/>
                </a:solidFill>
                <a:effectLst/>
                <a:uLnTx/>
                <a:uFillTx/>
                <a:latin typeface="Tahoma"/>
                <a:ea typeface="+mn-ea"/>
                <a:cs typeface="Tahoma"/>
              </a:rPr>
              <a:t> </a:t>
            </a:r>
            <a:r>
              <a:rPr kumimoji="0" sz="1200" b="0" i="0" u="none" strike="noStrike" kern="0" cap="none" spc="0" normalizeH="0" baseline="0" noProof="0" dirty="0">
                <a:ln>
                  <a:noFill/>
                </a:ln>
                <a:solidFill>
                  <a:srgbClr val="605B57"/>
                </a:solidFill>
                <a:effectLst/>
                <a:uLnTx/>
                <a:uFillTx/>
                <a:latin typeface="Tahoma"/>
                <a:ea typeface="+mn-ea"/>
                <a:cs typeface="Tahoma"/>
              </a:rPr>
              <a:t>the</a:t>
            </a:r>
            <a:r>
              <a:rPr kumimoji="0" sz="1200" b="0" i="0" u="none" strike="noStrike" kern="0" cap="none" spc="120" normalizeH="0" baseline="0" noProof="0" dirty="0">
                <a:ln>
                  <a:noFill/>
                </a:ln>
                <a:solidFill>
                  <a:srgbClr val="605B57"/>
                </a:solidFill>
                <a:effectLst/>
                <a:uLnTx/>
                <a:uFillTx/>
                <a:latin typeface="Tahoma"/>
                <a:ea typeface="+mn-ea"/>
                <a:cs typeface="Tahoma"/>
              </a:rPr>
              <a:t> </a:t>
            </a:r>
            <a:r>
              <a:rPr kumimoji="0" sz="1200" b="0" i="0" u="none" strike="noStrike" kern="0" cap="none" spc="0" normalizeH="0" baseline="0" noProof="0" dirty="0">
                <a:ln>
                  <a:noFill/>
                </a:ln>
                <a:solidFill>
                  <a:srgbClr val="605B57"/>
                </a:solidFill>
                <a:effectLst/>
                <a:uLnTx/>
                <a:uFillTx/>
                <a:latin typeface="Tahoma"/>
                <a:ea typeface="+mn-ea"/>
                <a:cs typeface="Tahoma"/>
              </a:rPr>
              <a:t>chat</a:t>
            </a:r>
            <a:r>
              <a:rPr kumimoji="0" sz="1200" b="0" i="0" u="none" strike="noStrike" kern="0" cap="none" spc="113" normalizeH="0" baseline="0" noProof="0" dirty="0">
                <a:ln>
                  <a:noFill/>
                </a:ln>
                <a:solidFill>
                  <a:srgbClr val="605B57"/>
                </a:solidFill>
                <a:effectLst/>
                <a:uLnTx/>
                <a:uFillTx/>
                <a:latin typeface="Tahoma"/>
                <a:ea typeface="+mn-ea"/>
                <a:cs typeface="Tahoma"/>
              </a:rPr>
              <a:t> </a:t>
            </a:r>
            <a:r>
              <a:rPr kumimoji="0" sz="1200" b="0" i="0" u="none" strike="noStrike" kern="0" cap="none" spc="0" normalizeH="0" baseline="0" noProof="0" dirty="0">
                <a:ln>
                  <a:noFill/>
                </a:ln>
                <a:solidFill>
                  <a:srgbClr val="605B57"/>
                </a:solidFill>
                <a:effectLst/>
                <a:uLnTx/>
                <a:uFillTx/>
                <a:latin typeface="Tahoma"/>
                <a:ea typeface="+mn-ea"/>
                <a:cs typeface="Tahoma"/>
              </a:rPr>
              <a:t>icon</a:t>
            </a:r>
            <a:r>
              <a:rPr kumimoji="0" sz="1200" b="0" i="0" u="none" strike="noStrike" kern="0" cap="none" spc="113" normalizeH="0" baseline="0" noProof="0" dirty="0">
                <a:ln>
                  <a:noFill/>
                </a:ln>
                <a:solidFill>
                  <a:srgbClr val="605B57"/>
                </a:solidFill>
                <a:effectLst/>
                <a:uLnTx/>
                <a:uFillTx/>
                <a:latin typeface="Tahoma"/>
                <a:ea typeface="+mn-ea"/>
                <a:cs typeface="Tahoma"/>
              </a:rPr>
              <a:t> </a:t>
            </a:r>
            <a:r>
              <a:rPr kumimoji="0" sz="1200" b="0" i="0" u="none" strike="noStrike" kern="0" cap="none" spc="0" normalizeH="0" baseline="0" noProof="0" dirty="0">
                <a:ln>
                  <a:noFill/>
                </a:ln>
                <a:solidFill>
                  <a:srgbClr val="605B57"/>
                </a:solidFill>
                <a:effectLst/>
                <a:uLnTx/>
                <a:uFillTx/>
                <a:latin typeface="Tahoma"/>
                <a:ea typeface="+mn-ea"/>
                <a:cs typeface="Tahoma"/>
              </a:rPr>
              <a:t>on</a:t>
            </a:r>
            <a:r>
              <a:rPr kumimoji="0" sz="1200" b="0" i="0" u="none" strike="noStrike" kern="0" cap="none" spc="120" normalizeH="0" baseline="0" noProof="0" dirty="0">
                <a:ln>
                  <a:noFill/>
                </a:ln>
                <a:solidFill>
                  <a:srgbClr val="605B57"/>
                </a:solidFill>
                <a:effectLst/>
                <a:uLnTx/>
                <a:uFillTx/>
                <a:latin typeface="Tahoma"/>
                <a:ea typeface="+mn-ea"/>
                <a:cs typeface="Tahoma"/>
              </a:rPr>
              <a:t> </a:t>
            </a:r>
            <a:r>
              <a:rPr kumimoji="0" sz="1200" b="0" i="0" u="none" strike="noStrike" kern="0" cap="none" spc="-33" normalizeH="0" baseline="0" noProof="0" dirty="0">
                <a:ln>
                  <a:noFill/>
                </a:ln>
                <a:solidFill>
                  <a:srgbClr val="605B57"/>
                </a:solidFill>
                <a:effectLst/>
                <a:uLnTx/>
                <a:uFillTx/>
                <a:latin typeface="Tahoma"/>
                <a:ea typeface="+mn-ea"/>
                <a:cs typeface="Tahoma"/>
              </a:rPr>
              <a:t>the </a:t>
            </a:r>
            <a:r>
              <a:rPr kumimoji="0" sz="1200" b="0" i="0" u="none" strike="noStrike" kern="0" cap="none" spc="0" normalizeH="0" baseline="0" noProof="0" dirty="0">
                <a:ln>
                  <a:noFill/>
                </a:ln>
                <a:solidFill>
                  <a:srgbClr val="605B57"/>
                </a:solidFill>
                <a:effectLst/>
                <a:uLnTx/>
                <a:uFillTx/>
                <a:latin typeface="Tahoma"/>
                <a:ea typeface="+mn-ea"/>
                <a:cs typeface="Tahoma"/>
              </a:rPr>
              <a:t>bottom-right</a:t>
            </a:r>
            <a:r>
              <a:rPr kumimoji="0" sz="1200" b="0" i="0" u="none" strike="noStrike" kern="0" cap="none" spc="167" normalizeH="0" baseline="0" noProof="0" dirty="0">
                <a:ln>
                  <a:noFill/>
                </a:ln>
                <a:solidFill>
                  <a:srgbClr val="605B57"/>
                </a:solidFill>
                <a:effectLst/>
                <a:uLnTx/>
                <a:uFillTx/>
                <a:latin typeface="Tahoma"/>
                <a:ea typeface="+mn-ea"/>
                <a:cs typeface="Tahoma"/>
              </a:rPr>
              <a:t> </a:t>
            </a:r>
            <a:r>
              <a:rPr kumimoji="0" sz="1200" b="0" i="0" u="none" strike="noStrike" kern="0" cap="none" spc="0" normalizeH="0" baseline="0" noProof="0" dirty="0">
                <a:ln>
                  <a:noFill/>
                </a:ln>
                <a:solidFill>
                  <a:srgbClr val="605B57"/>
                </a:solidFill>
                <a:effectLst/>
                <a:uLnTx/>
                <a:uFillTx/>
                <a:latin typeface="Tahoma"/>
                <a:ea typeface="+mn-ea"/>
                <a:cs typeface="Tahoma"/>
              </a:rPr>
              <a:t>of</a:t>
            </a:r>
            <a:r>
              <a:rPr kumimoji="0" sz="1200" b="0" i="0" u="none" strike="noStrike" kern="0" cap="none" spc="173" normalizeH="0" baseline="0" noProof="0" dirty="0">
                <a:ln>
                  <a:noFill/>
                </a:ln>
                <a:solidFill>
                  <a:srgbClr val="605B57"/>
                </a:solidFill>
                <a:effectLst/>
                <a:uLnTx/>
                <a:uFillTx/>
                <a:latin typeface="Tahoma"/>
                <a:ea typeface="+mn-ea"/>
                <a:cs typeface="Tahoma"/>
              </a:rPr>
              <a:t> </a:t>
            </a:r>
            <a:r>
              <a:rPr kumimoji="0" sz="1200" b="0" i="0" u="none" strike="noStrike" kern="0" cap="none" spc="0" normalizeH="0" baseline="0" noProof="0" dirty="0">
                <a:ln>
                  <a:noFill/>
                </a:ln>
                <a:solidFill>
                  <a:srgbClr val="605B57"/>
                </a:solidFill>
                <a:effectLst/>
                <a:uLnTx/>
                <a:uFillTx/>
                <a:latin typeface="Tahoma"/>
                <a:ea typeface="+mn-ea"/>
                <a:cs typeface="Tahoma"/>
              </a:rPr>
              <a:t>the</a:t>
            </a:r>
            <a:r>
              <a:rPr kumimoji="0" sz="1200" b="0" i="0" u="none" strike="noStrike" kern="0" cap="none" spc="167" normalizeH="0" baseline="0" noProof="0" dirty="0">
                <a:ln>
                  <a:noFill/>
                </a:ln>
                <a:solidFill>
                  <a:srgbClr val="605B57"/>
                </a:solidFill>
                <a:effectLst/>
                <a:uLnTx/>
                <a:uFillTx/>
                <a:latin typeface="Tahoma"/>
                <a:ea typeface="+mn-ea"/>
                <a:cs typeface="Tahoma"/>
              </a:rPr>
              <a:t> </a:t>
            </a:r>
            <a:r>
              <a:rPr kumimoji="0" sz="1200" b="0" i="0" u="none" strike="noStrike" kern="0" cap="none" spc="0" normalizeH="0" baseline="0" noProof="0" dirty="0">
                <a:ln>
                  <a:noFill/>
                </a:ln>
                <a:solidFill>
                  <a:srgbClr val="605B57"/>
                </a:solidFill>
                <a:effectLst/>
                <a:uLnTx/>
                <a:uFillTx/>
                <a:latin typeface="Tahoma"/>
                <a:ea typeface="+mn-ea"/>
                <a:cs typeface="Tahoma"/>
              </a:rPr>
              <a:t>web</a:t>
            </a:r>
            <a:r>
              <a:rPr kumimoji="0" sz="1200" b="0" i="0" u="none" strike="noStrike" kern="0" cap="none" spc="173" normalizeH="0" baseline="0" noProof="0" dirty="0">
                <a:ln>
                  <a:noFill/>
                </a:ln>
                <a:solidFill>
                  <a:srgbClr val="605B57"/>
                </a:solidFill>
                <a:effectLst/>
                <a:uLnTx/>
                <a:uFillTx/>
                <a:latin typeface="Tahoma"/>
                <a:ea typeface="+mn-ea"/>
                <a:cs typeface="Tahoma"/>
              </a:rPr>
              <a:t> </a:t>
            </a:r>
            <a:r>
              <a:rPr kumimoji="0" sz="1200" b="0" i="0" u="none" strike="noStrike" kern="0" cap="none" spc="0" normalizeH="0" baseline="0" noProof="0" dirty="0">
                <a:ln>
                  <a:noFill/>
                </a:ln>
                <a:solidFill>
                  <a:srgbClr val="605B57"/>
                </a:solidFill>
                <a:effectLst/>
                <a:uLnTx/>
                <a:uFillTx/>
                <a:latin typeface="Tahoma"/>
                <a:ea typeface="+mn-ea"/>
                <a:cs typeface="Tahoma"/>
              </a:rPr>
              <a:t>page</a:t>
            </a:r>
            <a:r>
              <a:rPr kumimoji="0" sz="1200" b="0" i="0" u="none" strike="noStrike" kern="0" cap="none" spc="173" normalizeH="0" baseline="0" noProof="0" dirty="0">
                <a:ln>
                  <a:noFill/>
                </a:ln>
                <a:solidFill>
                  <a:srgbClr val="605B57"/>
                </a:solidFill>
                <a:effectLst/>
                <a:uLnTx/>
                <a:uFillTx/>
                <a:latin typeface="Tahoma"/>
                <a:ea typeface="+mn-ea"/>
                <a:cs typeface="Tahoma"/>
              </a:rPr>
              <a:t> </a:t>
            </a:r>
            <a:r>
              <a:rPr kumimoji="0" sz="1200" b="0" i="0" u="none" strike="noStrike" kern="0" cap="none" spc="-47" normalizeH="0" baseline="0" noProof="0" dirty="0">
                <a:ln>
                  <a:noFill/>
                </a:ln>
                <a:solidFill>
                  <a:srgbClr val="605B57"/>
                </a:solidFill>
                <a:effectLst/>
                <a:uLnTx/>
                <a:uFillTx/>
                <a:latin typeface="Tahoma"/>
                <a:ea typeface="+mn-ea"/>
                <a:cs typeface="Tahoma"/>
              </a:rPr>
              <a:t>to </a:t>
            </a:r>
            <a:r>
              <a:rPr kumimoji="0" sz="1200" b="0" i="0" u="none" strike="noStrike" kern="0" cap="none" spc="-13" normalizeH="0" baseline="0" noProof="0" dirty="0">
                <a:ln>
                  <a:noFill/>
                </a:ln>
                <a:solidFill>
                  <a:srgbClr val="605B57"/>
                </a:solidFill>
                <a:effectLst/>
                <a:uLnTx/>
                <a:uFillTx/>
                <a:latin typeface="Tahoma"/>
                <a:ea typeface="+mn-ea"/>
                <a:cs typeface="Tahoma"/>
              </a:rPr>
              <a:t>start.</a:t>
            </a:r>
            <a:endParaRPr kumimoji="0" sz="1200"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7" name="object 7"/>
          <p:cNvSpPr txBox="1"/>
          <p:nvPr/>
        </p:nvSpPr>
        <p:spPr>
          <a:xfrm>
            <a:off x="3352123" y="3840941"/>
            <a:ext cx="2502747" cy="1169317"/>
          </a:xfrm>
          <a:prstGeom prst="rect">
            <a:avLst/>
          </a:prstGeom>
        </p:spPr>
        <p:txBody>
          <a:bodyPr vert="horz" wrap="square" lIns="0" tIns="153247" rIns="0" bIns="0" rtlCol="0">
            <a:spAutoFit/>
          </a:bodyPr>
          <a:lstStyle/>
          <a:p>
            <a:pPr marL="16933" marR="0" lvl="0" indent="0" algn="l" defTabSz="1219170" rtl="0" eaLnBrk="1" fontAlgn="auto" latinLnBrk="0" hangingPunct="1">
              <a:lnSpc>
                <a:spcPct val="100000"/>
              </a:lnSpc>
              <a:spcBef>
                <a:spcPts val="1207"/>
              </a:spcBef>
              <a:spcAft>
                <a:spcPts val="0"/>
              </a:spcAft>
              <a:buClrTx/>
              <a:buSzTx/>
              <a:buFontTx/>
              <a:buNone/>
              <a:tabLst/>
              <a:defRPr/>
            </a:pPr>
            <a:r>
              <a:rPr kumimoji="0" sz="2133" b="0" i="0" u="none" strike="noStrike" kern="0" cap="none" spc="133" normalizeH="0" baseline="0" noProof="0" dirty="0">
                <a:ln>
                  <a:noFill/>
                </a:ln>
                <a:solidFill>
                  <a:srgbClr val="2B2927"/>
                </a:solidFill>
                <a:effectLst/>
                <a:uLnTx/>
                <a:uFillTx/>
                <a:latin typeface="Tahoma"/>
                <a:ea typeface="+mn-ea"/>
                <a:cs typeface="Tahoma"/>
              </a:rPr>
              <a:t>Member</a:t>
            </a:r>
            <a:r>
              <a:rPr kumimoji="0" sz="2133" b="0" i="0" u="none" strike="noStrike" kern="0" cap="none" spc="-107" normalizeH="0" baseline="0" noProof="0" dirty="0">
                <a:ln>
                  <a:noFill/>
                </a:ln>
                <a:solidFill>
                  <a:srgbClr val="2B2927"/>
                </a:solidFill>
                <a:effectLst/>
                <a:uLnTx/>
                <a:uFillTx/>
                <a:latin typeface="Tahoma"/>
                <a:ea typeface="+mn-ea"/>
                <a:cs typeface="Tahoma"/>
              </a:rPr>
              <a:t> </a:t>
            </a:r>
            <a:r>
              <a:rPr kumimoji="0" sz="2133" b="0" i="0" u="none" strike="noStrike" kern="0" cap="none" spc="67" normalizeH="0" baseline="0" noProof="0" dirty="0">
                <a:ln>
                  <a:noFill/>
                </a:ln>
                <a:solidFill>
                  <a:srgbClr val="2B2927"/>
                </a:solidFill>
                <a:effectLst/>
                <a:uLnTx/>
                <a:uFillTx/>
                <a:latin typeface="Tahoma"/>
                <a:ea typeface="+mn-ea"/>
                <a:cs typeface="Tahoma"/>
              </a:rPr>
              <a:t>Portal</a:t>
            </a:r>
            <a:endParaRPr kumimoji="0" sz="2133" b="0" i="0" u="none" strike="noStrike" kern="0" cap="none" spc="0" normalizeH="0" baseline="0" noProof="0" dirty="0">
              <a:ln>
                <a:noFill/>
              </a:ln>
              <a:solidFill>
                <a:sysClr val="windowText" lastClr="000000"/>
              </a:solidFill>
              <a:effectLst/>
              <a:uLnTx/>
              <a:uFillTx/>
              <a:latin typeface="Tahoma"/>
              <a:ea typeface="+mn-ea"/>
              <a:cs typeface="Tahoma"/>
            </a:endParaRPr>
          </a:p>
          <a:p>
            <a:pPr marL="16933" marR="6773" lvl="0" indent="0" algn="l" defTabSz="1219170" rtl="0" eaLnBrk="1" fontAlgn="auto" latinLnBrk="0" hangingPunct="1">
              <a:lnSpc>
                <a:spcPct val="114999"/>
              </a:lnSpc>
              <a:spcBef>
                <a:spcPts val="387"/>
              </a:spcBef>
              <a:spcAft>
                <a:spcPts val="0"/>
              </a:spcAft>
              <a:buClrTx/>
              <a:buSzTx/>
              <a:buFontTx/>
              <a:buNone/>
              <a:tabLst/>
              <a:defRPr/>
            </a:pPr>
            <a:r>
              <a:rPr kumimoji="0" sz="1200" b="0" i="0" u="none" strike="noStrike" kern="0" cap="none" spc="13" normalizeH="0" baseline="0" noProof="0" dirty="0">
                <a:ln>
                  <a:noFill/>
                </a:ln>
                <a:solidFill>
                  <a:srgbClr val="605B57"/>
                </a:solidFill>
                <a:effectLst/>
                <a:uLnTx/>
                <a:uFillTx/>
                <a:latin typeface="Tahoma"/>
                <a:ea typeface="+mn-ea"/>
                <a:cs typeface="Tahoma"/>
              </a:rPr>
              <a:t>Create</a:t>
            </a:r>
            <a:r>
              <a:rPr kumimoji="0" sz="1200" b="0" i="0" u="none" strike="noStrike" kern="0" cap="none" spc="100" normalizeH="0" baseline="0" noProof="0" dirty="0">
                <a:ln>
                  <a:noFill/>
                </a:ln>
                <a:solidFill>
                  <a:srgbClr val="605B57"/>
                </a:solidFill>
                <a:effectLst/>
                <a:uLnTx/>
                <a:uFillTx/>
                <a:latin typeface="Tahoma"/>
                <a:ea typeface="+mn-ea"/>
                <a:cs typeface="Tahoma"/>
              </a:rPr>
              <a:t> </a:t>
            </a:r>
            <a:r>
              <a:rPr kumimoji="0" sz="1200" b="0" i="0" u="none" strike="noStrike" kern="0" cap="none" spc="13" normalizeH="0" baseline="0" noProof="0" dirty="0">
                <a:ln>
                  <a:noFill/>
                </a:ln>
                <a:solidFill>
                  <a:srgbClr val="605B57"/>
                </a:solidFill>
                <a:effectLst/>
                <a:uLnTx/>
                <a:uFillTx/>
                <a:latin typeface="Tahoma"/>
                <a:ea typeface="+mn-ea"/>
                <a:cs typeface="Tahoma"/>
              </a:rPr>
              <a:t>an</a:t>
            </a:r>
            <a:r>
              <a:rPr kumimoji="0" sz="1200" b="0" i="0" u="none" strike="noStrike" kern="0" cap="none" spc="100" normalizeH="0" baseline="0" noProof="0" dirty="0">
                <a:ln>
                  <a:noFill/>
                </a:ln>
                <a:solidFill>
                  <a:srgbClr val="605B57"/>
                </a:solidFill>
                <a:effectLst/>
                <a:uLnTx/>
                <a:uFillTx/>
                <a:latin typeface="Tahoma"/>
                <a:ea typeface="+mn-ea"/>
                <a:cs typeface="Tahoma"/>
              </a:rPr>
              <a:t> </a:t>
            </a:r>
            <a:r>
              <a:rPr kumimoji="0" sz="1200" b="0" i="0" u="none" strike="noStrike" kern="0" cap="none" spc="13" normalizeH="0" baseline="0" noProof="0" dirty="0">
                <a:ln>
                  <a:noFill/>
                </a:ln>
                <a:solidFill>
                  <a:srgbClr val="605B57"/>
                </a:solidFill>
                <a:effectLst/>
                <a:uLnTx/>
                <a:uFillTx/>
                <a:latin typeface="Tahoma"/>
                <a:ea typeface="+mn-ea"/>
                <a:cs typeface="Tahoma"/>
              </a:rPr>
              <a:t>account</a:t>
            </a:r>
            <a:r>
              <a:rPr kumimoji="0" sz="1200" b="0" i="0" u="none" strike="noStrike" kern="0" cap="none" spc="107" normalizeH="0" baseline="0" noProof="0" dirty="0">
                <a:ln>
                  <a:noFill/>
                </a:ln>
                <a:solidFill>
                  <a:srgbClr val="605B57"/>
                </a:solidFill>
                <a:effectLst/>
                <a:uLnTx/>
                <a:uFillTx/>
                <a:latin typeface="Tahoma"/>
                <a:ea typeface="+mn-ea"/>
                <a:cs typeface="Tahoma"/>
              </a:rPr>
              <a:t> </a:t>
            </a:r>
            <a:r>
              <a:rPr kumimoji="0" sz="1200" b="0" i="0" u="none" strike="noStrike" kern="0" cap="none" spc="13" normalizeH="0" baseline="0" noProof="0" dirty="0">
                <a:ln>
                  <a:noFill/>
                </a:ln>
                <a:solidFill>
                  <a:srgbClr val="605B57"/>
                </a:solidFill>
                <a:effectLst/>
                <a:uLnTx/>
                <a:uFillTx/>
                <a:latin typeface="Tahoma"/>
                <a:ea typeface="+mn-ea"/>
                <a:cs typeface="Tahoma"/>
              </a:rPr>
              <a:t>on</a:t>
            </a:r>
            <a:r>
              <a:rPr kumimoji="0" sz="1200" b="0" i="0" u="none" strike="noStrike" kern="0" cap="none" spc="100" normalizeH="0" baseline="0" noProof="0" dirty="0">
                <a:ln>
                  <a:noFill/>
                </a:ln>
                <a:solidFill>
                  <a:srgbClr val="605B57"/>
                </a:solidFill>
                <a:effectLst/>
                <a:uLnTx/>
                <a:uFillTx/>
                <a:latin typeface="Tahoma"/>
                <a:ea typeface="+mn-ea"/>
                <a:cs typeface="Tahoma"/>
              </a:rPr>
              <a:t> </a:t>
            </a:r>
            <a:r>
              <a:rPr kumimoji="0" sz="1200" b="0" i="0" u="none" strike="noStrike" kern="0" cap="none" spc="13" normalizeH="0" baseline="0" noProof="0" dirty="0">
                <a:ln>
                  <a:noFill/>
                </a:ln>
                <a:solidFill>
                  <a:srgbClr val="605B57"/>
                </a:solidFill>
                <a:effectLst/>
                <a:uLnTx/>
                <a:uFillTx/>
                <a:latin typeface="Tahoma"/>
                <a:ea typeface="+mn-ea"/>
                <a:cs typeface="Tahoma"/>
              </a:rPr>
              <a:t>our</a:t>
            </a:r>
            <a:r>
              <a:rPr kumimoji="0" sz="1200" b="0" i="0" u="none" strike="noStrike" kern="0" cap="none" spc="107" normalizeH="0" baseline="0" noProof="0" dirty="0">
                <a:ln>
                  <a:noFill/>
                </a:ln>
                <a:solidFill>
                  <a:srgbClr val="605B57"/>
                </a:solidFill>
                <a:effectLst/>
                <a:uLnTx/>
                <a:uFillTx/>
                <a:latin typeface="Tahoma"/>
                <a:ea typeface="+mn-ea"/>
                <a:cs typeface="Tahoma"/>
              </a:rPr>
              <a:t> </a:t>
            </a:r>
            <a:r>
              <a:rPr kumimoji="0" sz="1200" b="0" i="0" u="none" strike="noStrike" kern="0" cap="none" spc="-13" normalizeH="0" baseline="0" noProof="0" dirty="0">
                <a:ln>
                  <a:noFill/>
                </a:ln>
                <a:solidFill>
                  <a:srgbClr val="605B57"/>
                </a:solidFill>
                <a:effectLst/>
                <a:uLnTx/>
                <a:uFillTx/>
                <a:latin typeface="Tahoma"/>
                <a:ea typeface="+mn-ea"/>
                <a:cs typeface="Tahoma"/>
              </a:rPr>
              <a:t>Member </a:t>
            </a:r>
            <a:r>
              <a:rPr kumimoji="0" sz="1200" b="0" i="0" u="none" strike="noStrike" kern="0" cap="none" spc="0" normalizeH="0" baseline="0" noProof="0" dirty="0">
                <a:ln>
                  <a:noFill/>
                </a:ln>
                <a:solidFill>
                  <a:srgbClr val="605B57"/>
                </a:solidFill>
                <a:effectLst/>
                <a:uLnTx/>
                <a:uFillTx/>
                <a:latin typeface="Tahoma"/>
                <a:ea typeface="+mn-ea"/>
                <a:cs typeface="Tahoma"/>
              </a:rPr>
              <a:t>Portal</a:t>
            </a:r>
            <a:r>
              <a:rPr kumimoji="0" sz="1200" b="0" i="0" u="none" strike="noStrike" kern="0" cap="none" spc="80" normalizeH="0" baseline="0" noProof="0" dirty="0">
                <a:ln>
                  <a:noFill/>
                </a:ln>
                <a:solidFill>
                  <a:srgbClr val="605B57"/>
                </a:solidFill>
                <a:effectLst/>
                <a:uLnTx/>
                <a:uFillTx/>
                <a:latin typeface="Tahoma"/>
                <a:ea typeface="+mn-ea"/>
                <a:cs typeface="Tahoma"/>
              </a:rPr>
              <a:t> </a:t>
            </a:r>
            <a:r>
              <a:rPr kumimoji="0" sz="1200" b="0" i="0" u="none" strike="noStrike" kern="0" cap="none" spc="0" normalizeH="0" baseline="0" noProof="0" dirty="0">
                <a:ln>
                  <a:noFill/>
                </a:ln>
                <a:solidFill>
                  <a:srgbClr val="605B57"/>
                </a:solidFill>
                <a:effectLst/>
                <a:uLnTx/>
                <a:uFillTx/>
                <a:latin typeface="Tahoma"/>
                <a:ea typeface="+mn-ea"/>
                <a:cs typeface="Tahoma"/>
              </a:rPr>
              <a:t>at</a:t>
            </a:r>
            <a:r>
              <a:rPr kumimoji="0" sz="1200" b="0" i="0" u="none" strike="noStrike" kern="0" cap="none" spc="87" normalizeH="0" baseline="0" noProof="0" dirty="0">
                <a:ln>
                  <a:noFill/>
                </a:ln>
                <a:solidFill>
                  <a:srgbClr val="605B57"/>
                </a:solidFill>
                <a:effectLst/>
                <a:uLnTx/>
                <a:uFillTx/>
                <a:latin typeface="Tahoma"/>
                <a:ea typeface="+mn-ea"/>
                <a:cs typeface="Tahoma"/>
              </a:rPr>
              <a:t> </a:t>
            </a:r>
            <a:r>
              <a:rPr kumimoji="0" sz="1200" b="0" i="0" u="sng" strike="noStrike" kern="0" cap="none" spc="-13" normalizeH="0" baseline="0" noProof="0" dirty="0">
                <a:ln>
                  <a:noFill/>
                </a:ln>
                <a:solidFill>
                  <a:srgbClr val="F65E00"/>
                </a:solidFill>
                <a:effectLst/>
                <a:uLnTx/>
                <a:uFill>
                  <a:solidFill>
                    <a:srgbClr val="F65E00"/>
                  </a:solidFill>
                </a:uFill>
                <a:latin typeface="Tahoma"/>
                <a:ea typeface="+mn-ea"/>
                <a:cs typeface="Tahoma"/>
                <a:hlinkClick r:id="rId3"/>
              </a:rPr>
              <a:t>smithrx.com/portal</a:t>
            </a:r>
            <a:r>
              <a:rPr kumimoji="0" sz="1200" b="0" i="0" u="none" strike="noStrike" kern="0" cap="none" spc="-13" normalizeH="0" baseline="0" noProof="0" dirty="0">
                <a:ln>
                  <a:noFill/>
                </a:ln>
                <a:solidFill>
                  <a:srgbClr val="605B57"/>
                </a:solidFill>
                <a:effectLst/>
                <a:uLnTx/>
                <a:uFillTx/>
                <a:latin typeface="Tahoma"/>
                <a:ea typeface="+mn-ea"/>
                <a:cs typeface="Tahoma"/>
              </a:rPr>
              <a:t>.</a:t>
            </a:r>
            <a:endParaRPr kumimoji="0" sz="1200" b="0" i="0" u="none" strike="noStrike" kern="0" cap="none" spc="0" normalizeH="0" baseline="0" noProof="0" dirty="0">
              <a:ln>
                <a:noFill/>
              </a:ln>
              <a:solidFill>
                <a:sysClr val="windowText" lastClr="000000"/>
              </a:solidFill>
              <a:effectLst/>
              <a:uLnTx/>
              <a:uFillTx/>
              <a:latin typeface="Tahoma"/>
              <a:ea typeface="+mn-ea"/>
              <a:cs typeface="Tahoma"/>
            </a:endParaRPr>
          </a:p>
          <a:p>
            <a:pPr marL="16933" marR="0" lvl="0" indent="0" algn="l" defTabSz="1219170" rtl="0" eaLnBrk="1" fontAlgn="auto" latinLnBrk="0" hangingPunct="1">
              <a:lnSpc>
                <a:spcPct val="100000"/>
              </a:lnSpc>
              <a:spcBef>
                <a:spcPts val="213"/>
              </a:spcBef>
              <a:spcAft>
                <a:spcPts val="0"/>
              </a:spcAft>
              <a:buClrTx/>
              <a:buSzTx/>
              <a:buFontTx/>
              <a:buNone/>
              <a:tabLst/>
              <a:defRPr/>
            </a:pPr>
            <a:r>
              <a:rPr kumimoji="0" sz="1200" b="0" i="0" u="none" strike="noStrike" kern="0" cap="none" spc="100" normalizeH="0" baseline="0" noProof="0" dirty="0">
                <a:ln>
                  <a:noFill/>
                </a:ln>
                <a:solidFill>
                  <a:srgbClr val="605B57"/>
                </a:solidFill>
                <a:effectLst/>
                <a:uLnTx/>
                <a:uFillTx/>
                <a:latin typeface="Tahoma"/>
                <a:ea typeface="+mn-ea"/>
                <a:cs typeface="Tahoma"/>
              </a:rPr>
              <a:t>Access</a:t>
            </a:r>
            <a:r>
              <a:rPr kumimoji="0" sz="1200" b="0" i="0" u="none" strike="noStrike" kern="0" cap="none" spc="60" normalizeH="0" baseline="0" noProof="0" dirty="0">
                <a:ln>
                  <a:noFill/>
                </a:ln>
                <a:solidFill>
                  <a:srgbClr val="605B57"/>
                </a:solidFill>
                <a:effectLst/>
                <a:uLnTx/>
                <a:uFillTx/>
                <a:latin typeface="Tahoma"/>
                <a:ea typeface="+mn-ea"/>
                <a:cs typeface="Tahoma"/>
              </a:rPr>
              <a:t> </a:t>
            </a:r>
            <a:r>
              <a:rPr kumimoji="0" sz="1200" b="0" i="0" u="none" strike="noStrike" kern="0" cap="none" spc="13" normalizeH="0" baseline="0" noProof="0" dirty="0">
                <a:ln>
                  <a:noFill/>
                </a:ln>
                <a:solidFill>
                  <a:srgbClr val="605B57"/>
                </a:solidFill>
                <a:effectLst/>
                <a:uLnTx/>
                <a:uFillTx/>
                <a:latin typeface="Tahoma"/>
                <a:ea typeface="+mn-ea"/>
                <a:cs typeface="Tahoma"/>
              </a:rPr>
              <a:t>answers</a:t>
            </a:r>
            <a:r>
              <a:rPr kumimoji="0" sz="1200" b="0" i="0" u="none" strike="noStrike" kern="0" cap="none" spc="67" normalizeH="0" baseline="0" noProof="0" dirty="0">
                <a:ln>
                  <a:noFill/>
                </a:ln>
                <a:solidFill>
                  <a:srgbClr val="605B57"/>
                </a:solidFill>
                <a:effectLst/>
                <a:uLnTx/>
                <a:uFillTx/>
                <a:latin typeface="Tahoma"/>
                <a:ea typeface="+mn-ea"/>
                <a:cs typeface="Tahoma"/>
              </a:rPr>
              <a:t> </a:t>
            </a:r>
            <a:r>
              <a:rPr kumimoji="0" sz="1200" b="0" i="0" u="none" strike="noStrike" kern="0" cap="none" spc="13" normalizeH="0" baseline="0" noProof="0" dirty="0">
                <a:ln>
                  <a:noFill/>
                </a:ln>
                <a:solidFill>
                  <a:srgbClr val="605B57"/>
                </a:solidFill>
                <a:effectLst/>
                <a:uLnTx/>
                <a:uFillTx/>
                <a:latin typeface="Tahoma"/>
                <a:ea typeface="+mn-ea"/>
                <a:cs typeface="Tahoma"/>
              </a:rPr>
              <a:t>to</a:t>
            </a:r>
            <a:r>
              <a:rPr kumimoji="0" sz="1200" b="0" i="0" u="none" strike="noStrike" kern="0" cap="none" spc="60" normalizeH="0" baseline="0" noProof="0" dirty="0">
                <a:ln>
                  <a:noFill/>
                </a:ln>
                <a:solidFill>
                  <a:srgbClr val="605B57"/>
                </a:solidFill>
                <a:effectLst/>
                <a:uLnTx/>
                <a:uFillTx/>
                <a:latin typeface="Tahoma"/>
                <a:ea typeface="+mn-ea"/>
                <a:cs typeface="Tahoma"/>
              </a:rPr>
              <a:t> </a:t>
            </a:r>
            <a:r>
              <a:rPr kumimoji="0" sz="1200" b="0" i="0" u="none" strike="noStrike" kern="0" cap="none" spc="-27" normalizeH="0" baseline="0" noProof="0" dirty="0">
                <a:ln>
                  <a:noFill/>
                </a:ln>
                <a:solidFill>
                  <a:srgbClr val="605B57"/>
                </a:solidFill>
                <a:effectLst/>
                <a:uLnTx/>
                <a:uFillTx/>
                <a:latin typeface="Tahoma"/>
                <a:ea typeface="+mn-ea"/>
                <a:cs typeface="Tahoma"/>
              </a:rPr>
              <a:t>FAQs.</a:t>
            </a:r>
            <a:endParaRPr kumimoji="0" sz="1200" b="0" i="0" u="none" strike="noStrike" kern="0" cap="none" spc="0" normalizeH="0" baseline="0" noProof="0" dirty="0">
              <a:ln>
                <a:noFill/>
              </a:ln>
              <a:solidFill>
                <a:sysClr val="windowText" lastClr="000000"/>
              </a:solidFill>
              <a:effectLst/>
              <a:uLnTx/>
              <a:uFillTx/>
              <a:latin typeface="Tahoma"/>
              <a:ea typeface="+mn-ea"/>
              <a:cs typeface="Tahoma"/>
            </a:endParaRPr>
          </a:p>
        </p:txBody>
      </p:sp>
      <p:sp>
        <p:nvSpPr>
          <p:cNvPr id="8" name="object 8"/>
          <p:cNvSpPr txBox="1"/>
          <p:nvPr/>
        </p:nvSpPr>
        <p:spPr>
          <a:xfrm>
            <a:off x="6399432" y="3840941"/>
            <a:ext cx="2440093" cy="1891181"/>
          </a:xfrm>
          <a:prstGeom prst="rect">
            <a:avLst/>
          </a:prstGeom>
        </p:spPr>
        <p:txBody>
          <a:bodyPr vert="horz" wrap="square" lIns="0" tIns="153247" rIns="0" bIns="0" rtlCol="0">
            <a:spAutoFit/>
          </a:bodyPr>
          <a:lstStyle/>
          <a:p>
            <a:pPr marL="16933" marR="0" lvl="0" indent="0" algn="l" defTabSz="1219170" rtl="0" eaLnBrk="1" fontAlgn="auto" latinLnBrk="0" hangingPunct="1">
              <a:lnSpc>
                <a:spcPct val="100000"/>
              </a:lnSpc>
              <a:spcBef>
                <a:spcPts val="1207"/>
              </a:spcBef>
              <a:spcAft>
                <a:spcPts val="0"/>
              </a:spcAft>
              <a:buClrTx/>
              <a:buSzTx/>
              <a:buFontTx/>
              <a:buNone/>
              <a:tabLst/>
              <a:defRPr/>
            </a:pPr>
            <a:r>
              <a:rPr kumimoji="0" sz="2133" b="0" i="0" u="none" strike="noStrike" kern="0" cap="none" spc="107" normalizeH="0" baseline="0" noProof="0" dirty="0">
                <a:ln>
                  <a:noFill/>
                </a:ln>
                <a:solidFill>
                  <a:srgbClr val="2B2927"/>
                </a:solidFill>
                <a:effectLst/>
                <a:uLnTx/>
                <a:uFillTx/>
                <a:latin typeface="Tahoma"/>
                <a:ea typeface="+mn-ea"/>
                <a:cs typeface="Tahoma"/>
              </a:rPr>
              <a:t>Phone</a:t>
            </a:r>
            <a:endParaRPr kumimoji="0" sz="2133" b="0" i="0" u="none" strike="noStrike" kern="0" cap="none" spc="0" normalizeH="0" baseline="0" noProof="0" dirty="0">
              <a:ln>
                <a:noFill/>
              </a:ln>
              <a:solidFill>
                <a:sysClr val="windowText" lastClr="000000"/>
              </a:solidFill>
              <a:effectLst/>
              <a:uLnTx/>
              <a:uFillTx/>
              <a:latin typeface="Tahoma"/>
              <a:ea typeface="+mn-ea"/>
              <a:cs typeface="Tahoma"/>
            </a:endParaRPr>
          </a:p>
          <a:p>
            <a:pPr marL="16933" marR="0" lvl="0" indent="0" algn="l" defTabSz="1219170" rtl="0" eaLnBrk="1" fontAlgn="auto" latinLnBrk="0" hangingPunct="1">
              <a:lnSpc>
                <a:spcPct val="100000"/>
              </a:lnSpc>
              <a:spcBef>
                <a:spcPts val="600"/>
              </a:spcBef>
              <a:spcAft>
                <a:spcPts val="0"/>
              </a:spcAft>
              <a:buClrTx/>
              <a:buSzTx/>
              <a:buFontTx/>
              <a:buNone/>
              <a:tabLst/>
              <a:defRPr/>
            </a:pPr>
            <a:r>
              <a:rPr kumimoji="0" lang="en-US" sz="1200" b="0" i="0" u="none" strike="noStrike" kern="0" cap="none" spc="-27" normalizeH="0" baseline="0" noProof="0" dirty="0">
                <a:ln>
                  <a:noFill/>
                </a:ln>
                <a:solidFill>
                  <a:srgbClr val="F65E00"/>
                </a:solidFill>
                <a:effectLst/>
                <a:uLnTx/>
                <a:uFillTx/>
                <a:latin typeface="Tahoma"/>
                <a:ea typeface="+mn-ea"/>
                <a:cs typeface="Tahoma"/>
              </a:rPr>
              <a:t>(844) 454-5201</a:t>
            </a:r>
            <a:endParaRPr kumimoji="0" sz="1200" b="0" i="0" u="none" strike="noStrike" kern="0" cap="none" spc="0" normalizeH="0" baseline="0" noProof="0" dirty="0">
              <a:ln>
                <a:noFill/>
              </a:ln>
              <a:solidFill>
                <a:sysClr val="windowText" lastClr="000000"/>
              </a:solidFill>
              <a:effectLst/>
              <a:uLnTx/>
              <a:uFillTx/>
              <a:latin typeface="Tahoma"/>
              <a:ea typeface="+mn-ea"/>
              <a:cs typeface="Tahoma"/>
            </a:endParaRPr>
          </a:p>
          <a:p>
            <a:pPr marL="16933" marR="6773" lvl="0" indent="0" algn="l" defTabSz="1219170" rtl="0" eaLnBrk="1" fontAlgn="auto" latinLnBrk="0" hangingPunct="1">
              <a:lnSpc>
                <a:spcPct val="161300"/>
              </a:lnSpc>
              <a:spcBef>
                <a:spcPts val="0"/>
              </a:spcBef>
              <a:spcAft>
                <a:spcPts val="0"/>
              </a:spcAft>
              <a:buClrTx/>
              <a:buSzTx/>
              <a:buFontTx/>
              <a:buNone/>
              <a:tabLst/>
              <a:defRPr/>
            </a:pPr>
            <a:r>
              <a:rPr kumimoji="0" sz="1200" b="0" i="0" u="none" strike="noStrike" kern="0" cap="none" spc="27" normalizeH="0" baseline="0" noProof="0" dirty="0">
                <a:ln>
                  <a:noFill/>
                </a:ln>
                <a:solidFill>
                  <a:srgbClr val="605B57"/>
                </a:solidFill>
                <a:effectLst/>
                <a:uLnTx/>
                <a:uFillTx/>
                <a:latin typeface="Tahoma"/>
                <a:ea typeface="+mn-ea"/>
                <a:cs typeface="Tahoma"/>
              </a:rPr>
              <a:t>Member</a:t>
            </a:r>
            <a:r>
              <a:rPr kumimoji="0" sz="1200" b="0" i="0" u="none" strike="noStrike" kern="0" cap="none" spc="127" normalizeH="0" baseline="0" noProof="0" dirty="0">
                <a:ln>
                  <a:noFill/>
                </a:ln>
                <a:solidFill>
                  <a:srgbClr val="605B57"/>
                </a:solidFill>
                <a:effectLst/>
                <a:uLnTx/>
                <a:uFillTx/>
                <a:latin typeface="Tahoma"/>
                <a:ea typeface="+mn-ea"/>
                <a:cs typeface="Tahoma"/>
              </a:rPr>
              <a:t> </a:t>
            </a:r>
            <a:r>
              <a:rPr kumimoji="0" sz="1200" b="0" i="0" u="none" strike="noStrike" kern="0" cap="none" spc="27" normalizeH="0" baseline="0" noProof="0" dirty="0">
                <a:ln>
                  <a:noFill/>
                </a:ln>
                <a:solidFill>
                  <a:srgbClr val="605B57"/>
                </a:solidFill>
                <a:effectLst/>
                <a:uLnTx/>
                <a:uFillTx/>
                <a:latin typeface="Tahoma"/>
                <a:ea typeface="+mn-ea"/>
                <a:cs typeface="Tahoma"/>
              </a:rPr>
              <a:t>Specialists</a:t>
            </a:r>
            <a:r>
              <a:rPr kumimoji="0" sz="1200" b="0" i="0" u="none" strike="noStrike" kern="0" cap="none" spc="133" normalizeH="0" baseline="0" noProof="0" dirty="0">
                <a:ln>
                  <a:noFill/>
                </a:ln>
                <a:solidFill>
                  <a:srgbClr val="605B57"/>
                </a:solidFill>
                <a:effectLst/>
                <a:uLnTx/>
                <a:uFillTx/>
                <a:latin typeface="Tahoma"/>
                <a:ea typeface="+mn-ea"/>
                <a:cs typeface="Tahoma"/>
              </a:rPr>
              <a:t> </a:t>
            </a:r>
            <a:r>
              <a:rPr kumimoji="0" sz="1200" b="0" i="0" u="none" strike="noStrike" kern="0" cap="none" spc="27" normalizeH="0" baseline="0" noProof="0" dirty="0">
                <a:ln>
                  <a:noFill/>
                </a:ln>
                <a:solidFill>
                  <a:srgbClr val="605B57"/>
                </a:solidFill>
                <a:effectLst/>
                <a:uLnTx/>
                <a:uFillTx/>
                <a:latin typeface="Tahoma"/>
                <a:ea typeface="+mn-ea"/>
                <a:cs typeface="Tahoma"/>
              </a:rPr>
              <a:t>are</a:t>
            </a:r>
            <a:r>
              <a:rPr kumimoji="0" sz="1200" b="0" i="0" u="none" strike="noStrike" kern="0" cap="none" spc="127" normalizeH="0" baseline="0" noProof="0" dirty="0">
                <a:ln>
                  <a:noFill/>
                </a:ln>
                <a:solidFill>
                  <a:srgbClr val="605B57"/>
                </a:solidFill>
                <a:effectLst/>
                <a:uLnTx/>
                <a:uFillTx/>
                <a:latin typeface="Tahoma"/>
                <a:ea typeface="+mn-ea"/>
                <a:cs typeface="Tahoma"/>
              </a:rPr>
              <a:t> </a:t>
            </a:r>
            <a:r>
              <a:rPr kumimoji="0" sz="1200" b="0" i="0" u="none" strike="noStrike" kern="0" cap="none" spc="-13" normalizeH="0" baseline="0" noProof="0" dirty="0">
                <a:ln>
                  <a:noFill/>
                </a:ln>
                <a:solidFill>
                  <a:srgbClr val="605B57"/>
                </a:solidFill>
                <a:effectLst/>
                <a:uLnTx/>
                <a:uFillTx/>
                <a:latin typeface="Tahoma"/>
                <a:ea typeface="+mn-ea"/>
                <a:cs typeface="Tahoma"/>
              </a:rPr>
              <a:t>available: </a:t>
            </a:r>
            <a:r>
              <a:rPr kumimoji="0" sz="1200" b="0" i="0" u="none" strike="noStrike" kern="0" cap="none" spc="87" normalizeH="0" baseline="0" noProof="0" dirty="0">
                <a:ln>
                  <a:noFill/>
                </a:ln>
                <a:solidFill>
                  <a:srgbClr val="605B57"/>
                </a:solidFill>
                <a:effectLst/>
                <a:uLnTx/>
                <a:uFillTx/>
                <a:latin typeface="Tahoma"/>
                <a:ea typeface="+mn-ea"/>
                <a:cs typeface="Tahoma"/>
              </a:rPr>
              <a:t>6</a:t>
            </a:r>
            <a:r>
              <a:rPr kumimoji="0" sz="1200" b="0" i="0" u="none" strike="noStrike" kern="0" cap="none" spc="0" normalizeH="0" baseline="0" noProof="0" dirty="0">
                <a:ln>
                  <a:noFill/>
                </a:ln>
                <a:solidFill>
                  <a:srgbClr val="605B57"/>
                </a:solidFill>
                <a:effectLst/>
                <a:uLnTx/>
                <a:uFillTx/>
                <a:latin typeface="Tahoma"/>
                <a:ea typeface="+mn-ea"/>
                <a:cs typeface="Tahoma"/>
              </a:rPr>
              <a:t> am </a:t>
            </a:r>
            <a:r>
              <a:rPr kumimoji="0" sz="1200" b="0" i="0" u="none" strike="noStrike" kern="0" cap="none" spc="113" normalizeH="0" baseline="0" noProof="0" dirty="0">
                <a:ln>
                  <a:noFill/>
                </a:ln>
                <a:solidFill>
                  <a:srgbClr val="605B57"/>
                </a:solidFill>
                <a:effectLst/>
                <a:uLnTx/>
                <a:uFillTx/>
                <a:latin typeface="Tahoma"/>
                <a:ea typeface="+mn-ea"/>
                <a:cs typeface="Tahoma"/>
              </a:rPr>
              <a:t>-</a:t>
            </a:r>
            <a:r>
              <a:rPr kumimoji="0" sz="1200" b="0" i="0" u="none" strike="noStrike" kern="0" cap="none" spc="0" normalizeH="0" baseline="0" noProof="0" dirty="0">
                <a:ln>
                  <a:noFill/>
                </a:ln>
                <a:solidFill>
                  <a:srgbClr val="605B57"/>
                </a:solidFill>
                <a:effectLst/>
                <a:uLnTx/>
                <a:uFillTx/>
                <a:latin typeface="Tahoma"/>
                <a:ea typeface="+mn-ea"/>
                <a:cs typeface="Tahoma"/>
              </a:rPr>
              <a:t> 7 pm </a:t>
            </a:r>
            <a:r>
              <a:rPr kumimoji="0" lang="en-US" sz="1200" b="0" i="0" u="none" strike="noStrike" kern="0" cap="none" spc="100" normalizeH="0" baseline="0" noProof="0" dirty="0">
                <a:ln>
                  <a:noFill/>
                </a:ln>
                <a:solidFill>
                  <a:srgbClr val="605B57"/>
                </a:solidFill>
                <a:effectLst/>
                <a:uLnTx/>
                <a:uFillTx/>
                <a:latin typeface="Tahoma"/>
                <a:ea typeface="+mn-ea"/>
                <a:cs typeface="Tahoma"/>
              </a:rPr>
              <a:t>(MT) Mon - Fri</a:t>
            </a:r>
            <a:endParaRPr kumimoji="0" lang="en-US" sz="1200" b="0" i="0" u="none" strike="noStrike" kern="0" cap="none" spc="-333" normalizeH="0" baseline="0" noProof="0" dirty="0">
              <a:ln>
                <a:noFill/>
              </a:ln>
              <a:solidFill>
                <a:srgbClr val="605B57"/>
              </a:solidFill>
              <a:effectLst/>
              <a:uLnTx/>
              <a:uFillTx/>
              <a:latin typeface="Tahoma"/>
              <a:ea typeface="+mn-ea"/>
              <a:cs typeface="Tahoma"/>
            </a:endParaRPr>
          </a:p>
          <a:p>
            <a:pPr marL="16933" marR="6773" lvl="0" indent="0" algn="l" defTabSz="1219170" rtl="0" eaLnBrk="1" fontAlgn="auto" latinLnBrk="0" hangingPunct="1">
              <a:lnSpc>
                <a:spcPct val="161300"/>
              </a:lnSpc>
              <a:spcBef>
                <a:spcPts val="0"/>
              </a:spcBef>
              <a:spcAft>
                <a:spcPts val="0"/>
              </a:spcAft>
              <a:buClrTx/>
              <a:buSzTx/>
              <a:buFontTx/>
              <a:buNone/>
              <a:tabLst/>
              <a:defRPr/>
            </a:pPr>
            <a:r>
              <a:rPr kumimoji="0" lang="en-US" sz="1200" b="0" i="0" u="none" strike="noStrike" kern="0" cap="none" spc="-333" normalizeH="0" baseline="0" noProof="0" dirty="0">
                <a:ln>
                  <a:noFill/>
                </a:ln>
                <a:solidFill>
                  <a:srgbClr val="605B57"/>
                </a:solidFill>
                <a:effectLst/>
                <a:uLnTx/>
                <a:uFillTx/>
                <a:latin typeface="Tahoma"/>
                <a:ea typeface="+mn-ea"/>
                <a:cs typeface="Tahoma"/>
              </a:rPr>
              <a:t>9 </a:t>
            </a:r>
            <a:r>
              <a:rPr kumimoji="0" sz="1200" b="0" i="0" u="none" strike="noStrike" kern="0" cap="none" spc="-7" normalizeH="0" baseline="0" noProof="0" dirty="0">
                <a:ln>
                  <a:noFill/>
                </a:ln>
                <a:solidFill>
                  <a:srgbClr val="605B57"/>
                </a:solidFill>
                <a:effectLst/>
                <a:uLnTx/>
                <a:uFillTx/>
                <a:latin typeface="Tahoma"/>
                <a:ea typeface="+mn-ea"/>
                <a:cs typeface="Tahoma"/>
              </a:rPr>
              <a:t> </a:t>
            </a:r>
            <a:r>
              <a:rPr kumimoji="0" lang="en-US" sz="1200" b="0" i="0" u="none" strike="noStrike" kern="0" cap="none" spc="-7" normalizeH="0" baseline="0" noProof="0" dirty="0">
                <a:ln>
                  <a:noFill/>
                </a:ln>
                <a:solidFill>
                  <a:srgbClr val="605B57"/>
                </a:solidFill>
                <a:effectLst/>
                <a:uLnTx/>
                <a:uFillTx/>
                <a:latin typeface="Tahoma"/>
                <a:ea typeface="+mn-ea"/>
                <a:cs typeface="Tahoma"/>
              </a:rPr>
              <a:t> </a:t>
            </a:r>
            <a:r>
              <a:rPr kumimoji="0" sz="1200" b="0" i="0" u="none" strike="noStrike" kern="0" cap="none" spc="0" normalizeH="0" baseline="0" noProof="0" dirty="0">
                <a:ln>
                  <a:noFill/>
                </a:ln>
                <a:solidFill>
                  <a:srgbClr val="605B57"/>
                </a:solidFill>
                <a:effectLst/>
                <a:uLnTx/>
                <a:uFillTx/>
                <a:latin typeface="Tahoma"/>
                <a:ea typeface="+mn-ea"/>
                <a:cs typeface="Tahoma"/>
              </a:rPr>
              <a:t>am </a:t>
            </a:r>
            <a:r>
              <a:rPr kumimoji="0" sz="1200" b="0" i="0" u="none" strike="noStrike" kern="0" cap="none" spc="113" normalizeH="0" baseline="0" noProof="0" dirty="0">
                <a:ln>
                  <a:noFill/>
                </a:ln>
                <a:solidFill>
                  <a:srgbClr val="605B57"/>
                </a:solidFill>
                <a:effectLst/>
                <a:uLnTx/>
                <a:uFillTx/>
                <a:latin typeface="Tahoma"/>
                <a:ea typeface="+mn-ea"/>
                <a:cs typeface="Tahoma"/>
              </a:rPr>
              <a:t>-</a:t>
            </a:r>
            <a:r>
              <a:rPr kumimoji="0" sz="1200" b="0" i="0" u="none" strike="noStrike" kern="0" cap="none" spc="-7" normalizeH="0" baseline="0" noProof="0" dirty="0">
                <a:ln>
                  <a:noFill/>
                </a:ln>
                <a:solidFill>
                  <a:srgbClr val="605B57"/>
                </a:solidFill>
                <a:effectLst/>
                <a:uLnTx/>
                <a:uFillTx/>
                <a:latin typeface="Tahoma"/>
                <a:ea typeface="+mn-ea"/>
                <a:cs typeface="Tahoma"/>
              </a:rPr>
              <a:t> </a:t>
            </a:r>
            <a:r>
              <a:rPr kumimoji="0" sz="1200" b="0" i="0" u="none" strike="noStrike" kern="0" cap="none" spc="73" normalizeH="0" baseline="0" noProof="0" dirty="0">
                <a:ln>
                  <a:noFill/>
                </a:ln>
                <a:solidFill>
                  <a:srgbClr val="605B57"/>
                </a:solidFill>
                <a:effectLst/>
                <a:uLnTx/>
                <a:uFillTx/>
                <a:latin typeface="Tahoma"/>
                <a:ea typeface="+mn-ea"/>
                <a:cs typeface="Tahoma"/>
              </a:rPr>
              <a:t>2</a:t>
            </a:r>
            <a:r>
              <a:rPr kumimoji="0" sz="1200" b="0" i="0" u="none" strike="noStrike" kern="0" cap="none" spc="0" normalizeH="0" baseline="0" noProof="0" dirty="0">
                <a:ln>
                  <a:noFill/>
                </a:ln>
                <a:solidFill>
                  <a:srgbClr val="605B57"/>
                </a:solidFill>
                <a:effectLst/>
                <a:uLnTx/>
                <a:uFillTx/>
                <a:latin typeface="Tahoma"/>
                <a:ea typeface="+mn-ea"/>
                <a:cs typeface="Tahoma"/>
              </a:rPr>
              <a:t> pm </a:t>
            </a:r>
            <a:r>
              <a:rPr kumimoji="0" lang="en-US" sz="1200" b="0" i="0" u="none" strike="noStrike" kern="0" cap="none" spc="100" normalizeH="0" baseline="0" noProof="0" dirty="0">
                <a:ln>
                  <a:noFill/>
                </a:ln>
                <a:solidFill>
                  <a:srgbClr val="605B57"/>
                </a:solidFill>
                <a:effectLst/>
                <a:uLnTx/>
                <a:uFillTx/>
                <a:latin typeface="Tahoma"/>
                <a:ea typeface="+mn-ea"/>
                <a:cs typeface="Tahoma"/>
              </a:rPr>
              <a:t>(MT) Sat</a:t>
            </a:r>
            <a:endParaRPr kumimoji="0" lang="en-US" sz="1200" b="0" i="0" u="none" strike="noStrike" kern="0" cap="none" spc="-333" normalizeH="0" baseline="0" noProof="0" dirty="0">
              <a:ln>
                <a:noFill/>
              </a:ln>
              <a:solidFill>
                <a:srgbClr val="605B57"/>
              </a:solidFill>
              <a:effectLst/>
              <a:uLnTx/>
              <a:uFillTx/>
              <a:latin typeface="Tahoma"/>
              <a:ea typeface="+mn-ea"/>
              <a:cs typeface="Tahoma"/>
            </a:endParaRPr>
          </a:p>
          <a:p>
            <a:pPr marL="16933" marR="6773" lvl="0" indent="0" algn="l" defTabSz="1219170" rtl="0" eaLnBrk="1" fontAlgn="auto" latinLnBrk="0" hangingPunct="1">
              <a:lnSpc>
                <a:spcPct val="161300"/>
              </a:lnSpc>
              <a:spcBef>
                <a:spcPts val="0"/>
              </a:spcBef>
              <a:spcAft>
                <a:spcPts val="0"/>
              </a:spcAft>
              <a:buClrTx/>
              <a:buSzTx/>
              <a:buFontTx/>
              <a:buNone/>
              <a:tabLst/>
              <a:defRPr/>
            </a:pPr>
            <a:endParaRPr kumimoji="0" sz="1200" b="0" i="0" u="none" strike="noStrike" kern="0" cap="none" spc="0" normalizeH="0" baseline="0" noProof="0" dirty="0">
              <a:ln>
                <a:noFill/>
              </a:ln>
              <a:solidFill>
                <a:sysClr val="windowText" lastClr="000000"/>
              </a:solidFill>
              <a:effectLst/>
              <a:uLnTx/>
              <a:uFillTx/>
              <a:latin typeface="Tahoma"/>
              <a:ea typeface="+mn-ea"/>
              <a:cs typeface="Tahoma"/>
            </a:endParaRPr>
          </a:p>
        </p:txBody>
      </p:sp>
      <p:sp>
        <p:nvSpPr>
          <p:cNvPr id="9" name="object 9"/>
          <p:cNvSpPr txBox="1"/>
          <p:nvPr/>
        </p:nvSpPr>
        <p:spPr>
          <a:xfrm>
            <a:off x="9456255" y="3840959"/>
            <a:ext cx="1849967" cy="743730"/>
          </a:xfrm>
          <a:prstGeom prst="rect">
            <a:avLst/>
          </a:prstGeom>
        </p:spPr>
        <p:txBody>
          <a:bodyPr vert="horz" wrap="square" lIns="0" tIns="152400" rIns="0" bIns="0" rtlCol="0">
            <a:spAutoFit/>
          </a:bodyPr>
          <a:lstStyle/>
          <a:p>
            <a:pPr marL="16933" marR="0" lvl="0" indent="0" algn="l" defTabSz="1219170" rtl="0" eaLnBrk="1" fontAlgn="auto" latinLnBrk="0" hangingPunct="1">
              <a:lnSpc>
                <a:spcPct val="100000"/>
              </a:lnSpc>
              <a:spcBef>
                <a:spcPts val="1200"/>
              </a:spcBef>
              <a:spcAft>
                <a:spcPts val="0"/>
              </a:spcAft>
              <a:buClrTx/>
              <a:buSzTx/>
              <a:buFontTx/>
              <a:buNone/>
              <a:tabLst/>
              <a:defRPr/>
            </a:pPr>
            <a:r>
              <a:rPr kumimoji="0" sz="2133" b="0" i="0" u="none" strike="noStrike" kern="0" cap="none" spc="-13" normalizeH="0" baseline="0" noProof="0" dirty="0">
                <a:ln>
                  <a:noFill/>
                </a:ln>
                <a:solidFill>
                  <a:srgbClr val="2B2927"/>
                </a:solidFill>
                <a:effectLst/>
                <a:uLnTx/>
                <a:uFillTx/>
                <a:latin typeface="Tahoma"/>
                <a:ea typeface="+mn-ea"/>
                <a:cs typeface="Tahoma"/>
              </a:rPr>
              <a:t>Email</a:t>
            </a:r>
            <a:endParaRPr kumimoji="0" sz="2133" b="0" i="0" u="none" strike="noStrike" kern="0" cap="none" spc="0" normalizeH="0" baseline="0" noProof="0">
              <a:ln>
                <a:noFill/>
              </a:ln>
              <a:solidFill>
                <a:sysClr val="windowText" lastClr="000000"/>
              </a:solidFill>
              <a:effectLst/>
              <a:uLnTx/>
              <a:uFillTx/>
              <a:latin typeface="Tahoma"/>
              <a:ea typeface="+mn-ea"/>
              <a:cs typeface="Tahoma"/>
            </a:endParaRPr>
          </a:p>
          <a:p>
            <a:pPr marL="16933" marR="0" lvl="0" indent="0" algn="l" defTabSz="1219170" rtl="0" eaLnBrk="1" fontAlgn="auto" latinLnBrk="0" hangingPunct="1">
              <a:lnSpc>
                <a:spcPct val="100000"/>
              </a:lnSpc>
              <a:spcBef>
                <a:spcPts val="607"/>
              </a:spcBef>
              <a:spcAft>
                <a:spcPts val="0"/>
              </a:spcAft>
              <a:buClrTx/>
              <a:buSzTx/>
              <a:buFontTx/>
              <a:buNone/>
              <a:tabLst/>
              <a:defRPr/>
            </a:pPr>
            <a:r>
              <a:rPr kumimoji="0" sz="1200" b="0" i="0" u="none" strike="noStrike" kern="0" cap="none" spc="0" normalizeH="0" baseline="0" noProof="0" dirty="0">
                <a:ln>
                  <a:noFill/>
                </a:ln>
                <a:solidFill>
                  <a:srgbClr val="605B57"/>
                </a:solidFill>
                <a:effectLst/>
                <a:uLnTx/>
                <a:uFillTx/>
                <a:latin typeface="Tahoma"/>
                <a:ea typeface="+mn-ea"/>
                <a:cs typeface="Tahoma"/>
              </a:rPr>
              <a:t>Email:</a:t>
            </a:r>
            <a:r>
              <a:rPr kumimoji="0" sz="1200" b="0" i="0" u="none" strike="noStrike" kern="0" cap="none" spc="20" normalizeH="0" baseline="0" noProof="0" dirty="0">
                <a:ln>
                  <a:noFill/>
                </a:ln>
                <a:solidFill>
                  <a:srgbClr val="605B57"/>
                </a:solidFill>
                <a:effectLst/>
                <a:uLnTx/>
                <a:uFillTx/>
                <a:latin typeface="Tahoma"/>
                <a:ea typeface="+mn-ea"/>
                <a:cs typeface="Tahoma"/>
              </a:rPr>
              <a:t> </a:t>
            </a:r>
            <a:r>
              <a:rPr kumimoji="0" sz="1200" b="0" i="0" u="sng" strike="noStrike" kern="0" cap="none" spc="-13" normalizeH="0" baseline="0" noProof="0" dirty="0">
                <a:ln>
                  <a:noFill/>
                </a:ln>
                <a:solidFill>
                  <a:srgbClr val="F65E00"/>
                </a:solidFill>
                <a:effectLst/>
                <a:uLnTx/>
                <a:uFill>
                  <a:solidFill>
                    <a:srgbClr val="F65E00"/>
                  </a:solidFill>
                </a:uFill>
                <a:latin typeface="Tahoma"/>
                <a:ea typeface="+mn-ea"/>
                <a:cs typeface="Tahoma"/>
                <a:hlinkClick r:id="rId4"/>
              </a:rPr>
              <a:t>help@smithrx.com</a:t>
            </a:r>
            <a:endParaRPr kumimoji="0" sz="1200" b="0" i="0" u="none" strike="noStrike" kern="0" cap="none" spc="0" normalizeH="0" baseline="0" noProof="0">
              <a:ln>
                <a:noFill/>
              </a:ln>
              <a:solidFill>
                <a:sysClr val="windowText" lastClr="000000"/>
              </a:solidFill>
              <a:effectLst/>
              <a:uLnTx/>
              <a:uFillTx/>
              <a:latin typeface="Tahoma"/>
              <a:ea typeface="+mn-ea"/>
              <a:cs typeface="Tahoma"/>
            </a:endParaRPr>
          </a:p>
        </p:txBody>
      </p:sp>
      <p:grpSp>
        <p:nvGrpSpPr>
          <p:cNvPr id="10" name="object 10"/>
          <p:cNvGrpSpPr/>
          <p:nvPr/>
        </p:nvGrpSpPr>
        <p:grpSpPr>
          <a:xfrm>
            <a:off x="236034" y="2315333"/>
            <a:ext cx="2567093" cy="1620520"/>
            <a:chOff x="177025" y="1736500"/>
            <a:chExt cx="1925320" cy="1215390"/>
          </a:xfrm>
        </p:grpSpPr>
        <p:pic>
          <p:nvPicPr>
            <p:cNvPr id="11" name="object 11"/>
            <p:cNvPicPr/>
            <p:nvPr/>
          </p:nvPicPr>
          <p:blipFill>
            <a:blip r:embed="rId5" cstate="print"/>
            <a:stretch>
              <a:fillRect/>
            </a:stretch>
          </p:blipFill>
          <p:spPr>
            <a:xfrm>
              <a:off x="177025" y="1736500"/>
              <a:ext cx="1924800" cy="1215300"/>
            </a:xfrm>
            <a:prstGeom prst="rect">
              <a:avLst/>
            </a:prstGeom>
          </p:spPr>
        </p:pic>
        <p:pic>
          <p:nvPicPr>
            <p:cNvPr id="12" name="object 12"/>
            <p:cNvPicPr/>
            <p:nvPr/>
          </p:nvPicPr>
          <p:blipFill>
            <a:blip r:embed="rId6" cstate="print"/>
            <a:stretch>
              <a:fillRect/>
            </a:stretch>
          </p:blipFill>
          <p:spPr>
            <a:xfrm>
              <a:off x="234175" y="1774600"/>
              <a:ext cx="1810499" cy="1100999"/>
            </a:xfrm>
            <a:prstGeom prst="rect">
              <a:avLst/>
            </a:prstGeom>
          </p:spPr>
        </p:pic>
      </p:grpSp>
      <p:grpSp>
        <p:nvGrpSpPr>
          <p:cNvPr id="13" name="object 13"/>
          <p:cNvGrpSpPr/>
          <p:nvPr/>
        </p:nvGrpSpPr>
        <p:grpSpPr>
          <a:xfrm>
            <a:off x="3307301" y="2282767"/>
            <a:ext cx="2433319" cy="1620520"/>
            <a:chOff x="2480475" y="1712075"/>
            <a:chExt cx="1824989" cy="1215390"/>
          </a:xfrm>
        </p:grpSpPr>
        <p:pic>
          <p:nvPicPr>
            <p:cNvPr id="14" name="object 14"/>
            <p:cNvPicPr/>
            <p:nvPr/>
          </p:nvPicPr>
          <p:blipFill>
            <a:blip r:embed="rId7" cstate="print"/>
            <a:stretch>
              <a:fillRect/>
            </a:stretch>
          </p:blipFill>
          <p:spPr>
            <a:xfrm>
              <a:off x="2480475" y="1712075"/>
              <a:ext cx="1824900" cy="1215300"/>
            </a:xfrm>
            <a:prstGeom prst="rect">
              <a:avLst/>
            </a:prstGeom>
          </p:spPr>
        </p:pic>
        <p:pic>
          <p:nvPicPr>
            <p:cNvPr id="15" name="object 15"/>
            <p:cNvPicPr/>
            <p:nvPr/>
          </p:nvPicPr>
          <p:blipFill>
            <a:blip r:embed="rId8" cstate="print"/>
            <a:stretch>
              <a:fillRect/>
            </a:stretch>
          </p:blipFill>
          <p:spPr>
            <a:xfrm>
              <a:off x="2537625" y="1750175"/>
              <a:ext cx="1710600" cy="1100999"/>
            </a:xfrm>
            <a:prstGeom prst="rect">
              <a:avLst/>
            </a:prstGeom>
          </p:spPr>
        </p:pic>
      </p:grpSp>
      <p:grpSp>
        <p:nvGrpSpPr>
          <p:cNvPr id="16" name="object 16"/>
          <p:cNvGrpSpPr/>
          <p:nvPr/>
        </p:nvGrpSpPr>
        <p:grpSpPr>
          <a:xfrm>
            <a:off x="6340167" y="2315333"/>
            <a:ext cx="2433319" cy="1620520"/>
            <a:chOff x="4755125" y="1736500"/>
            <a:chExt cx="1824989" cy="1215390"/>
          </a:xfrm>
        </p:grpSpPr>
        <p:pic>
          <p:nvPicPr>
            <p:cNvPr id="17" name="object 17"/>
            <p:cNvPicPr/>
            <p:nvPr/>
          </p:nvPicPr>
          <p:blipFill>
            <a:blip r:embed="rId9" cstate="print"/>
            <a:stretch>
              <a:fillRect/>
            </a:stretch>
          </p:blipFill>
          <p:spPr>
            <a:xfrm>
              <a:off x="4755125" y="1736500"/>
              <a:ext cx="1824900" cy="1215300"/>
            </a:xfrm>
            <a:prstGeom prst="rect">
              <a:avLst/>
            </a:prstGeom>
          </p:spPr>
        </p:pic>
        <p:pic>
          <p:nvPicPr>
            <p:cNvPr id="18" name="object 18"/>
            <p:cNvPicPr/>
            <p:nvPr/>
          </p:nvPicPr>
          <p:blipFill>
            <a:blip r:embed="rId10" cstate="print"/>
            <a:stretch>
              <a:fillRect/>
            </a:stretch>
          </p:blipFill>
          <p:spPr>
            <a:xfrm>
              <a:off x="4812275" y="1774599"/>
              <a:ext cx="1710599" cy="1100999"/>
            </a:xfrm>
            <a:prstGeom prst="rect">
              <a:avLst/>
            </a:prstGeom>
          </p:spPr>
        </p:pic>
      </p:grpSp>
      <p:pic>
        <p:nvPicPr>
          <p:cNvPr id="19" name="object 19"/>
          <p:cNvPicPr/>
          <p:nvPr/>
        </p:nvPicPr>
        <p:blipFill>
          <a:blip r:embed="rId11" cstate="print"/>
          <a:stretch>
            <a:fillRect/>
          </a:stretch>
        </p:blipFill>
        <p:spPr>
          <a:xfrm>
            <a:off x="9534116" y="2333565"/>
            <a:ext cx="1354035" cy="1467999"/>
          </a:xfrm>
          <a:prstGeom prst="rect">
            <a:avLst/>
          </a:prstGeom>
        </p:spPr>
      </p:pic>
      <p:sp>
        <p:nvSpPr>
          <p:cNvPr id="20" name="object 20"/>
          <p:cNvSpPr txBox="1">
            <a:spLocks noGrp="1"/>
          </p:cNvSpPr>
          <p:nvPr>
            <p:ph type="sldNum" sz="quarter" idx="7"/>
          </p:nvPr>
        </p:nvSpPr>
        <p:spPr>
          <a:xfrm>
            <a:off x="15671265" y="8507497"/>
            <a:ext cx="304827" cy="177036"/>
          </a:xfrm>
          <a:prstGeom prst="rect">
            <a:avLst/>
          </a:prstGeom>
        </p:spPr>
        <p:txBody>
          <a:bodyPr vert="horz" wrap="square" lIns="0" tIns="12700" rIns="0" bIns="0" rtlCol="0">
            <a:spAutoFit/>
          </a:bodyPr>
          <a:lstStyle/>
          <a:p>
            <a:pPr marL="16933" marR="0" lvl="0" indent="0" algn="l" defTabSz="1219170" rtl="0" eaLnBrk="1" fontAlgn="auto" latinLnBrk="0" hangingPunct="1">
              <a:lnSpc>
                <a:spcPct val="100000"/>
              </a:lnSpc>
              <a:spcBef>
                <a:spcPts val="100"/>
              </a:spcBef>
              <a:spcAft>
                <a:spcPts val="0"/>
              </a:spcAft>
              <a:buClrTx/>
              <a:buSzTx/>
              <a:buFontTx/>
              <a:buNone/>
              <a:tabLst/>
              <a:defRPr/>
            </a:pPr>
            <a:fld id="{81D60167-4931-47E6-BA6A-407CBD079E47}" type="slidenum">
              <a:rPr kumimoji="0" sz="1067" b="0" i="0" u="none" strike="noStrike" kern="0" cap="none" spc="-33" normalizeH="0" baseline="0" noProof="0" dirty="0">
                <a:ln>
                  <a:noFill/>
                </a:ln>
                <a:solidFill>
                  <a:srgbClr val="605B57"/>
                </a:solidFill>
                <a:effectLst/>
                <a:uLnTx/>
                <a:uFillTx/>
                <a:latin typeface="Tahoma"/>
                <a:ea typeface="+mn-ea"/>
                <a:cs typeface="Tahoma"/>
              </a:rPr>
              <a:pPr marL="16933" marR="0" lvl="0" indent="0" algn="l" defTabSz="1219170" rtl="0" eaLnBrk="1" fontAlgn="auto" latinLnBrk="0" hangingPunct="1">
                <a:lnSpc>
                  <a:spcPct val="100000"/>
                </a:lnSpc>
                <a:spcBef>
                  <a:spcPts val="100"/>
                </a:spcBef>
                <a:spcAft>
                  <a:spcPts val="0"/>
                </a:spcAft>
                <a:buClrTx/>
                <a:buSzTx/>
                <a:buFontTx/>
                <a:buNone/>
                <a:tabLst/>
                <a:defRPr/>
              </a:pPr>
              <a:t>32</a:t>
            </a:fld>
            <a:endParaRPr kumimoji="0" sz="1067" b="0" i="0" u="none" strike="noStrike" kern="0" cap="none" spc="-33" normalizeH="0" baseline="0" noProof="0" dirty="0">
              <a:ln>
                <a:noFill/>
              </a:ln>
              <a:solidFill>
                <a:srgbClr val="605B57"/>
              </a:solidFill>
              <a:effectLst/>
              <a:uLnTx/>
              <a:uFillTx/>
              <a:latin typeface="Tahoma"/>
              <a:ea typeface="+mn-ea"/>
              <a:cs typeface="Tahoma"/>
            </a:endParaRPr>
          </a:p>
        </p:txBody>
      </p:sp>
    </p:spTree>
    <p:extLst>
      <p:ext uri="{BB962C8B-B14F-4D97-AF65-F5344CB8AC3E}">
        <p14:creationId xmlns:p14="http://schemas.microsoft.com/office/powerpoint/2010/main" val="9728090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73909" y="6358101"/>
            <a:ext cx="243839" cy="243839"/>
          </a:xfrm>
          <a:prstGeom prst="rect">
            <a:avLst/>
          </a:prstGeom>
        </p:spPr>
      </p:pic>
      <p:sp>
        <p:nvSpPr>
          <p:cNvPr id="3" name="object 3"/>
          <p:cNvSpPr txBox="1"/>
          <p:nvPr/>
        </p:nvSpPr>
        <p:spPr>
          <a:xfrm>
            <a:off x="285068" y="787352"/>
            <a:ext cx="7923953" cy="1107996"/>
          </a:xfrm>
          <a:prstGeom prst="rect">
            <a:avLst/>
          </a:prstGeom>
        </p:spPr>
        <p:txBody>
          <a:bodyPr vert="horz" wrap="square" lIns="0" tIns="81280" rIns="0" bIns="0" rtlCol="0">
            <a:spAutoFit/>
          </a:bodyPr>
          <a:lstStyle/>
          <a:p>
            <a:pPr marL="16933" marR="6773" lvl="0" indent="0" algn="l" defTabSz="1219170" rtl="0" eaLnBrk="1" fontAlgn="auto" latinLnBrk="0" hangingPunct="1">
              <a:lnSpc>
                <a:spcPts val="4027"/>
              </a:lnSpc>
              <a:spcBef>
                <a:spcPts val="640"/>
              </a:spcBef>
              <a:spcAft>
                <a:spcPts val="0"/>
              </a:spcAft>
              <a:buClrTx/>
              <a:buSzTx/>
              <a:buFontTx/>
              <a:buNone/>
              <a:tabLst/>
              <a:defRPr/>
            </a:pPr>
            <a:r>
              <a:rPr kumimoji="0" sz="3733" b="0" i="0" u="none" strike="noStrike" kern="0" cap="none" spc="247" normalizeH="0" baseline="0" noProof="0" dirty="0">
                <a:ln>
                  <a:noFill/>
                </a:ln>
                <a:solidFill>
                  <a:srgbClr val="2B2927"/>
                </a:solidFill>
                <a:effectLst/>
                <a:uLnTx/>
                <a:uFillTx/>
                <a:latin typeface="Tahoma"/>
                <a:ea typeface="+mn-ea"/>
                <a:cs typeface="Tahoma"/>
              </a:rPr>
              <a:t>Cost</a:t>
            </a:r>
            <a:r>
              <a:rPr kumimoji="0" sz="3733" b="0" i="0" u="none" strike="noStrike" kern="0" cap="none" spc="-173" normalizeH="0" baseline="0" noProof="0" dirty="0">
                <a:ln>
                  <a:noFill/>
                </a:ln>
                <a:solidFill>
                  <a:srgbClr val="2B2927"/>
                </a:solidFill>
                <a:effectLst/>
                <a:uLnTx/>
                <a:uFillTx/>
                <a:latin typeface="Tahoma"/>
                <a:ea typeface="+mn-ea"/>
                <a:cs typeface="Tahoma"/>
              </a:rPr>
              <a:t> </a:t>
            </a:r>
            <a:r>
              <a:rPr kumimoji="0" sz="3733" b="0" i="0" u="none" strike="noStrike" kern="0" cap="none" spc="207" normalizeH="0" baseline="0" noProof="0" dirty="0">
                <a:ln>
                  <a:noFill/>
                </a:ln>
                <a:solidFill>
                  <a:srgbClr val="2B2927"/>
                </a:solidFill>
                <a:effectLst/>
                <a:uLnTx/>
                <a:uFillTx/>
                <a:latin typeface="Tahoma"/>
                <a:ea typeface="+mn-ea"/>
                <a:cs typeface="Tahoma"/>
              </a:rPr>
              <a:t>Savings</a:t>
            </a:r>
            <a:r>
              <a:rPr kumimoji="0" sz="3733" b="0" i="0" u="none" strike="noStrike" kern="0" cap="none" spc="-167" normalizeH="0" baseline="0" noProof="0" dirty="0">
                <a:ln>
                  <a:noFill/>
                </a:ln>
                <a:solidFill>
                  <a:srgbClr val="2B2927"/>
                </a:solidFill>
                <a:effectLst/>
                <a:uLnTx/>
                <a:uFillTx/>
                <a:latin typeface="Tahoma"/>
                <a:ea typeface="+mn-ea"/>
                <a:cs typeface="Tahoma"/>
              </a:rPr>
              <a:t> </a:t>
            </a:r>
            <a:r>
              <a:rPr kumimoji="0" sz="3733" b="0" i="0" u="none" strike="noStrike" kern="0" cap="none" spc="187" normalizeH="0" baseline="0" noProof="0" dirty="0">
                <a:ln>
                  <a:noFill/>
                </a:ln>
                <a:solidFill>
                  <a:srgbClr val="2B2927"/>
                </a:solidFill>
                <a:effectLst/>
                <a:uLnTx/>
                <a:uFillTx/>
                <a:latin typeface="Tahoma"/>
                <a:ea typeface="+mn-ea"/>
                <a:cs typeface="Tahoma"/>
              </a:rPr>
              <a:t>Programs</a:t>
            </a:r>
            <a:r>
              <a:rPr kumimoji="0" sz="3733" b="0" i="0" u="none" strike="noStrike" kern="0" cap="none" spc="-167" normalizeH="0" baseline="0" noProof="0" dirty="0">
                <a:ln>
                  <a:noFill/>
                </a:ln>
                <a:solidFill>
                  <a:srgbClr val="2B2927"/>
                </a:solidFill>
                <a:effectLst/>
                <a:uLnTx/>
                <a:uFillTx/>
                <a:latin typeface="Tahoma"/>
                <a:ea typeface="+mn-ea"/>
                <a:cs typeface="Tahoma"/>
              </a:rPr>
              <a:t> </a:t>
            </a:r>
            <a:r>
              <a:rPr kumimoji="0" sz="3733" b="0" i="0" u="none" strike="noStrike" kern="0" cap="none" spc="187" normalizeH="0" baseline="0" noProof="0" dirty="0">
                <a:ln>
                  <a:noFill/>
                </a:ln>
                <a:solidFill>
                  <a:srgbClr val="2B2927"/>
                </a:solidFill>
                <a:effectLst/>
                <a:uLnTx/>
                <a:uFillTx/>
                <a:latin typeface="Tahoma"/>
                <a:ea typeface="+mn-ea"/>
                <a:cs typeface="Tahoma"/>
              </a:rPr>
              <a:t>Adapted</a:t>
            </a:r>
            <a:r>
              <a:rPr kumimoji="0" sz="3733" b="0" i="0" u="none" strike="noStrike" kern="0" cap="none" spc="-173" normalizeH="0" baseline="0" noProof="0" dirty="0">
                <a:ln>
                  <a:noFill/>
                </a:ln>
                <a:solidFill>
                  <a:srgbClr val="2B2927"/>
                </a:solidFill>
                <a:effectLst/>
                <a:uLnTx/>
                <a:uFillTx/>
                <a:latin typeface="Tahoma"/>
                <a:ea typeface="+mn-ea"/>
                <a:cs typeface="Tahoma"/>
              </a:rPr>
              <a:t> </a:t>
            </a:r>
            <a:r>
              <a:rPr kumimoji="0" sz="3733" b="0" i="0" u="none" strike="noStrike" kern="0" cap="none" spc="53" normalizeH="0" baseline="0" noProof="0" dirty="0">
                <a:ln>
                  <a:noFill/>
                </a:ln>
                <a:solidFill>
                  <a:srgbClr val="2B2927"/>
                </a:solidFill>
                <a:effectLst/>
                <a:uLnTx/>
                <a:uFillTx/>
                <a:latin typeface="Tahoma"/>
                <a:ea typeface="+mn-ea"/>
                <a:cs typeface="Tahoma"/>
              </a:rPr>
              <a:t>to </a:t>
            </a:r>
            <a:r>
              <a:rPr kumimoji="0" sz="3733" b="0" i="0" u="none" strike="noStrike" kern="0" cap="none" spc="187" normalizeH="0" baseline="0" noProof="0" dirty="0">
                <a:ln>
                  <a:noFill/>
                </a:ln>
                <a:solidFill>
                  <a:srgbClr val="2B2927"/>
                </a:solidFill>
                <a:effectLst/>
                <a:uLnTx/>
                <a:uFillTx/>
                <a:latin typeface="Tahoma"/>
                <a:ea typeface="+mn-ea"/>
                <a:cs typeface="Tahoma"/>
              </a:rPr>
              <a:t>Market</a:t>
            </a:r>
            <a:r>
              <a:rPr kumimoji="0" sz="3733" b="0" i="0" u="none" strike="noStrike" kern="0" cap="none" spc="-180" normalizeH="0" baseline="0" noProof="0" dirty="0">
                <a:ln>
                  <a:noFill/>
                </a:ln>
                <a:solidFill>
                  <a:srgbClr val="2B2927"/>
                </a:solidFill>
                <a:effectLst/>
                <a:uLnTx/>
                <a:uFillTx/>
                <a:latin typeface="Tahoma"/>
                <a:ea typeface="+mn-ea"/>
                <a:cs typeface="Tahoma"/>
              </a:rPr>
              <a:t> </a:t>
            </a:r>
            <a:r>
              <a:rPr kumimoji="0" sz="3733" b="0" i="0" u="none" strike="noStrike" kern="0" cap="none" spc="227" normalizeH="0" baseline="0" noProof="0" dirty="0">
                <a:ln>
                  <a:noFill/>
                </a:ln>
                <a:solidFill>
                  <a:srgbClr val="2B2927"/>
                </a:solidFill>
                <a:effectLst/>
                <a:uLnTx/>
                <a:uFillTx/>
                <a:latin typeface="Tahoma"/>
                <a:ea typeface="+mn-ea"/>
                <a:cs typeface="Tahoma"/>
              </a:rPr>
              <a:t>Needs</a:t>
            </a:r>
            <a:endParaRPr kumimoji="0" sz="3733" b="0" i="0" u="none" strike="noStrike" kern="0" cap="none" spc="0" normalizeH="0" baseline="0" noProof="0">
              <a:ln>
                <a:noFill/>
              </a:ln>
              <a:solidFill>
                <a:sysClr val="windowText" lastClr="000000"/>
              </a:solidFill>
              <a:effectLst/>
              <a:uLnTx/>
              <a:uFillTx/>
              <a:latin typeface="Tahoma"/>
              <a:ea typeface="+mn-ea"/>
              <a:cs typeface="Tahoma"/>
            </a:endParaRPr>
          </a:p>
        </p:txBody>
      </p:sp>
      <p:grpSp>
        <p:nvGrpSpPr>
          <p:cNvPr id="4" name="object 4"/>
          <p:cNvGrpSpPr/>
          <p:nvPr/>
        </p:nvGrpSpPr>
        <p:grpSpPr>
          <a:xfrm>
            <a:off x="298437" y="1910300"/>
            <a:ext cx="11598487" cy="4332393"/>
            <a:chOff x="223827" y="1432724"/>
            <a:chExt cx="8698865" cy="3249295"/>
          </a:xfrm>
        </p:grpSpPr>
        <p:sp>
          <p:nvSpPr>
            <p:cNvPr id="5" name="object 5"/>
            <p:cNvSpPr/>
            <p:nvPr/>
          </p:nvSpPr>
          <p:spPr>
            <a:xfrm>
              <a:off x="228589" y="1499615"/>
              <a:ext cx="8689340" cy="0"/>
            </a:xfrm>
            <a:custGeom>
              <a:avLst/>
              <a:gdLst/>
              <a:ahLst/>
              <a:cxnLst/>
              <a:rect l="l" t="t" r="r" b="b"/>
              <a:pathLst>
                <a:path w="8689340">
                  <a:moveTo>
                    <a:pt x="0" y="0"/>
                  </a:moveTo>
                  <a:lnTo>
                    <a:pt x="8688899" y="0"/>
                  </a:lnTo>
                </a:path>
              </a:pathLst>
            </a:custGeom>
            <a:ln w="9524">
              <a:solidFill>
                <a:srgbClr val="C4C1BE"/>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230849" y="1432724"/>
              <a:ext cx="8682355" cy="3249295"/>
            </a:xfrm>
            <a:custGeom>
              <a:avLst/>
              <a:gdLst/>
              <a:ahLst/>
              <a:cxnLst/>
              <a:rect l="l" t="t" r="r" b="b"/>
              <a:pathLst>
                <a:path w="8682355" h="3249295">
                  <a:moveTo>
                    <a:pt x="8552417" y="3248699"/>
                  </a:moveTo>
                  <a:lnTo>
                    <a:pt x="129883" y="3248699"/>
                  </a:lnTo>
                  <a:lnTo>
                    <a:pt x="79326" y="3238493"/>
                  </a:lnTo>
                  <a:lnTo>
                    <a:pt x="38041" y="3210658"/>
                  </a:lnTo>
                  <a:lnTo>
                    <a:pt x="10206" y="3169373"/>
                  </a:lnTo>
                  <a:lnTo>
                    <a:pt x="0" y="3118816"/>
                  </a:lnTo>
                  <a:lnTo>
                    <a:pt x="0" y="129882"/>
                  </a:lnTo>
                  <a:lnTo>
                    <a:pt x="10206" y="79326"/>
                  </a:lnTo>
                  <a:lnTo>
                    <a:pt x="38041" y="38041"/>
                  </a:lnTo>
                  <a:lnTo>
                    <a:pt x="79326" y="10206"/>
                  </a:lnTo>
                  <a:lnTo>
                    <a:pt x="129883" y="0"/>
                  </a:lnTo>
                  <a:lnTo>
                    <a:pt x="8552417" y="0"/>
                  </a:lnTo>
                  <a:lnTo>
                    <a:pt x="8602120" y="9886"/>
                  </a:lnTo>
                  <a:lnTo>
                    <a:pt x="8644257" y="38041"/>
                  </a:lnTo>
                  <a:lnTo>
                    <a:pt x="8672412" y="80178"/>
                  </a:lnTo>
                  <a:lnTo>
                    <a:pt x="8682299" y="129882"/>
                  </a:lnTo>
                  <a:lnTo>
                    <a:pt x="8682299" y="3118816"/>
                  </a:lnTo>
                  <a:lnTo>
                    <a:pt x="8672093" y="3169373"/>
                  </a:lnTo>
                  <a:lnTo>
                    <a:pt x="8644258" y="3210658"/>
                  </a:lnTo>
                  <a:lnTo>
                    <a:pt x="8602973" y="3238493"/>
                  </a:lnTo>
                  <a:lnTo>
                    <a:pt x="8552417" y="3248699"/>
                  </a:lnTo>
                  <a:close/>
                </a:path>
              </a:pathLst>
            </a:custGeom>
            <a:solidFill>
              <a:srgbClr val="FFFFFF"/>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7" name="object 7" descr="$PPTXTitle"/>
          <p:cNvSpPr txBox="1">
            <a:spLocks noGrp="1"/>
          </p:cNvSpPr>
          <p:nvPr>
            <p:ph type="title"/>
          </p:nvPr>
        </p:nvSpPr>
        <p:spPr>
          <a:xfrm>
            <a:off x="402167" y="465605"/>
            <a:ext cx="1490133" cy="263320"/>
          </a:xfrm>
          <a:prstGeom prst="rect">
            <a:avLst/>
          </a:prstGeom>
        </p:spPr>
        <p:txBody>
          <a:bodyPr vert="horz" wrap="square" lIns="0" tIns="16933" rIns="0" bIns="0" rtlCol="0">
            <a:spAutoFit/>
          </a:bodyPr>
          <a:lstStyle/>
          <a:p>
            <a:pPr marL="16933">
              <a:spcBef>
                <a:spcPts val="133"/>
              </a:spcBef>
            </a:pPr>
            <a:r>
              <a:rPr sz="1600" spc="120" dirty="0">
                <a:solidFill>
                  <a:srgbClr val="F65E00"/>
                </a:solidFill>
              </a:rPr>
              <a:t>CONNECT</a:t>
            </a:r>
            <a:r>
              <a:rPr sz="1600" spc="-47" dirty="0">
                <a:solidFill>
                  <a:srgbClr val="F65E00"/>
                </a:solidFill>
              </a:rPr>
              <a:t> </a:t>
            </a:r>
            <a:r>
              <a:rPr sz="1600" spc="107" dirty="0">
                <a:solidFill>
                  <a:srgbClr val="F65E00"/>
                </a:solidFill>
              </a:rPr>
              <a:t>360</a:t>
            </a:r>
            <a:endParaRPr sz="1600"/>
          </a:p>
        </p:txBody>
      </p:sp>
      <p:graphicFrame>
        <p:nvGraphicFramePr>
          <p:cNvPr id="8" name="object 8"/>
          <p:cNvGraphicFramePr>
            <a:graphicFrameLocks noGrp="1"/>
          </p:cNvGraphicFramePr>
          <p:nvPr/>
        </p:nvGraphicFramePr>
        <p:xfrm>
          <a:off x="682334" y="2628227"/>
          <a:ext cx="7986605" cy="3156373"/>
        </p:xfrm>
        <a:graphic>
          <a:graphicData uri="http://schemas.openxmlformats.org/drawingml/2006/table">
            <a:tbl>
              <a:tblPr firstRow="1" bandRow="1">
                <a:tableStyleId>{2D5ABB26-0587-4C30-8999-92F81FD0307C}</a:tableStyleId>
              </a:tblPr>
              <a:tblGrid>
                <a:gridCol w="2667000">
                  <a:extLst>
                    <a:ext uri="{9D8B030D-6E8A-4147-A177-3AD203B41FA5}">
                      <a16:colId xmlns:a16="http://schemas.microsoft.com/office/drawing/2014/main" val="20000"/>
                    </a:ext>
                  </a:extLst>
                </a:gridCol>
                <a:gridCol w="2652605">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tblGrid>
              <a:tr h="2968413">
                <a:tc>
                  <a:txBody>
                    <a:bodyPr/>
                    <a:lstStyle/>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spcBef>
                          <a:spcPts val="250"/>
                        </a:spcBef>
                      </a:pPr>
                      <a:endParaRPr sz="1300">
                        <a:latin typeface="Times New Roman"/>
                        <a:cs typeface="Times New Roman"/>
                      </a:endParaRPr>
                    </a:p>
                    <a:p>
                      <a:pPr marL="432434" marR="425450" algn="ctr">
                        <a:lnSpc>
                          <a:spcPct val="150000"/>
                        </a:lnSpc>
                      </a:pPr>
                      <a:r>
                        <a:rPr sz="1300" b="1" dirty="0">
                          <a:solidFill>
                            <a:srgbClr val="2B2927"/>
                          </a:solidFill>
                          <a:latin typeface="Tahoma"/>
                          <a:cs typeface="Tahoma"/>
                        </a:rPr>
                        <a:t>Access</a:t>
                      </a:r>
                      <a:r>
                        <a:rPr sz="1300" b="1" spc="105" dirty="0">
                          <a:solidFill>
                            <a:srgbClr val="2B2927"/>
                          </a:solidFill>
                          <a:latin typeface="Tahoma"/>
                          <a:cs typeface="Tahoma"/>
                        </a:rPr>
                        <a:t> </a:t>
                      </a:r>
                      <a:r>
                        <a:rPr sz="1300" b="1" spc="-20" dirty="0">
                          <a:solidFill>
                            <a:srgbClr val="2B2927"/>
                          </a:solidFill>
                          <a:latin typeface="Tahoma"/>
                          <a:cs typeface="Tahoma"/>
                        </a:rPr>
                        <a:t>Plus </a:t>
                      </a:r>
                      <a:r>
                        <a:rPr sz="1300" b="1" dirty="0">
                          <a:solidFill>
                            <a:srgbClr val="2B2927"/>
                          </a:solidFill>
                          <a:latin typeface="Tahoma"/>
                          <a:cs typeface="Tahoma"/>
                        </a:rPr>
                        <a:t>Access</a:t>
                      </a:r>
                      <a:r>
                        <a:rPr sz="1300" b="1" spc="105" dirty="0">
                          <a:solidFill>
                            <a:srgbClr val="2B2927"/>
                          </a:solidFill>
                          <a:latin typeface="Tahoma"/>
                          <a:cs typeface="Tahoma"/>
                        </a:rPr>
                        <a:t> </a:t>
                      </a:r>
                      <a:r>
                        <a:rPr sz="1300" b="1" spc="-10" dirty="0">
                          <a:solidFill>
                            <a:srgbClr val="2B2927"/>
                          </a:solidFill>
                          <a:latin typeface="Tahoma"/>
                          <a:cs typeface="Tahoma"/>
                        </a:rPr>
                        <a:t>Specialty </a:t>
                      </a:r>
                      <a:r>
                        <a:rPr sz="1300" b="1" dirty="0">
                          <a:solidFill>
                            <a:srgbClr val="2B2927"/>
                          </a:solidFill>
                          <a:latin typeface="Tahoma"/>
                          <a:cs typeface="Tahoma"/>
                        </a:rPr>
                        <a:t>Access</a:t>
                      </a:r>
                      <a:r>
                        <a:rPr sz="1300" b="1" spc="105" dirty="0">
                          <a:solidFill>
                            <a:srgbClr val="2B2927"/>
                          </a:solidFill>
                          <a:latin typeface="Tahoma"/>
                          <a:cs typeface="Tahoma"/>
                        </a:rPr>
                        <a:t> </a:t>
                      </a:r>
                      <a:r>
                        <a:rPr sz="1300" b="1" spc="-35" dirty="0">
                          <a:solidFill>
                            <a:srgbClr val="2B2927"/>
                          </a:solidFill>
                          <a:latin typeface="Tahoma"/>
                          <a:cs typeface="Tahoma"/>
                        </a:rPr>
                        <a:t>Traditional</a:t>
                      </a:r>
                      <a:endParaRPr sz="1300">
                        <a:latin typeface="Tahoma"/>
                        <a:cs typeface="Tahoma"/>
                      </a:endParaRPr>
                    </a:p>
                  </a:txBody>
                  <a:tcPr marL="0" marR="0" marT="0" marB="0">
                    <a:solidFill>
                      <a:srgbClr val="FDE0CD">
                        <a:alpha val="29998"/>
                      </a:srgbClr>
                    </a:solidFill>
                  </a:tcPr>
                </a:tc>
                <a:tc>
                  <a:txBody>
                    <a:bodyPr/>
                    <a:lstStyle/>
                    <a:p>
                      <a:pPr>
                        <a:lnSpc>
                          <a:spcPct val="100000"/>
                        </a:lnSpc>
                      </a:pPr>
                      <a:endParaRPr sz="1300" dirty="0">
                        <a:latin typeface="Times New Roman"/>
                        <a:cs typeface="Times New Roman"/>
                      </a:endParaRPr>
                    </a:p>
                    <a:p>
                      <a:pPr>
                        <a:lnSpc>
                          <a:spcPct val="100000"/>
                        </a:lnSpc>
                      </a:pPr>
                      <a:endParaRPr sz="1300" dirty="0">
                        <a:latin typeface="Times New Roman"/>
                        <a:cs typeface="Times New Roman"/>
                      </a:endParaRPr>
                    </a:p>
                    <a:p>
                      <a:pPr>
                        <a:lnSpc>
                          <a:spcPct val="100000"/>
                        </a:lnSpc>
                      </a:pPr>
                      <a:endParaRPr sz="1300" dirty="0">
                        <a:latin typeface="Times New Roman"/>
                        <a:cs typeface="Times New Roman"/>
                      </a:endParaRPr>
                    </a:p>
                    <a:p>
                      <a:pPr>
                        <a:lnSpc>
                          <a:spcPct val="100000"/>
                        </a:lnSpc>
                        <a:spcBef>
                          <a:spcPts val="325"/>
                        </a:spcBef>
                      </a:pPr>
                      <a:endParaRPr sz="1300" dirty="0">
                        <a:latin typeface="Times New Roman"/>
                        <a:cs typeface="Times New Roman"/>
                      </a:endParaRPr>
                    </a:p>
                    <a:p>
                      <a:pPr marR="2540" algn="ctr">
                        <a:lnSpc>
                          <a:spcPct val="100000"/>
                        </a:lnSpc>
                      </a:pPr>
                      <a:r>
                        <a:rPr sz="1300" b="1" spc="-10" dirty="0">
                          <a:solidFill>
                            <a:srgbClr val="2B2927"/>
                          </a:solidFill>
                          <a:latin typeface="Tahoma"/>
                          <a:cs typeface="Tahoma"/>
                        </a:rPr>
                        <a:t>Autoimmune</a:t>
                      </a:r>
                      <a:endParaRPr lang="en-US" sz="1300" b="1" spc="-10" dirty="0">
                        <a:solidFill>
                          <a:srgbClr val="2B2927"/>
                        </a:solidFill>
                        <a:latin typeface="Tahoma"/>
                        <a:cs typeface="Tahoma"/>
                      </a:endParaRPr>
                    </a:p>
                    <a:p>
                      <a:pPr marR="2540" algn="ctr">
                        <a:lnSpc>
                          <a:spcPct val="100000"/>
                        </a:lnSpc>
                      </a:pPr>
                      <a:r>
                        <a:rPr lang="en-US" sz="1500" b="0" i="0" u="none" strike="noStrike" baseline="0" dirty="0">
                          <a:solidFill>
                            <a:schemeClr val="tx1"/>
                          </a:solidFill>
                          <a:latin typeface="+mn-lt"/>
                          <a:ea typeface="+mn-ea"/>
                          <a:cs typeface="+mn-cs"/>
                        </a:rPr>
                        <a:t>(Humira biosimilars)</a:t>
                      </a:r>
                      <a:endParaRPr sz="1500" dirty="0">
                        <a:latin typeface="Tahoma"/>
                        <a:cs typeface="Tahoma"/>
                      </a:endParaRPr>
                    </a:p>
                    <a:p>
                      <a:pPr marL="471805" marR="475615" algn="ctr">
                        <a:lnSpc>
                          <a:spcPts val="1800"/>
                        </a:lnSpc>
                        <a:spcBef>
                          <a:spcPts val="125"/>
                        </a:spcBef>
                      </a:pPr>
                      <a:r>
                        <a:rPr sz="1300" b="1" dirty="0">
                          <a:solidFill>
                            <a:srgbClr val="2B2927"/>
                          </a:solidFill>
                          <a:latin typeface="Tahoma"/>
                          <a:cs typeface="Tahoma"/>
                        </a:rPr>
                        <a:t>Cost</a:t>
                      </a:r>
                      <a:r>
                        <a:rPr sz="1300" b="1" spc="-25" dirty="0">
                          <a:solidFill>
                            <a:srgbClr val="2B2927"/>
                          </a:solidFill>
                          <a:latin typeface="Tahoma"/>
                          <a:cs typeface="Tahoma"/>
                        </a:rPr>
                        <a:t> </a:t>
                      </a:r>
                      <a:r>
                        <a:rPr sz="1300" b="1" spc="-20" dirty="0">
                          <a:solidFill>
                            <a:srgbClr val="2B2927"/>
                          </a:solidFill>
                          <a:latin typeface="Tahoma"/>
                          <a:cs typeface="Tahoma"/>
                        </a:rPr>
                        <a:t>Plus </a:t>
                      </a:r>
                      <a:r>
                        <a:rPr sz="1300" b="1" spc="-10" dirty="0">
                          <a:solidFill>
                            <a:srgbClr val="2B2927"/>
                          </a:solidFill>
                          <a:latin typeface="Tahoma"/>
                          <a:cs typeface="Tahoma"/>
                        </a:rPr>
                        <a:t>Drugs Low-</a:t>
                      </a:r>
                      <a:r>
                        <a:rPr sz="1300" b="1" dirty="0">
                          <a:solidFill>
                            <a:srgbClr val="2B2927"/>
                          </a:solidFill>
                          <a:latin typeface="Tahoma"/>
                          <a:cs typeface="Tahoma"/>
                        </a:rPr>
                        <a:t>Cost</a:t>
                      </a:r>
                      <a:r>
                        <a:rPr sz="1300" b="1" spc="-20" dirty="0">
                          <a:solidFill>
                            <a:srgbClr val="2B2927"/>
                          </a:solidFill>
                          <a:latin typeface="Tahoma"/>
                          <a:cs typeface="Tahoma"/>
                        </a:rPr>
                        <a:t> </a:t>
                      </a:r>
                      <a:r>
                        <a:rPr sz="1300" b="1" spc="-55" dirty="0">
                          <a:solidFill>
                            <a:srgbClr val="2B2927"/>
                          </a:solidFill>
                          <a:latin typeface="Tahoma"/>
                          <a:cs typeface="Tahoma"/>
                        </a:rPr>
                        <a:t>Insulin</a:t>
                      </a:r>
                      <a:endParaRPr sz="1300" dirty="0">
                        <a:latin typeface="Tahoma"/>
                        <a:cs typeface="Tahoma"/>
                      </a:endParaRPr>
                    </a:p>
                    <a:p>
                      <a:pPr marR="3810" algn="ctr">
                        <a:lnSpc>
                          <a:spcPct val="100000"/>
                        </a:lnSpc>
                        <a:spcBef>
                          <a:spcPts val="440"/>
                        </a:spcBef>
                      </a:pPr>
                      <a:r>
                        <a:rPr sz="1300" b="1" spc="-30" dirty="0">
                          <a:solidFill>
                            <a:srgbClr val="2B2927"/>
                          </a:solidFill>
                          <a:latin typeface="Tahoma"/>
                          <a:cs typeface="Tahoma"/>
                        </a:rPr>
                        <a:t>Diabetes</a:t>
                      </a:r>
                      <a:r>
                        <a:rPr sz="1300" b="1" spc="35" dirty="0">
                          <a:solidFill>
                            <a:srgbClr val="2B2927"/>
                          </a:solidFill>
                          <a:latin typeface="Tahoma"/>
                          <a:cs typeface="Tahoma"/>
                        </a:rPr>
                        <a:t> </a:t>
                      </a:r>
                      <a:r>
                        <a:rPr sz="1300" b="1" spc="-50" dirty="0">
                          <a:solidFill>
                            <a:srgbClr val="2B2927"/>
                          </a:solidFill>
                          <a:latin typeface="Tahoma"/>
                          <a:cs typeface="Tahoma"/>
                        </a:rPr>
                        <a:t>Non-</a:t>
                      </a:r>
                      <a:r>
                        <a:rPr sz="1300" b="1" spc="-10" dirty="0">
                          <a:solidFill>
                            <a:srgbClr val="2B2927"/>
                          </a:solidFill>
                          <a:latin typeface="Tahoma"/>
                          <a:cs typeface="Tahoma"/>
                        </a:rPr>
                        <a:t>Insulin</a:t>
                      </a:r>
                      <a:endParaRPr sz="1300" dirty="0">
                        <a:latin typeface="Tahoma"/>
                        <a:cs typeface="Tahoma"/>
                      </a:endParaRPr>
                    </a:p>
                  </a:txBody>
                  <a:tcPr marL="0" marR="0" marT="0" marB="0">
                    <a:solidFill>
                      <a:srgbClr val="FDE0CD">
                        <a:alpha val="59999"/>
                      </a:srgbClr>
                    </a:solidFill>
                  </a:tcPr>
                </a:tc>
                <a:tc>
                  <a:txBody>
                    <a:bodyPr/>
                    <a:lstStyle/>
                    <a:p>
                      <a:pPr>
                        <a:lnSpc>
                          <a:spcPct val="100000"/>
                        </a:lnSpc>
                      </a:pPr>
                      <a:endParaRPr sz="1300" dirty="0">
                        <a:latin typeface="Times New Roman"/>
                        <a:cs typeface="Times New Roman"/>
                      </a:endParaRPr>
                    </a:p>
                    <a:p>
                      <a:pPr>
                        <a:lnSpc>
                          <a:spcPct val="100000"/>
                        </a:lnSpc>
                      </a:pPr>
                      <a:endParaRPr sz="1300" dirty="0">
                        <a:latin typeface="Times New Roman"/>
                        <a:cs typeface="Times New Roman"/>
                      </a:endParaRPr>
                    </a:p>
                    <a:p>
                      <a:pPr>
                        <a:lnSpc>
                          <a:spcPct val="100000"/>
                        </a:lnSpc>
                      </a:pPr>
                      <a:endParaRPr sz="1300" dirty="0">
                        <a:latin typeface="Times New Roman"/>
                        <a:cs typeface="Times New Roman"/>
                      </a:endParaRPr>
                    </a:p>
                    <a:p>
                      <a:pPr>
                        <a:lnSpc>
                          <a:spcPct val="100000"/>
                        </a:lnSpc>
                        <a:spcBef>
                          <a:spcPts val="250"/>
                        </a:spcBef>
                      </a:pPr>
                      <a:endParaRPr sz="1300" dirty="0">
                        <a:latin typeface="Times New Roman"/>
                        <a:cs typeface="Times New Roman"/>
                      </a:endParaRPr>
                    </a:p>
                    <a:p>
                      <a:pPr marL="454659" marR="448309" algn="ctr">
                        <a:lnSpc>
                          <a:spcPct val="150000"/>
                        </a:lnSpc>
                      </a:pPr>
                      <a:r>
                        <a:rPr sz="1300" b="1" spc="-30" dirty="0">
                          <a:solidFill>
                            <a:srgbClr val="2B2927"/>
                          </a:solidFill>
                          <a:latin typeface="Tahoma"/>
                          <a:cs typeface="Tahoma"/>
                        </a:rPr>
                        <a:t>Multiple</a:t>
                      </a:r>
                      <a:r>
                        <a:rPr sz="1300" b="1" spc="-20" dirty="0">
                          <a:solidFill>
                            <a:srgbClr val="2B2927"/>
                          </a:solidFill>
                          <a:latin typeface="Tahoma"/>
                          <a:cs typeface="Tahoma"/>
                        </a:rPr>
                        <a:t> </a:t>
                      </a:r>
                      <a:r>
                        <a:rPr sz="1300" b="1" spc="-10" dirty="0">
                          <a:solidFill>
                            <a:srgbClr val="2B2927"/>
                          </a:solidFill>
                          <a:latin typeface="Tahoma"/>
                          <a:cs typeface="Tahoma"/>
                        </a:rPr>
                        <a:t>Sclerosis GLP1</a:t>
                      </a:r>
                      <a:endParaRPr sz="1300" dirty="0">
                        <a:latin typeface="Tahoma"/>
                        <a:cs typeface="Tahoma"/>
                      </a:endParaRPr>
                    </a:p>
                    <a:p>
                      <a:pPr marL="248920" marR="241935" algn="ctr">
                        <a:lnSpc>
                          <a:spcPct val="150000"/>
                        </a:lnSpc>
                      </a:pPr>
                      <a:r>
                        <a:rPr sz="1300" b="1" spc="-45" dirty="0">
                          <a:solidFill>
                            <a:srgbClr val="2B2927"/>
                          </a:solidFill>
                          <a:latin typeface="Tahoma"/>
                          <a:cs typeface="Tahoma"/>
                        </a:rPr>
                        <a:t>Referral</a:t>
                      </a:r>
                      <a:r>
                        <a:rPr sz="1300" b="1" spc="-20" dirty="0">
                          <a:solidFill>
                            <a:srgbClr val="2B2927"/>
                          </a:solidFill>
                          <a:latin typeface="Tahoma"/>
                          <a:cs typeface="Tahoma"/>
                        </a:rPr>
                        <a:t> </a:t>
                      </a:r>
                      <a:r>
                        <a:rPr sz="1300" b="1" spc="-35" dirty="0">
                          <a:solidFill>
                            <a:srgbClr val="2B2927"/>
                          </a:solidFill>
                          <a:latin typeface="Tahoma"/>
                          <a:cs typeface="Tahoma"/>
                        </a:rPr>
                        <a:t>Network</a:t>
                      </a:r>
                      <a:r>
                        <a:rPr lang="en-US" sz="1300" b="1" spc="-35" dirty="0">
                          <a:solidFill>
                            <a:srgbClr val="2B2927"/>
                          </a:solidFill>
                          <a:latin typeface="Tahoma"/>
                          <a:cs typeface="Tahoma"/>
                        </a:rPr>
                        <a:t> (340)</a:t>
                      </a:r>
                      <a:r>
                        <a:rPr sz="1300" b="1" spc="-15" dirty="0">
                          <a:solidFill>
                            <a:srgbClr val="2B2927"/>
                          </a:solidFill>
                          <a:latin typeface="Tahoma"/>
                          <a:cs typeface="Tahoma"/>
                        </a:rPr>
                        <a:t> </a:t>
                      </a:r>
                      <a:r>
                        <a:rPr sz="1300" b="1" spc="-10" dirty="0">
                          <a:solidFill>
                            <a:srgbClr val="2B2927"/>
                          </a:solidFill>
                          <a:latin typeface="Tahoma"/>
                          <a:cs typeface="Tahoma"/>
                        </a:rPr>
                        <a:t>Medical</a:t>
                      </a:r>
                      <a:r>
                        <a:rPr sz="1300" b="1" spc="-40" dirty="0">
                          <a:solidFill>
                            <a:srgbClr val="2B2927"/>
                          </a:solidFill>
                          <a:latin typeface="Tahoma"/>
                          <a:cs typeface="Tahoma"/>
                        </a:rPr>
                        <a:t> </a:t>
                      </a:r>
                      <a:r>
                        <a:rPr sz="1300" b="1" spc="-10" dirty="0">
                          <a:solidFill>
                            <a:srgbClr val="2B2927"/>
                          </a:solidFill>
                          <a:latin typeface="Tahoma"/>
                          <a:cs typeface="Tahoma"/>
                        </a:rPr>
                        <a:t>Pharmacy</a:t>
                      </a:r>
                      <a:endParaRPr sz="1300" dirty="0">
                        <a:latin typeface="Tahoma"/>
                        <a:cs typeface="Tahoma"/>
                      </a:endParaRPr>
                    </a:p>
                  </a:txBody>
                  <a:tcPr marL="0" marR="0" marT="0" marB="0">
                    <a:solidFill>
                      <a:srgbClr val="FDE0CD"/>
                    </a:solidFill>
                  </a:tcPr>
                </a:tc>
                <a:extLst>
                  <a:ext uri="{0D108BD9-81ED-4DB2-BD59-A6C34878D82A}">
                    <a16:rowId xmlns:a16="http://schemas.microsoft.com/office/drawing/2014/main" val="10000"/>
                  </a:ext>
                </a:extLst>
              </a:tr>
              <a:tr h="187960">
                <a:tc>
                  <a:txBody>
                    <a:bodyPr/>
                    <a:lstStyle/>
                    <a:p>
                      <a:pPr marL="85725">
                        <a:lnSpc>
                          <a:spcPts val="1015"/>
                        </a:lnSpc>
                      </a:pPr>
                      <a:r>
                        <a:rPr sz="1300" b="1" spc="-35" dirty="0">
                          <a:solidFill>
                            <a:srgbClr val="2B2927"/>
                          </a:solidFill>
                          <a:latin typeface="Tahoma"/>
                          <a:cs typeface="Tahoma"/>
                        </a:rPr>
                        <a:t>Pre-</a:t>
                      </a:r>
                      <a:r>
                        <a:rPr sz="1300" b="1" spc="-20" dirty="0">
                          <a:solidFill>
                            <a:srgbClr val="2B2927"/>
                          </a:solidFill>
                          <a:latin typeface="Tahoma"/>
                          <a:cs typeface="Tahoma"/>
                        </a:rPr>
                        <a:t>2023</a:t>
                      </a:r>
                      <a:endParaRPr sz="1300">
                        <a:latin typeface="Tahoma"/>
                        <a:cs typeface="Tahoma"/>
                      </a:endParaRPr>
                    </a:p>
                  </a:txBody>
                  <a:tcPr marL="0" marR="0" marT="0" marB="0">
                    <a:solidFill>
                      <a:srgbClr val="FFB37D"/>
                    </a:solidFill>
                  </a:tcPr>
                </a:tc>
                <a:tc>
                  <a:txBody>
                    <a:bodyPr/>
                    <a:lstStyle/>
                    <a:p>
                      <a:pPr marL="74295">
                        <a:lnSpc>
                          <a:spcPts val="1015"/>
                        </a:lnSpc>
                      </a:pPr>
                      <a:r>
                        <a:rPr sz="1300" b="1" spc="-20" dirty="0">
                          <a:solidFill>
                            <a:srgbClr val="2B2927"/>
                          </a:solidFill>
                          <a:latin typeface="Tahoma"/>
                          <a:cs typeface="Tahoma"/>
                        </a:rPr>
                        <a:t>2023</a:t>
                      </a:r>
                      <a:endParaRPr sz="1300">
                        <a:latin typeface="Tahoma"/>
                        <a:cs typeface="Tahoma"/>
                      </a:endParaRPr>
                    </a:p>
                  </a:txBody>
                  <a:tcPr marL="0" marR="0" marT="0" marB="0">
                    <a:solidFill>
                      <a:srgbClr val="FF8A3D"/>
                    </a:solidFill>
                  </a:tcPr>
                </a:tc>
                <a:tc>
                  <a:txBody>
                    <a:bodyPr/>
                    <a:lstStyle/>
                    <a:p>
                      <a:pPr marL="85725">
                        <a:lnSpc>
                          <a:spcPts val="1015"/>
                        </a:lnSpc>
                      </a:pPr>
                      <a:r>
                        <a:rPr sz="1300" b="1" spc="-20" dirty="0">
                          <a:solidFill>
                            <a:srgbClr val="FFFFFF"/>
                          </a:solidFill>
                          <a:latin typeface="Tahoma"/>
                          <a:cs typeface="Tahoma"/>
                        </a:rPr>
                        <a:t>2024</a:t>
                      </a:r>
                      <a:endParaRPr sz="1300" dirty="0">
                        <a:latin typeface="Tahoma"/>
                        <a:cs typeface="Tahoma"/>
                      </a:endParaRPr>
                    </a:p>
                  </a:txBody>
                  <a:tcPr marL="0" marR="0" marT="0" marB="0">
                    <a:solidFill>
                      <a:srgbClr val="F65E00"/>
                    </a:solidFill>
                  </a:tcPr>
                </a:tc>
                <a:extLst>
                  <a:ext uri="{0D108BD9-81ED-4DB2-BD59-A6C34878D82A}">
                    <a16:rowId xmlns:a16="http://schemas.microsoft.com/office/drawing/2014/main" val="10001"/>
                  </a:ext>
                </a:extLst>
              </a:tr>
            </a:tbl>
          </a:graphicData>
        </a:graphic>
      </p:graphicFrame>
      <p:pic>
        <p:nvPicPr>
          <p:cNvPr id="9" name="object 9"/>
          <p:cNvPicPr/>
          <p:nvPr/>
        </p:nvPicPr>
        <p:blipFill>
          <a:blip r:embed="rId4" cstate="print"/>
          <a:stretch>
            <a:fillRect/>
          </a:stretch>
        </p:blipFill>
        <p:spPr>
          <a:xfrm>
            <a:off x="8668201" y="2628227"/>
            <a:ext cx="2810399" cy="307879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10" name="object 10"/>
          <p:cNvSpPr txBox="1"/>
          <p:nvPr/>
        </p:nvSpPr>
        <p:spPr>
          <a:xfrm>
            <a:off x="9205297" y="3204120"/>
            <a:ext cx="1736513" cy="1783095"/>
          </a:xfrm>
          <a:prstGeom prst="rect">
            <a:avLst/>
          </a:prstGeom>
        </p:spPr>
        <p:txBody>
          <a:bodyPr vert="horz" wrap="square" lIns="0" tIns="16933" rIns="0" bIns="0" rtlCol="0">
            <a:spAutoFit/>
          </a:bodyPr>
          <a:lstStyle/>
          <a:p>
            <a:pPr marL="262460" marR="251454" lvl="0" indent="0" algn="ctr" defTabSz="1219170" rtl="0" eaLnBrk="1" fontAlgn="auto" latinLnBrk="0" hangingPunct="1">
              <a:lnSpc>
                <a:spcPct val="125000"/>
              </a:lnSpc>
              <a:spcBef>
                <a:spcPts val="133"/>
              </a:spcBef>
              <a:spcAft>
                <a:spcPts val="0"/>
              </a:spcAft>
              <a:buClrTx/>
              <a:buSzTx/>
              <a:buFontTx/>
              <a:buNone/>
              <a:tabLst/>
              <a:defRPr/>
            </a:pPr>
            <a:r>
              <a:rPr kumimoji="0" sz="1333" b="1" i="0" u="none" strike="noStrike" kern="0" cap="none" spc="-47" normalizeH="0" baseline="0" noProof="0" dirty="0">
                <a:ln>
                  <a:noFill/>
                </a:ln>
                <a:solidFill>
                  <a:srgbClr val="2B2927"/>
                </a:solidFill>
                <a:effectLst/>
                <a:uLnTx/>
                <a:uFillTx/>
                <a:latin typeface="Tahoma"/>
                <a:ea typeface="+mn-ea"/>
                <a:cs typeface="Tahoma"/>
              </a:rPr>
              <a:t>New</a:t>
            </a:r>
            <a:r>
              <a:rPr kumimoji="0" sz="1333" b="1" i="0" u="none" strike="noStrike" kern="0" cap="none" spc="-67" normalizeH="0" baseline="0" noProof="0" dirty="0">
                <a:ln>
                  <a:noFill/>
                </a:ln>
                <a:solidFill>
                  <a:srgbClr val="2B2927"/>
                </a:solidFill>
                <a:effectLst/>
                <a:uLnTx/>
                <a:uFillTx/>
                <a:latin typeface="Tahoma"/>
                <a:ea typeface="+mn-ea"/>
                <a:cs typeface="Tahoma"/>
              </a:rPr>
              <a:t> </a:t>
            </a:r>
            <a:r>
              <a:rPr kumimoji="0" sz="1333" b="1" i="0" u="none" strike="noStrike" kern="0" cap="none" spc="-27" normalizeH="0" baseline="0" noProof="0" dirty="0">
                <a:ln>
                  <a:noFill/>
                </a:ln>
                <a:solidFill>
                  <a:srgbClr val="2B2927"/>
                </a:solidFill>
                <a:effectLst/>
                <a:uLnTx/>
                <a:uFillTx/>
                <a:latin typeface="Tahoma"/>
                <a:ea typeface="+mn-ea"/>
                <a:cs typeface="Tahoma"/>
              </a:rPr>
              <a:t>Programs </a:t>
            </a:r>
            <a:r>
              <a:rPr kumimoji="0" sz="1333" b="0" i="0" u="none" strike="noStrike" kern="0" cap="none" spc="-13" normalizeH="0" baseline="0" noProof="0" dirty="0">
                <a:ln>
                  <a:noFill/>
                </a:ln>
                <a:solidFill>
                  <a:srgbClr val="2B2927"/>
                </a:solidFill>
                <a:effectLst/>
                <a:uLnTx/>
                <a:uFillTx/>
                <a:latin typeface="Tahoma"/>
                <a:ea typeface="+mn-ea"/>
                <a:cs typeface="Tahoma"/>
              </a:rPr>
              <a:t>Diabetes</a:t>
            </a:r>
            <a:r>
              <a:rPr kumimoji="0" sz="1333" b="0" i="0" u="none" strike="noStrike" kern="0" cap="none" spc="667" normalizeH="0" baseline="0" noProof="0" dirty="0">
                <a:ln>
                  <a:noFill/>
                </a:ln>
                <a:solidFill>
                  <a:srgbClr val="2B2927"/>
                </a:solidFill>
                <a:effectLst/>
                <a:uLnTx/>
                <a:uFillTx/>
                <a:latin typeface="Tahoma"/>
                <a:ea typeface="+mn-ea"/>
                <a:cs typeface="Tahoma"/>
              </a:rPr>
              <a:t> </a:t>
            </a:r>
            <a:r>
              <a:rPr kumimoji="0" sz="1333" b="0" i="0" u="none" strike="noStrike" kern="0" cap="none" spc="0" normalizeH="0" baseline="0" noProof="0" dirty="0">
                <a:ln>
                  <a:noFill/>
                </a:ln>
                <a:solidFill>
                  <a:srgbClr val="2B2927"/>
                </a:solidFill>
                <a:effectLst/>
                <a:uLnTx/>
                <a:uFillTx/>
                <a:latin typeface="Tahoma"/>
                <a:ea typeface="+mn-ea"/>
                <a:cs typeface="Tahoma"/>
              </a:rPr>
              <a:t>Weight</a:t>
            </a:r>
            <a:r>
              <a:rPr kumimoji="0" sz="1333" b="0" i="0" u="none" strike="noStrike" kern="0" cap="none" spc="167" normalizeH="0" baseline="0" noProof="0" dirty="0">
                <a:ln>
                  <a:noFill/>
                </a:ln>
                <a:solidFill>
                  <a:srgbClr val="2B2927"/>
                </a:solidFill>
                <a:effectLst/>
                <a:uLnTx/>
                <a:uFillTx/>
                <a:latin typeface="Tahoma"/>
                <a:ea typeface="+mn-ea"/>
                <a:cs typeface="Tahoma"/>
              </a:rPr>
              <a:t> </a:t>
            </a:r>
            <a:r>
              <a:rPr kumimoji="0" sz="1333" b="0" i="0" u="none" strike="noStrike" kern="0" cap="none" spc="53" normalizeH="0" baseline="0" noProof="0" dirty="0">
                <a:ln>
                  <a:noFill/>
                </a:ln>
                <a:solidFill>
                  <a:srgbClr val="2B2927"/>
                </a:solidFill>
                <a:effectLst/>
                <a:uLnTx/>
                <a:uFillTx/>
                <a:latin typeface="Tahoma"/>
                <a:ea typeface="+mn-ea"/>
                <a:cs typeface="Tahoma"/>
              </a:rPr>
              <a:t>Loss</a:t>
            </a:r>
            <a:endParaRPr kumimoji="0" sz="1333" b="0" i="0" u="none" strike="noStrike" kern="0" cap="none" spc="0" normalizeH="0" baseline="0" noProof="0" dirty="0">
              <a:ln>
                <a:noFill/>
              </a:ln>
              <a:solidFill>
                <a:sysClr val="windowText" lastClr="000000"/>
              </a:solidFill>
              <a:effectLst/>
              <a:uLnTx/>
              <a:uFillTx/>
              <a:latin typeface="Tahoma"/>
              <a:ea typeface="+mn-ea"/>
              <a:cs typeface="Tahoma"/>
            </a:endParaRPr>
          </a:p>
          <a:p>
            <a:pPr marL="0" marR="0" lvl="0" indent="0" algn="l" defTabSz="1219170" rtl="0" eaLnBrk="1" fontAlgn="auto" latinLnBrk="0" hangingPunct="1">
              <a:lnSpc>
                <a:spcPct val="100000"/>
              </a:lnSpc>
              <a:spcBef>
                <a:spcPts val="787"/>
              </a:spcBef>
              <a:spcAft>
                <a:spcPts val="0"/>
              </a:spcAft>
              <a:buClrTx/>
              <a:buSzTx/>
              <a:buFontTx/>
              <a:buNone/>
              <a:tabLst/>
              <a:defRPr/>
            </a:pPr>
            <a:endParaRPr kumimoji="0" sz="1333" b="0" i="0" u="none" strike="noStrike" kern="0" cap="none" spc="0" normalizeH="0" baseline="0" noProof="0" dirty="0">
              <a:ln>
                <a:noFill/>
              </a:ln>
              <a:solidFill>
                <a:sysClr val="windowText" lastClr="000000"/>
              </a:solidFill>
              <a:effectLst/>
              <a:uLnTx/>
              <a:uFillTx/>
              <a:latin typeface="Tahoma"/>
              <a:ea typeface="+mn-ea"/>
              <a:cs typeface="Tahoma"/>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sz="1333" b="1" i="0" u="none" strike="noStrike" kern="0" cap="none" spc="-47" normalizeH="0" baseline="0" noProof="0" dirty="0">
                <a:ln>
                  <a:noFill/>
                </a:ln>
                <a:solidFill>
                  <a:srgbClr val="2B2927"/>
                </a:solidFill>
                <a:effectLst/>
                <a:uLnTx/>
                <a:uFillTx/>
                <a:latin typeface="Tahoma"/>
                <a:ea typeface="+mn-ea"/>
                <a:cs typeface="Tahoma"/>
              </a:rPr>
              <a:t>Program</a:t>
            </a:r>
            <a:r>
              <a:rPr kumimoji="0" sz="1333" b="1" i="0" u="none" strike="noStrike" kern="0" cap="none" spc="-40" normalizeH="0" baseline="0" noProof="0" dirty="0">
                <a:ln>
                  <a:noFill/>
                </a:ln>
                <a:solidFill>
                  <a:srgbClr val="2B2927"/>
                </a:solidFill>
                <a:effectLst/>
                <a:uLnTx/>
                <a:uFillTx/>
                <a:latin typeface="Tahoma"/>
                <a:ea typeface="+mn-ea"/>
                <a:cs typeface="Tahoma"/>
              </a:rPr>
              <a:t> </a:t>
            </a:r>
            <a:r>
              <a:rPr kumimoji="0" sz="1333" b="1" i="0" u="none" strike="noStrike" kern="0" cap="none" spc="-13" normalizeH="0" baseline="0" noProof="0" dirty="0">
                <a:ln>
                  <a:noFill/>
                </a:ln>
                <a:solidFill>
                  <a:srgbClr val="2B2927"/>
                </a:solidFill>
                <a:effectLst/>
                <a:uLnTx/>
                <a:uFillTx/>
                <a:latin typeface="Tahoma"/>
                <a:ea typeface="+mn-ea"/>
                <a:cs typeface="Tahoma"/>
              </a:rPr>
              <a:t>Expansions</a:t>
            </a:r>
            <a:endParaRPr kumimoji="0" sz="1333" b="0" i="0" u="none" strike="noStrike" kern="0" cap="none" spc="0" normalizeH="0" baseline="0" noProof="0" dirty="0">
              <a:ln>
                <a:noFill/>
              </a:ln>
              <a:solidFill>
                <a:sysClr val="windowText" lastClr="000000"/>
              </a:solidFill>
              <a:effectLst/>
              <a:uLnTx/>
              <a:uFillTx/>
              <a:latin typeface="Tahoma"/>
              <a:ea typeface="+mn-ea"/>
              <a:cs typeface="Tahoma"/>
            </a:endParaRPr>
          </a:p>
          <a:p>
            <a:pPr marL="191342" marR="182029" lvl="0" indent="847" algn="ctr" defTabSz="1219170" rtl="0" eaLnBrk="1" fontAlgn="auto" latinLnBrk="0" hangingPunct="1">
              <a:lnSpc>
                <a:spcPct val="125000"/>
              </a:lnSpc>
              <a:spcBef>
                <a:spcPts val="0"/>
              </a:spcBef>
              <a:spcAft>
                <a:spcPts val="0"/>
              </a:spcAft>
              <a:buClrTx/>
              <a:buSzTx/>
              <a:buFontTx/>
              <a:buNone/>
              <a:tabLst/>
              <a:defRPr/>
            </a:pPr>
            <a:r>
              <a:rPr kumimoji="0" sz="1333" b="0" i="0" u="none" strike="noStrike" kern="0" cap="none" spc="-13" normalizeH="0" baseline="0" noProof="0" dirty="0">
                <a:ln>
                  <a:noFill/>
                </a:ln>
                <a:solidFill>
                  <a:srgbClr val="2B2927"/>
                </a:solidFill>
                <a:effectLst/>
                <a:uLnTx/>
                <a:uFillTx/>
                <a:latin typeface="Tahoma"/>
                <a:ea typeface="+mn-ea"/>
                <a:cs typeface="Tahoma"/>
              </a:rPr>
              <a:t>Autoimmune </a:t>
            </a:r>
            <a:r>
              <a:rPr kumimoji="0" sz="1333" b="0" i="0" u="none" strike="noStrike" kern="0" cap="none" spc="0" normalizeH="0" baseline="0" noProof="0" dirty="0">
                <a:ln>
                  <a:noFill/>
                </a:ln>
                <a:solidFill>
                  <a:srgbClr val="2B2927"/>
                </a:solidFill>
                <a:effectLst/>
                <a:uLnTx/>
                <a:uFillTx/>
                <a:latin typeface="Tahoma"/>
                <a:ea typeface="+mn-ea"/>
                <a:cs typeface="Tahoma"/>
              </a:rPr>
              <a:t>Referral</a:t>
            </a:r>
            <a:r>
              <a:rPr kumimoji="0" sz="1333" b="0" i="0" u="none" strike="noStrike" kern="0" cap="none" spc="220" normalizeH="0" baseline="0" noProof="0" dirty="0">
                <a:ln>
                  <a:noFill/>
                </a:ln>
                <a:solidFill>
                  <a:srgbClr val="2B2927"/>
                </a:solidFill>
                <a:effectLst/>
                <a:uLnTx/>
                <a:uFillTx/>
                <a:latin typeface="Tahoma"/>
                <a:ea typeface="+mn-ea"/>
                <a:cs typeface="Tahoma"/>
              </a:rPr>
              <a:t> </a:t>
            </a:r>
            <a:r>
              <a:rPr kumimoji="0" sz="1333" b="0" i="0" u="none" strike="noStrike" kern="0" cap="none" spc="-13" normalizeH="0" baseline="0" noProof="0" dirty="0">
                <a:ln>
                  <a:noFill/>
                </a:ln>
                <a:solidFill>
                  <a:srgbClr val="2B2927"/>
                </a:solidFill>
                <a:effectLst/>
                <a:uLnTx/>
                <a:uFillTx/>
                <a:latin typeface="Tahoma"/>
                <a:ea typeface="+mn-ea"/>
                <a:cs typeface="Tahoma"/>
              </a:rPr>
              <a:t>Partners</a:t>
            </a:r>
            <a:endParaRPr kumimoji="0" sz="1333" b="0" i="0" u="none" strike="noStrike" kern="0" cap="none" spc="0" normalizeH="0" baseline="0" noProof="0" dirty="0">
              <a:ln>
                <a:noFill/>
              </a:ln>
              <a:solidFill>
                <a:sysClr val="windowText" lastClr="000000"/>
              </a:solidFill>
              <a:effectLst/>
              <a:uLnTx/>
              <a:uFillTx/>
              <a:latin typeface="Tahoma"/>
              <a:ea typeface="+mn-ea"/>
              <a:cs typeface="Tahoma"/>
            </a:endParaRPr>
          </a:p>
        </p:txBody>
      </p:sp>
      <p:sp>
        <p:nvSpPr>
          <p:cNvPr id="11" name="object 11"/>
          <p:cNvSpPr/>
          <p:nvPr/>
        </p:nvSpPr>
        <p:spPr>
          <a:xfrm>
            <a:off x="8668200" y="5597427"/>
            <a:ext cx="2810933" cy="188807"/>
          </a:xfrm>
          <a:custGeom>
            <a:avLst/>
            <a:gdLst/>
            <a:ahLst/>
            <a:cxnLst/>
            <a:rect l="l" t="t" r="r" b="b"/>
            <a:pathLst>
              <a:path w="2108200" h="141604">
                <a:moveTo>
                  <a:pt x="2036999" y="141599"/>
                </a:moveTo>
                <a:lnTo>
                  <a:pt x="0" y="141599"/>
                </a:lnTo>
                <a:lnTo>
                  <a:pt x="0" y="0"/>
                </a:lnTo>
                <a:lnTo>
                  <a:pt x="2036999" y="0"/>
                </a:lnTo>
                <a:lnTo>
                  <a:pt x="2107799" y="70799"/>
                </a:lnTo>
                <a:lnTo>
                  <a:pt x="2036999" y="141599"/>
                </a:lnTo>
                <a:close/>
              </a:path>
            </a:pathLst>
          </a:custGeom>
          <a:solidFill>
            <a:srgbClr val="066482"/>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 name="object 12"/>
          <p:cNvSpPr txBox="1"/>
          <p:nvPr/>
        </p:nvSpPr>
        <p:spPr>
          <a:xfrm>
            <a:off x="8765567" y="5566522"/>
            <a:ext cx="460587" cy="222219"/>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333" b="1" i="0" u="none" strike="noStrike" kern="0" cap="none" spc="-27" normalizeH="0" baseline="0" noProof="0" dirty="0">
                <a:ln>
                  <a:noFill/>
                </a:ln>
                <a:solidFill>
                  <a:srgbClr val="FFFFFF"/>
                </a:solidFill>
                <a:effectLst/>
                <a:uLnTx/>
                <a:uFillTx/>
                <a:latin typeface="Tahoma"/>
                <a:ea typeface="+mn-ea"/>
                <a:cs typeface="Tahoma"/>
              </a:rPr>
              <a:t>2025</a:t>
            </a:r>
            <a:endParaRPr kumimoji="0" sz="1333" b="0" i="0" u="none" strike="noStrike" kern="0" cap="none" spc="0" normalizeH="0" baseline="0" noProof="0">
              <a:ln>
                <a:noFill/>
              </a:ln>
              <a:solidFill>
                <a:sysClr val="windowText" lastClr="000000"/>
              </a:solidFill>
              <a:effectLst/>
              <a:uLnTx/>
              <a:uFillTx/>
              <a:latin typeface="Tahoma"/>
              <a:ea typeface="+mn-ea"/>
              <a:cs typeface="Tahoma"/>
            </a:endParaRPr>
          </a:p>
        </p:txBody>
      </p:sp>
    </p:spTree>
    <p:extLst>
      <p:ext uri="{BB962C8B-B14F-4D97-AF65-F5344CB8AC3E}">
        <p14:creationId xmlns:p14="http://schemas.microsoft.com/office/powerpoint/2010/main" val="3948335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3909" y="6358101"/>
            <a:ext cx="243839" cy="243839"/>
          </a:xfrm>
          <a:prstGeom prst="rect">
            <a:avLst/>
          </a:prstGeom>
        </p:spPr>
      </p:pic>
      <p:sp>
        <p:nvSpPr>
          <p:cNvPr id="3" name="object 3"/>
          <p:cNvSpPr/>
          <p:nvPr/>
        </p:nvSpPr>
        <p:spPr>
          <a:xfrm>
            <a:off x="307801" y="1219200"/>
            <a:ext cx="11576473" cy="0"/>
          </a:xfrm>
          <a:custGeom>
            <a:avLst/>
            <a:gdLst/>
            <a:ahLst/>
            <a:cxnLst/>
            <a:rect l="l" t="t" r="r" b="b"/>
            <a:pathLst>
              <a:path w="8682355">
                <a:moveTo>
                  <a:pt x="0" y="0"/>
                </a:moveTo>
                <a:lnTo>
                  <a:pt x="8682299" y="0"/>
                </a:lnTo>
              </a:path>
            </a:pathLst>
          </a:custGeom>
          <a:ln w="9524">
            <a:solidFill>
              <a:srgbClr val="C4C1BE"/>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descr="$PPTXTitle"/>
          <p:cNvSpPr txBox="1">
            <a:spLocks noGrp="1"/>
          </p:cNvSpPr>
          <p:nvPr>
            <p:ph type="title"/>
          </p:nvPr>
        </p:nvSpPr>
        <p:spPr>
          <a:xfrm>
            <a:off x="287867" y="368067"/>
            <a:ext cx="10408920" cy="591551"/>
          </a:xfrm>
          <a:prstGeom prst="rect">
            <a:avLst/>
          </a:prstGeom>
        </p:spPr>
        <p:txBody>
          <a:bodyPr vert="horz" wrap="square" lIns="0" tIns="16933" rIns="0" bIns="0" rtlCol="0">
            <a:spAutoFit/>
          </a:bodyPr>
          <a:lstStyle/>
          <a:p>
            <a:pPr marL="16933">
              <a:spcBef>
                <a:spcPts val="133"/>
              </a:spcBef>
            </a:pPr>
            <a:r>
              <a:rPr sz="3733" spc="260" dirty="0"/>
              <a:t>Connect</a:t>
            </a:r>
            <a:r>
              <a:rPr lang="en-US" sz="3733" spc="260" dirty="0"/>
              <a:t> 360: Opportunities</a:t>
            </a:r>
            <a:r>
              <a:rPr sz="3733" spc="-167" dirty="0"/>
              <a:t> </a:t>
            </a:r>
            <a:r>
              <a:rPr sz="3733" spc="160" dirty="0"/>
              <a:t>for</a:t>
            </a:r>
            <a:r>
              <a:rPr sz="3733" spc="-167" dirty="0"/>
              <a:t> </a:t>
            </a:r>
            <a:r>
              <a:rPr sz="3733" spc="147" dirty="0"/>
              <a:t>Rx</a:t>
            </a:r>
            <a:r>
              <a:rPr sz="3733" spc="-160" dirty="0"/>
              <a:t> </a:t>
            </a:r>
            <a:r>
              <a:rPr sz="3733" spc="213" dirty="0"/>
              <a:t>Savings</a:t>
            </a:r>
          </a:p>
        </p:txBody>
      </p:sp>
      <p:sp>
        <p:nvSpPr>
          <p:cNvPr id="5" name="object 5"/>
          <p:cNvSpPr/>
          <p:nvPr/>
        </p:nvSpPr>
        <p:spPr>
          <a:xfrm>
            <a:off x="307797" y="1737834"/>
            <a:ext cx="11576473" cy="4505113"/>
          </a:xfrm>
          <a:custGeom>
            <a:avLst/>
            <a:gdLst/>
            <a:ahLst/>
            <a:cxnLst/>
            <a:rect l="l" t="t" r="r" b="b"/>
            <a:pathLst>
              <a:path w="8682355" h="3378835">
                <a:moveTo>
                  <a:pt x="8682291" y="135064"/>
                </a:moveTo>
                <a:lnTo>
                  <a:pt x="8672017" y="83388"/>
                </a:lnTo>
                <a:lnTo>
                  <a:pt x="8642731" y="39560"/>
                </a:lnTo>
                <a:lnTo>
                  <a:pt x="8598916" y="10287"/>
                </a:lnTo>
                <a:lnTo>
                  <a:pt x="8547227" y="0"/>
                </a:lnTo>
                <a:lnTo>
                  <a:pt x="135064" y="0"/>
                </a:lnTo>
                <a:lnTo>
                  <a:pt x="92367" y="6896"/>
                </a:lnTo>
                <a:lnTo>
                  <a:pt x="55295" y="26060"/>
                </a:lnTo>
                <a:lnTo>
                  <a:pt x="26060" y="55308"/>
                </a:lnTo>
                <a:lnTo>
                  <a:pt x="6883" y="92379"/>
                </a:lnTo>
                <a:lnTo>
                  <a:pt x="0" y="135064"/>
                </a:lnTo>
                <a:lnTo>
                  <a:pt x="0" y="3243237"/>
                </a:lnTo>
                <a:lnTo>
                  <a:pt x="6883" y="3285934"/>
                </a:lnTo>
                <a:lnTo>
                  <a:pt x="26060" y="3323005"/>
                </a:lnTo>
                <a:lnTo>
                  <a:pt x="55295" y="3352241"/>
                </a:lnTo>
                <a:lnTo>
                  <a:pt x="92367" y="3371418"/>
                </a:lnTo>
                <a:lnTo>
                  <a:pt x="135064" y="3378301"/>
                </a:lnTo>
                <a:lnTo>
                  <a:pt x="8547227" y="3378301"/>
                </a:lnTo>
                <a:lnTo>
                  <a:pt x="8589924" y="3371418"/>
                </a:lnTo>
                <a:lnTo>
                  <a:pt x="8626996" y="3352241"/>
                </a:lnTo>
                <a:lnTo>
                  <a:pt x="8656231" y="3323005"/>
                </a:lnTo>
                <a:lnTo>
                  <a:pt x="8675408" y="3285934"/>
                </a:lnTo>
                <a:lnTo>
                  <a:pt x="8682291" y="3243237"/>
                </a:lnTo>
                <a:lnTo>
                  <a:pt x="8682291" y="135064"/>
                </a:lnTo>
                <a:close/>
              </a:path>
            </a:pathLst>
          </a:custGeom>
          <a:solidFill>
            <a:srgbClr val="FFFFFF"/>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txBox="1"/>
          <p:nvPr/>
        </p:nvSpPr>
        <p:spPr>
          <a:xfrm>
            <a:off x="295299" y="1343283"/>
            <a:ext cx="11167533" cy="4911387"/>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867" b="0" i="0" u="none" strike="noStrike" kern="0" cap="none" spc="0" normalizeH="0" baseline="0" noProof="0" dirty="0">
                <a:ln>
                  <a:noFill/>
                </a:ln>
                <a:solidFill>
                  <a:srgbClr val="605B57"/>
                </a:solidFill>
                <a:effectLst/>
                <a:uLnTx/>
                <a:uFillTx/>
                <a:latin typeface="Tahoma"/>
                <a:ea typeface="+mn-ea"/>
                <a:cs typeface="Tahoma"/>
              </a:rPr>
              <a:t>What</a:t>
            </a:r>
            <a:r>
              <a:rPr kumimoji="0" sz="1867" b="0" i="0" u="none" strike="noStrike" kern="0" cap="none" spc="60" normalizeH="0" baseline="0" noProof="0" dirty="0">
                <a:ln>
                  <a:noFill/>
                </a:ln>
                <a:solidFill>
                  <a:srgbClr val="605B57"/>
                </a:solidFill>
                <a:effectLst/>
                <a:uLnTx/>
                <a:uFillTx/>
                <a:latin typeface="Tahoma"/>
                <a:ea typeface="+mn-ea"/>
                <a:cs typeface="Tahoma"/>
              </a:rPr>
              <a:t> </a:t>
            </a:r>
            <a:r>
              <a:rPr kumimoji="0" sz="1867" b="0" i="0" u="none" strike="noStrike" kern="0" cap="none" spc="0" normalizeH="0" baseline="0" noProof="0" dirty="0">
                <a:ln>
                  <a:noFill/>
                </a:ln>
                <a:solidFill>
                  <a:srgbClr val="605B57"/>
                </a:solidFill>
                <a:effectLst/>
                <a:uLnTx/>
                <a:uFillTx/>
                <a:latin typeface="Tahoma"/>
                <a:ea typeface="+mn-ea"/>
                <a:cs typeface="Tahoma"/>
              </a:rPr>
              <a:t>are</a:t>
            </a:r>
            <a:r>
              <a:rPr kumimoji="0" sz="1867" b="0" i="0" u="none" strike="noStrike" kern="0" cap="none" spc="60" normalizeH="0" baseline="0" noProof="0" dirty="0">
                <a:ln>
                  <a:noFill/>
                </a:ln>
                <a:solidFill>
                  <a:srgbClr val="605B57"/>
                </a:solidFill>
                <a:effectLst/>
                <a:uLnTx/>
                <a:uFillTx/>
                <a:latin typeface="Tahoma"/>
                <a:ea typeface="+mn-ea"/>
                <a:cs typeface="Tahoma"/>
              </a:rPr>
              <a:t> </a:t>
            </a:r>
            <a:r>
              <a:rPr kumimoji="0" sz="1867" b="0" i="0" u="none" strike="noStrike" kern="0" cap="none" spc="0" normalizeH="0" baseline="0" noProof="0" dirty="0">
                <a:ln>
                  <a:noFill/>
                </a:ln>
                <a:solidFill>
                  <a:srgbClr val="605B57"/>
                </a:solidFill>
                <a:effectLst/>
                <a:uLnTx/>
                <a:uFillTx/>
                <a:latin typeface="Tahoma"/>
                <a:ea typeface="+mn-ea"/>
                <a:cs typeface="Tahoma"/>
              </a:rPr>
              <a:t>the</a:t>
            </a:r>
            <a:r>
              <a:rPr kumimoji="0" sz="1867" b="0" i="0" u="none" strike="noStrike" kern="0" cap="none" spc="60" normalizeH="0" baseline="0" noProof="0" dirty="0">
                <a:ln>
                  <a:noFill/>
                </a:ln>
                <a:solidFill>
                  <a:srgbClr val="605B57"/>
                </a:solidFill>
                <a:effectLst/>
                <a:uLnTx/>
                <a:uFillTx/>
                <a:latin typeface="Tahoma"/>
                <a:ea typeface="+mn-ea"/>
                <a:cs typeface="Tahoma"/>
              </a:rPr>
              <a:t> </a:t>
            </a:r>
            <a:r>
              <a:rPr kumimoji="0" sz="1867" b="0" i="0" u="none" strike="noStrike" kern="0" cap="none" spc="93" normalizeH="0" baseline="0" noProof="0" dirty="0">
                <a:ln>
                  <a:noFill/>
                </a:ln>
                <a:solidFill>
                  <a:srgbClr val="605B57"/>
                </a:solidFill>
                <a:effectLst/>
                <a:uLnTx/>
                <a:uFillTx/>
                <a:latin typeface="Tahoma"/>
                <a:ea typeface="+mn-ea"/>
                <a:cs typeface="Tahoma"/>
              </a:rPr>
              <a:t>Connect</a:t>
            </a:r>
            <a:r>
              <a:rPr kumimoji="0" sz="1867" b="0" i="0" u="none" strike="noStrike" kern="0" cap="none" spc="67" normalizeH="0" baseline="0" noProof="0" dirty="0">
                <a:ln>
                  <a:noFill/>
                </a:ln>
                <a:solidFill>
                  <a:srgbClr val="605B57"/>
                </a:solidFill>
                <a:effectLst/>
                <a:uLnTx/>
                <a:uFillTx/>
                <a:latin typeface="Tahoma"/>
                <a:ea typeface="+mn-ea"/>
                <a:cs typeface="Tahoma"/>
              </a:rPr>
              <a:t> </a:t>
            </a:r>
            <a:r>
              <a:rPr kumimoji="0" sz="1867" b="0" i="0" u="none" strike="noStrike" kern="0" cap="none" spc="133" normalizeH="0" baseline="0" noProof="0" dirty="0">
                <a:ln>
                  <a:noFill/>
                </a:ln>
                <a:solidFill>
                  <a:srgbClr val="605B57"/>
                </a:solidFill>
                <a:effectLst/>
                <a:uLnTx/>
                <a:uFillTx/>
                <a:latin typeface="Tahoma"/>
                <a:ea typeface="+mn-ea"/>
                <a:cs typeface="Tahoma"/>
              </a:rPr>
              <a:t>360</a:t>
            </a:r>
            <a:r>
              <a:rPr kumimoji="0" sz="1867" b="0" i="0" u="none" strike="noStrike" kern="0" cap="none" spc="53" normalizeH="0" baseline="0" noProof="0" dirty="0">
                <a:ln>
                  <a:noFill/>
                </a:ln>
                <a:solidFill>
                  <a:srgbClr val="605B57"/>
                </a:solidFill>
                <a:effectLst/>
                <a:uLnTx/>
                <a:uFillTx/>
                <a:latin typeface="Tahoma"/>
                <a:ea typeface="+mn-ea"/>
                <a:cs typeface="Tahoma"/>
              </a:rPr>
              <a:t> Programs?</a:t>
            </a:r>
            <a:endParaRPr kumimoji="0" sz="1867" b="0" i="0" u="none" strike="noStrike" kern="0" cap="none" spc="0" normalizeH="0" baseline="0" noProof="0" dirty="0">
              <a:ln>
                <a:noFill/>
              </a:ln>
              <a:solidFill>
                <a:sysClr val="windowText" lastClr="000000"/>
              </a:solidFill>
              <a:effectLst/>
              <a:uLnTx/>
              <a:uFillTx/>
              <a:latin typeface="Tahoma"/>
              <a:ea typeface="+mn-ea"/>
              <a:cs typeface="Tahoma"/>
            </a:endParaRPr>
          </a:p>
          <a:p>
            <a:pPr marL="386917" marR="664617" lvl="0" indent="0" algn="l" defTabSz="1219170" rtl="0" eaLnBrk="1" fontAlgn="auto" latinLnBrk="0" hangingPunct="1">
              <a:lnSpc>
                <a:spcPct val="114999"/>
              </a:lnSpc>
              <a:spcBef>
                <a:spcPts val="1367"/>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Tahoma"/>
                <a:ea typeface="+mn-ea"/>
                <a:cs typeface="Tahoma"/>
              </a:rPr>
              <a:t>Access</a:t>
            </a:r>
            <a:r>
              <a:rPr kumimoji="0" sz="1200" b="1" i="0" u="none" strike="noStrike" kern="0" cap="none" spc="80" normalizeH="0" baseline="0" noProof="0" dirty="0">
                <a:ln>
                  <a:noFill/>
                </a:ln>
                <a:solidFill>
                  <a:sysClr val="windowText" lastClr="000000"/>
                </a:solidFill>
                <a:effectLst/>
                <a:uLnTx/>
                <a:uFillTx/>
                <a:latin typeface="Tahoma"/>
                <a:ea typeface="+mn-ea"/>
                <a:cs typeface="Tahoma"/>
              </a:rPr>
              <a:t> </a:t>
            </a:r>
            <a:r>
              <a:rPr kumimoji="0" lang="en-US" sz="1200" b="1" i="0" u="none" strike="noStrike" kern="0" cap="none" spc="80" normalizeH="0" baseline="0" noProof="0" dirty="0">
                <a:ln>
                  <a:noFill/>
                </a:ln>
                <a:solidFill>
                  <a:sysClr val="windowText" lastClr="000000"/>
                </a:solidFill>
                <a:effectLst/>
                <a:uLnTx/>
                <a:uFillTx/>
                <a:latin typeface="Tahoma"/>
                <a:ea typeface="+mn-ea"/>
                <a:cs typeface="Tahoma"/>
              </a:rPr>
              <a:t>(CA-S &amp; CA-T)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Capture</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manufacturer</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coupon</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savings</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on</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traditional</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and</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specialty</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medications.</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67" normalizeH="0" baseline="0" noProof="0" dirty="0">
                <a:ln>
                  <a:noFill/>
                </a:ln>
                <a:solidFill>
                  <a:sysClr val="windowText" lastClr="000000"/>
                </a:solidFill>
                <a:effectLst/>
                <a:uLnTx/>
                <a:uFillTx/>
                <a:latin typeface="Tahoma"/>
                <a:ea typeface="+mn-ea"/>
                <a:cs typeface="Tahoma"/>
              </a:rPr>
              <a:t>Members</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have</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a</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low</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or</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07" normalizeH="0" baseline="0" noProof="0" dirty="0">
                <a:ln>
                  <a:noFill/>
                </a:ln>
                <a:solidFill>
                  <a:sysClr val="windowText" lastClr="000000"/>
                </a:solidFill>
                <a:effectLst/>
                <a:uLnTx/>
                <a:uFillTx/>
                <a:latin typeface="Tahoma"/>
                <a:ea typeface="+mn-ea"/>
                <a:cs typeface="Tahoma"/>
              </a:rPr>
              <a:t>$0</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67" normalizeH="0" baseline="0" noProof="0" dirty="0">
                <a:ln>
                  <a:noFill/>
                </a:ln>
                <a:solidFill>
                  <a:sysClr val="windowText" lastClr="000000"/>
                </a:solidFill>
                <a:effectLst/>
                <a:uLnTx/>
                <a:uFillTx/>
                <a:latin typeface="Tahoma"/>
                <a:ea typeface="+mn-ea"/>
                <a:cs typeface="Tahoma"/>
              </a:rPr>
              <a:t>copay</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on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prescriptions</a:t>
            </a:r>
            <a:r>
              <a:rPr kumimoji="0" sz="1200" b="0" i="0" u="none" strike="noStrike" kern="0" cap="none" spc="8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while</a:t>
            </a:r>
            <a:r>
              <a:rPr kumimoji="0" sz="1200" b="0" i="0" u="none" strike="noStrike" kern="0" cap="none" spc="8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also</a:t>
            </a:r>
            <a:r>
              <a:rPr kumimoji="0" sz="1200" b="0" i="0" u="none" strike="noStrike" kern="0" cap="none" spc="8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helping</a:t>
            </a:r>
            <a:r>
              <a:rPr kumimoji="0" sz="1200" b="0" i="0" u="none" strike="noStrike" kern="0" cap="none" spc="8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employers</a:t>
            </a:r>
            <a:r>
              <a:rPr kumimoji="0" sz="1200" b="0" i="0" u="none" strike="noStrike" kern="0" cap="none" spc="8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save</a:t>
            </a:r>
            <a:r>
              <a:rPr kumimoji="0" sz="1200" b="0" i="0" u="none" strike="noStrike" kern="0" cap="none" spc="9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on</a:t>
            </a:r>
            <a:r>
              <a:rPr kumimoji="0" sz="1200" b="0" i="0" u="none" strike="noStrike" kern="0" cap="none" spc="8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pharmacy</a:t>
            </a:r>
            <a:r>
              <a:rPr kumimoji="0" sz="1200" b="0" i="0" u="none" strike="noStrike" kern="0" cap="none" spc="8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benefit</a:t>
            </a:r>
            <a:r>
              <a:rPr kumimoji="0" sz="1200" b="0" i="0" u="none" strike="noStrike" kern="0" cap="none" spc="8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costs.</a:t>
            </a:r>
            <a:endParaRPr kumimoji="0" sz="1200" b="0" i="0" u="none" strike="noStrike" kern="0" cap="none" spc="0" normalizeH="0" baseline="0" noProof="0" dirty="0">
              <a:ln>
                <a:noFill/>
              </a:ln>
              <a:solidFill>
                <a:sysClr val="windowText" lastClr="000000"/>
              </a:solidFill>
              <a:effectLst/>
              <a:uLnTx/>
              <a:uFillTx/>
              <a:latin typeface="Tahoma"/>
              <a:ea typeface="+mn-ea"/>
              <a:cs typeface="Tahoma"/>
            </a:endParaRPr>
          </a:p>
          <a:p>
            <a:pPr marL="386917" marR="231134" lvl="0" indent="0" algn="l" defTabSz="1219170" rtl="0" eaLnBrk="1" fontAlgn="auto" latinLnBrk="0" hangingPunct="1">
              <a:lnSpc>
                <a:spcPct val="114999"/>
              </a:lnSpc>
              <a:spcBef>
                <a:spcPts val="667"/>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Tahoma"/>
                <a:ea typeface="+mn-ea"/>
                <a:cs typeface="Tahoma"/>
              </a:rPr>
              <a:t>Access</a:t>
            </a:r>
            <a:r>
              <a:rPr kumimoji="0" sz="1200" b="1" i="0" u="none" strike="noStrike" kern="0" cap="none" spc="127" normalizeH="0" baseline="0" noProof="0" dirty="0">
                <a:ln>
                  <a:noFill/>
                </a:ln>
                <a:solidFill>
                  <a:sysClr val="windowText" lastClr="000000"/>
                </a:solidFill>
                <a:effectLst/>
                <a:uLnTx/>
                <a:uFillTx/>
                <a:latin typeface="Tahoma"/>
                <a:ea typeface="+mn-ea"/>
                <a:cs typeface="Tahoma"/>
              </a:rPr>
              <a:t> </a:t>
            </a:r>
            <a:r>
              <a:rPr kumimoji="0" sz="1200" b="1" i="0" u="none" strike="noStrike" kern="0" cap="none" spc="-27" normalizeH="0" baseline="0" noProof="0" dirty="0">
                <a:ln>
                  <a:noFill/>
                </a:ln>
                <a:solidFill>
                  <a:sysClr val="windowText" lastClr="000000"/>
                </a:solidFill>
                <a:effectLst/>
                <a:uLnTx/>
                <a:uFillTx/>
                <a:latin typeface="Tahoma"/>
                <a:ea typeface="+mn-ea"/>
                <a:cs typeface="Tahoma"/>
              </a:rPr>
              <a:t>Plus:</a:t>
            </a:r>
            <a:r>
              <a:rPr kumimoji="0" sz="1200" b="1" i="0" u="none" strike="noStrike" kern="0" cap="none" spc="1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Leverages</a:t>
            </a:r>
            <a:r>
              <a:rPr kumimoji="0" sz="1200" b="0" i="0" u="none" strike="noStrike" kern="0" cap="none" spc="2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67" normalizeH="0" baseline="0" noProof="0" dirty="0">
                <a:ln>
                  <a:noFill/>
                </a:ln>
                <a:solidFill>
                  <a:sysClr val="windowText" lastClr="000000"/>
                </a:solidFill>
                <a:effectLst/>
                <a:uLnTx/>
                <a:uFillTx/>
                <a:latin typeface="Tahoma"/>
                <a:ea typeface="+mn-ea"/>
                <a:cs typeface="Tahoma"/>
              </a:rPr>
              <a:t>advocacy</a:t>
            </a:r>
            <a:r>
              <a:rPr kumimoji="0" sz="1200" b="0" i="0" u="none" strike="noStrike" kern="0" cap="none" spc="20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foundations</a:t>
            </a:r>
            <a:r>
              <a:rPr kumimoji="0" sz="1200" b="0" i="0" u="none" strike="noStrike" kern="0" cap="none" spc="2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and</a:t>
            </a:r>
            <a:r>
              <a:rPr kumimoji="0" sz="1200" b="0" i="0" u="none" strike="noStrike" kern="0" cap="none" spc="2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grant</a:t>
            </a:r>
            <a:r>
              <a:rPr kumimoji="0" sz="1200" b="0" i="0" u="none" strike="noStrike" kern="0" cap="none" spc="20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programs</a:t>
            </a:r>
            <a:r>
              <a:rPr kumimoji="0" sz="1200" b="0" i="0" u="none" strike="noStrike" kern="0" cap="none" spc="2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to</a:t>
            </a:r>
            <a:r>
              <a:rPr kumimoji="0" sz="1200" b="0" i="0" u="none" strike="noStrike" kern="0" cap="none" spc="2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reduce</a:t>
            </a:r>
            <a:r>
              <a:rPr kumimoji="0" sz="1200" b="0" i="0" u="none" strike="noStrike" kern="0" cap="none" spc="20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cost</a:t>
            </a:r>
            <a:r>
              <a:rPr kumimoji="0" sz="1200" b="0" i="0" u="none" strike="noStrike" kern="0" cap="none" spc="2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when</a:t>
            </a:r>
            <a:r>
              <a:rPr kumimoji="0" sz="1200" b="0" i="0" u="none" strike="noStrike" kern="0" cap="none" spc="2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a</a:t>
            </a:r>
            <a:r>
              <a:rPr kumimoji="0" sz="1200" b="0" i="0" u="none" strike="noStrike" kern="0" cap="none" spc="20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high-cost</a:t>
            </a:r>
            <a:r>
              <a:rPr kumimoji="0" sz="1200" b="0" i="0" u="none" strike="noStrike" kern="0" cap="none" spc="2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specialty</a:t>
            </a:r>
            <a:r>
              <a:rPr kumimoji="0" sz="1200" b="0" i="0" u="none" strike="noStrike" kern="0" cap="none" spc="2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medication</a:t>
            </a:r>
            <a:r>
              <a:rPr kumimoji="0" sz="1200" b="0" i="0" u="none" strike="noStrike" kern="0" cap="none" spc="20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is</a:t>
            </a:r>
            <a:r>
              <a:rPr kumimoji="0" sz="1200" b="0" i="0" u="none" strike="noStrike" kern="0" cap="none" spc="2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not</a:t>
            </a:r>
            <a:r>
              <a:rPr kumimoji="0" sz="1200" b="0" i="0" u="none" strike="noStrike" kern="0" cap="none" spc="2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covered</a:t>
            </a:r>
            <a:r>
              <a:rPr kumimoji="0" sz="1200" b="0" i="0" u="none" strike="noStrike" kern="0" cap="none" spc="2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under</a:t>
            </a:r>
            <a:r>
              <a:rPr kumimoji="0" sz="1200" b="0" i="0" u="none" strike="noStrike" kern="0" cap="none" spc="20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the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pharmacy</a:t>
            </a:r>
            <a:r>
              <a:rPr kumimoji="0" sz="1200"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benefit.</a:t>
            </a:r>
            <a:r>
              <a:rPr kumimoji="0" sz="1200"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We</a:t>
            </a:r>
            <a:r>
              <a:rPr kumimoji="0" sz="1200"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assist</a:t>
            </a:r>
            <a:r>
              <a:rPr kumimoji="0" sz="1200"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members</a:t>
            </a:r>
            <a:r>
              <a:rPr kumimoji="0" sz="1200"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in</a:t>
            </a:r>
            <a:r>
              <a:rPr kumimoji="0" sz="1200"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navigating</a:t>
            </a:r>
            <a:r>
              <a:rPr kumimoji="0" sz="1200"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and</a:t>
            </a:r>
            <a:r>
              <a:rPr kumimoji="0" sz="1200"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applying</a:t>
            </a:r>
            <a:r>
              <a:rPr kumimoji="0" sz="1200"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to</a:t>
            </a:r>
            <a:r>
              <a:rPr kumimoji="0" sz="1200" b="0" i="0" u="none" strike="noStrike" kern="0" cap="none" spc="12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these</a:t>
            </a:r>
            <a:r>
              <a:rPr kumimoji="0" sz="1200"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different</a:t>
            </a:r>
            <a:r>
              <a:rPr kumimoji="0" sz="1200"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programs.</a:t>
            </a:r>
            <a:endParaRPr kumimoji="0" sz="1200" b="0" i="0" u="none" strike="noStrike" kern="0" cap="none" spc="0" normalizeH="0" baseline="0" noProof="0" dirty="0">
              <a:ln>
                <a:noFill/>
              </a:ln>
              <a:solidFill>
                <a:sysClr val="windowText" lastClr="000000"/>
              </a:solidFill>
              <a:effectLst/>
              <a:uLnTx/>
              <a:uFillTx/>
              <a:latin typeface="Tahoma"/>
              <a:ea typeface="+mn-ea"/>
              <a:cs typeface="Tahoma"/>
            </a:endParaRPr>
          </a:p>
          <a:p>
            <a:pPr marL="386917" marR="6773" lvl="0" indent="0" algn="l" defTabSz="1219170" rtl="0" eaLnBrk="1" fontAlgn="auto" latinLnBrk="0" hangingPunct="1">
              <a:lnSpc>
                <a:spcPct val="114999"/>
              </a:lnSpc>
              <a:spcBef>
                <a:spcPts val="667"/>
              </a:spcBef>
              <a:spcAft>
                <a:spcPts val="0"/>
              </a:spcAft>
              <a:buClrTx/>
              <a:buSzTx/>
              <a:buFontTx/>
              <a:buNone/>
              <a:tabLst/>
              <a:defRPr/>
            </a:pPr>
            <a:r>
              <a:rPr kumimoji="0" sz="1200" b="1" i="0" u="none" strike="noStrike" kern="0" cap="none" spc="-33" normalizeH="0" baseline="0" noProof="0" dirty="0">
                <a:ln>
                  <a:noFill/>
                </a:ln>
                <a:solidFill>
                  <a:sysClr val="windowText" lastClr="000000"/>
                </a:solidFill>
                <a:effectLst/>
                <a:uLnTx/>
                <a:uFillTx/>
                <a:latin typeface="Tahoma"/>
                <a:ea typeface="+mn-ea"/>
                <a:cs typeface="Tahoma"/>
              </a:rPr>
              <a:t>Autoimmune:</a:t>
            </a:r>
            <a:r>
              <a:rPr kumimoji="0" sz="1200" b="1" i="0" u="none" strike="noStrike" kern="0" cap="none" spc="18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Through</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this</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program,</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SmithRx</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members</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67" normalizeH="0" baseline="0" noProof="0" dirty="0">
                <a:ln>
                  <a:noFill/>
                </a:ln>
                <a:solidFill>
                  <a:sysClr val="windowText" lastClr="000000"/>
                </a:solidFill>
                <a:effectLst/>
                <a:uLnTx/>
                <a:uFillTx/>
                <a:latin typeface="Tahoma"/>
                <a:ea typeface="+mn-ea"/>
                <a:cs typeface="Tahoma"/>
              </a:rPr>
              <a:t>can</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now</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80" normalizeH="0" baseline="0" noProof="0" dirty="0">
                <a:ln>
                  <a:noFill/>
                </a:ln>
                <a:solidFill>
                  <a:sysClr val="windowText" lastClr="000000"/>
                </a:solidFill>
                <a:effectLst/>
                <a:uLnTx/>
                <a:uFillTx/>
                <a:latin typeface="Tahoma"/>
                <a:ea typeface="+mn-ea"/>
                <a:cs typeface="Tahoma"/>
              </a:rPr>
              <a:t>access</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low</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cost,</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FDA-approved</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biosimilars</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73" normalizeH="0" baseline="0" noProof="0" dirty="0">
                <a:ln>
                  <a:noFill/>
                </a:ln>
                <a:solidFill>
                  <a:sysClr val="windowText" lastClr="000000"/>
                </a:solidFill>
                <a:effectLst/>
                <a:uLnTx/>
                <a:uFillTx/>
                <a:latin typeface="Tahoma"/>
                <a:ea typeface="+mn-ea"/>
                <a:cs typeface="Tahoma"/>
              </a:rPr>
              <a:t>such</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67" normalizeH="0" baseline="0" noProof="0" dirty="0">
                <a:ln>
                  <a:noFill/>
                </a:ln>
                <a:solidFill>
                  <a:sysClr val="windowText" lastClr="000000"/>
                </a:solidFill>
                <a:effectLst/>
                <a:uLnTx/>
                <a:uFillTx/>
                <a:latin typeface="Tahoma"/>
                <a:ea typeface="+mn-ea"/>
                <a:cs typeface="Tahoma"/>
              </a:rPr>
              <a:t>as</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Yusimry,</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a</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biosimilar</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for</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Humira,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and</a:t>
            </a:r>
            <a:r>
              <a:rPr kumimoji="0" sz="1200" b="0" i="0" u="none" strike="noStrike" kern="0" cap="none" spc="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Otulfi,</a:t>
            </a:r>
            <a:r>
              <a:rPr kumimoji="0" sz="1200" b="0" i="0" u="none" strike="noStrike" kern="0" cap="none" spc="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a</a:t>
            </a:r>
            <a:r>
              <a:rPr kumimoji="0" sz="1200" b="0" i="0" u="none" strike="noStrike" kern="0" cap="none" spc="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biosimilar</a:t>
            </a:r>
            <a:r>
              <a:rPr kumimoji="0" sz="1200" b="0" i="0" u="none" strike="noStrike" kern="0" cap="none" spc="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for</a:t>
            </a:r>
            <a:r>
              <a:rPr kumimoji="0" sz="1200" b="0" i="0" u="none" strike="noStrike" kern="0" cap="none" spc="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Stelara,</a:t>
            </a:r>
            <a:r>
              <a:rPr kumimoji="0" sz="1200" b="0" i="0" u="none" strike="noStrike" kern="0" cap="none" spc="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through</a:t>
            </a:r>
            <a:r>
              <a:rPr kumimoji="0" sz="1200" b="0" i="0" u="none" strike="noStrike" kern="0" cap="none" spc="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73" normalizeH="0" baseline="0" noProof="0" dirty="0">
                <a:ln>
                  <a:noFill/>
                </a:ln>
                <a:solidFill>
                  <a:sysClr val="windowText" lastClr="000000"/>
                </a:solidFill>
                <a:effectLst/>
                <a:uLnTx/>
                <a:uFillTx/>
                <a:latin typeface="Tahoma"/>
                <a:ea typeface="+mn-ea"/>
                <a:cs typeface="Tahoma"/>
              </a:rPr>
              <a:t>Cost</a:t>
            </a:r>
            <a:r>
              <a:rPr kumimoji="0" sz="1200" b="0" i="0" u="none" strike="noStrike" kern="0" cap="none" spc="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Plus</a:t>
            </a:r>
            <a:r>
              <a:rPr kumimoji="0" sz="1200" b="0" i="0" u="none" strike="noStrike" kern="0" cap="none" spc="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Drugs</a:t>
            </a:r>
            <a:r>
              <a:rPr kumimoji="0" sz="1200" b="0" i="0" u="none" strike="noStrike" kern="0" cap="none" spc="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and</a:t>
            </a:r>
            <a:r>
              <a:rPr kumimoji="0" sz="1200" b="0" i="0" u="none" strike="noStrike" kern="0" cap="none" spc="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80" normalizeH="0" baseline="0" noProof="0" dirty="0">
                <a:ln>
                  <a:noFill/>
                </a:ln>
                <a:solidFill>
                  <a:sysClr val="windowText" lastClr="000000"/>
                </a:solidFill>
                <a:effectLst/>
                <a:uLnTx/>
                <a:uFillTx/>
                <a:latin typeface="Tahoma"/>
                <a:ea typeface="+mn-ea"/>
                <a:cs typeface="Tahoma"/>
              </a:rPr>
              <a:t>Costco</a:t>
            </a:r>
            <a:r>
              <a:rPr kumimoji="0" sz="1200" b="0" i="0" u="none" strike="noStrike" kern="0" cap="none" spc="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Specialty</a:t>
            </a:r>
            <a:r>
              <a:rPr kumimoji="0" sz="1200" b="0" i="0" u="none" strike="noStrike" kern="0" cap="none" spc="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Pharmacy.</a:t>
            </a:r>
            <a:r>
              <a:rPr kumimoji="0" sz="1200" b="0" i="0" u="none" strike="noStrike" kern="0" cap="none" spc="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FDA-approved</a:t>
            </a:r>
            <a:r>
              <a:rPr kumimoji="0" sz="1200" b="0" i="0" u="none" strike="noStrike" kern="0" cap="none" spc="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biosimilars</a:t>
            </a:r>
            <a:r>
              <a:rPr kumimoji="0" sz="1200" b="0" i="0" u="none" strike="noStrike" kern="0" cap="none" spc="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have</a:t>
            </a:r>
            <a:r>
              <a:rPr kumimoji="0" sz="1200" b="0" i="0" u="none" strike="noStrike" kern="0" cap="none" spc="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no</a:t>
            </a:r>
            <a:r>
              <a:rPr kumimoji="0" sz="1200" b="0" i="0" u="none" strike="noStrike" kern="0" cap="none" spc="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clinically</a:t>
            </a:r>
            <a:r>
              <a:rPr kumimoji="0" sz="1200" b="0" i="0" u="none" strike="noStrike" kern="0" cap="none" spc="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meaningful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differences</a:t>
            </a:r>
            <a:r>
              <a:rPr kumimoji="0" sz="1200" b="0" i="0" u="none" strike="noStrike" kern="0" cap="none" spc="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in</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terms</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of</a:t>
            </a:r>
            <a:r>
              <a:rPr kumimoji="0" sz="1200" b="0" i="0" u="none" strike="noStrike" kern="0" cap="none" spc="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safety</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and</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effectiveness</a:t>
            </a:r>
            <a:r>
              <a:rPr kumimoji="0" sz="1200" b="0" i="0" u="none" strike="noStrike" kern="0" cap="none" spc="7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from</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their</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brand-name</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counterparts,</a:t>
            </a:r>
            <a:r>
              <a:rPr kumimoji="0" sz="1200" b="0" i="0" u="none" strike="noStrike" kern="0" cap="none" spc="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while</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offering</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a</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more</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affordable</a:t>
            </a:r>
            <a:r>
              <a:rPr kumimoji="0" sz="1200" b="0" i="0" u="none" strike="noStrike" kern="0" cap="none" spc="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option</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for</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members</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with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autoimmune</a:t>
            </a:r>
            <a:r>
              <a:rPr kumimoji="0" sz="1200" b="0" i="0" u="none" strike="noStrike" kern="0" cap="none" spc="20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conditions.</a:t>
            </a:r>
            <a:endParaRPr kumimoji="0" sz="1200" b="0" i="0" u="none" strike="noStrike" kern="0" cap="none" spc="0" normalizeH="0" baseline="0" noProof="0" dirty="0">
              <a:ln>
                <a:noFill/>
              </a:ln>
              <a:solidFill>
                <a:sysClr val="windowText" lastClr="000000"/>
              </a:solidFill>
              <a:effectLst/>
              <a:uLnTx/>
              <a:uFillTx/>
              <a:latin typeface="Tahoma"/>
              <a:ea typeface="+mn-ea"/>
              <a:cs typeface="Tahoma"/>
            </a:endParaRPr>
          </a:p>
          <a:p>
            <a:pPr marL="386917" marR="0" lvl="0" indent="0" algn="l" defTabSz="1219170" rtl="0" eaLnBrk="1" fontAlgn="auto" latinLnBrk="0" hangingPunct="1">
              <a:lnSpc>
                <a:spcPct val="100000"/>
              </a:lnSpc>
              <a:spcBef>
                <a:spcPts val="887"/>
              </a:spcBef>
              <a:spcAft>
                <a:spcPts val="0"/>
              </a:spcAft>
              <a:buClrTx/>
              <a:buSzTx/>
              <a:buFontTx/>
              <a:buNone/>
              <a:tabLst/>
              <a:defRPr/>
            </a:pPr>
            <a:r>
              <a:rPr kumimoji="0" sz="1200" b="1" i="0" u="none" strike="noStrike" kern="0" cap="none" spc="-13" normalizeH="0" baseline="0" noProof="0" dirty="0">
                <a:ln>
                  <a:noFill/>
                </a:ln>
                <a:solidFill>
                  <a:sysClr val="windowText" lastClr="000000"/>
                </a:solidFill>
                <a:effectLst/>
                <a:uLnTx/>
                <a:uFillTx/>
                <a:latin typeface="Tahoma"/>
                <a:ea typeface="+mn-ea"/>
                <a:cs typeface="Tahoma"/>
              </a:rPr>
              <a:t>Low-</a:t>
            </a:r>
            <a:r>
              <a:rPr kumimoji="0" sz="1200" b="1" i="0" u="none" strike="noStrike" kern="0" cap="none" spc="0" normalizeH="0" baseline="0" noProof="0" dirty="0">
                <a:ln>
                  <a:noFill/>
                </a:ln>
                <a:solidFill>
                  <a:sysClr val="windowText" lastClr="000000"/>
                </a:solidFill>
                <a:effectLst/>
                <a:uLnTx/>
                <a:uFillTx/>
                <a:latin typeface="Tahoma"/>
                <a:ea typeface="+mn-ea"/>
                <a:cs typeface="Tahoma"/>
              </a:rPr>
              <a:t>Cost</a:t>
            </a:r>
            <a:r>
              <a:rPr kumimoji="0" sz="1200" b="1" i="0" u="none" strike="noStrike" kern="0" cap="none" spc="80" normalizeH="0" baseline="0" noProof="0" dirty="0">
                <a:ln>
                  <a:noFill/>
                </a:ln>
                <a:solidFill>
                  <a:sysClr val="windowText" lastClr="000000"/>
                </a:solidFill>
                <a:effectLst/>
                <a:uLnTx/>
                <a:uFillTx/>
                <a:latin typeface="Tahoma"/>
                <a:ea typeface="+mn-ea"/>
                <a:cs typeface="Tahoma"/>
              </a:rPr>
              <a:t> </a:t>
            </a:r>
            <a:r>
              <a:rPr kumimoji="0" sz="1200" b="1" i="0" u="none" strike="noStrike" kern="0" cap="none" spc="-60" normalizeH="0" baseline="0" noProof="0" dirty="0">
                <a:ln>
                  <a:noFill/>
                </a:ln>
                <a:solidFill>
                  <a:sysClr val="windowText" lastClr="000000"/>
                </a:solidFill>
                <a:effectLst/>
                <a:uLnTx/>
                <a:uFillTx/>
                <a:latin typeface="Tahoma"/>
                <a:ea typeface="+mn-ea"/>
                <a:cs typeface="Tahoma"/>
              </a:rPr>
              <a:t>Insulin</a:t>
            </a:r>
            <a:r>
              <a:rPr kumimoji="0" lang="en-US" sz="1200" b="1" i="0" u="none" strike="noStrike" kern="0" cap="none" spc="-60" normalizeH="0" baseline="0" noProof="0" dirty="0">
                <a:ln>
                  <a:noFill/>
                </a:ln>
                <a:solidFill>
                  <a:sysClr val="windowText" lastClr="000000"/>
                </a:solidFill>
                <a:effectLst/>
                <a:uLnTx/>
                <a:uFillTx/>
                <a:latin typeface="Tahoma"/>
                <a:ea typeface="+mn-ea"/>
                <a:cs typeface="Tahoma"/>
              </a:rPr>
              <a:t> (LCI): </a:t>
            </a:r>
            <a:r>
              <a:rPr kumimoji="0" sz="1200" b="1" i="0" u="none" strike="noStrike" kern="0" cap="none" spc="87" normalizeH="0" baseline="0" noProof="0" dirty="0">
                <a:ln>
                  <a:noFill/>
                </a:ln>
                <a:solidFill>
                  <a:sysClr val="windowText" lastClr="000000"/>
                </a:solidFill>
                <a:effectLst/>
                <a:uLnTx/>
                <a:uFillTx/>
                <a:latin typeface="Tahoma"/>
                <a:ea typeface="+mn-ea"/>
                <a:cs typeface="Tahoma"/>
              </a:rPr>
              <a:t> </a:t>
            </a:r>
            <a:r>
              <a:rPr kumimoji="0" lang="en-US" sz="1200" b="0" i="0" u="none" strike="noStrike" kern="0" cap="none" spc="87" normalizeH="0" baseline="0" noProof="0" dirty="0">
                <a:ln>
                  <a:noFill/>
                </a:ln>
                <a:solidFill>
                  <a:sysClr val="windowText" lastClr="000000"/>
                </a:solidFill>
                <a:effectLst/>
                <a:uLnTx/>
                <a:uFillTx/>
                <a:latin typeface="Tahoma"/>
                <a:ea typeface="+mn-ea"/>
                <a:cs typeface="Tahoma"/>
              </a:rPr>
              <a:t>T</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his</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program</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helps</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reduce</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insulin</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67" normalizeH="0" baseline="0" noProof="0" dirty="0">
                <a:ln>
                  <a:noFill/>
                </a:ln>
                <a:solidFill>
                  <a:sysClr val="windowText" lastClr="000000"/>
                </a:solidFill>
                <a:effectLst/>
                <a:uLnTx/>
                <a:uFillTx/>
                <a:latin typeface="Tahoma"/>
                <a:ea typeface="+mn-ea"/>
                <a:cs typeface="Tahoma"/>
              </a:rPr>
              <a:t>costs</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at</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the</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pharmacy</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by</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transitioning</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to</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generic</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and</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biosimilar</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insulin</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products.</a:t>
            </a:r>
            <a:endParaRPr kumimoji="0" sz="1200" b="0" i="0" u="none" strike="noStrike" kern="0" cap="none" spc="0" normalizeH="0" baseline="0" noProof="0" dirty="0">
              <a:ln>
                <a:noFill/>
              </a:ln>
              <a:solidFill>
                <a:sysClr val="windowText" lastClr="000000"/>
              </a:solidFill>
              <a:effectLst/>
              <a:uLnTx/>
              <a:uFillTx/>
              <a:latin typeface="Tahoma"/>
              <a:ea typeface="+mn-ea"/>
              <a:cs typeface="Tahoma"/>
            </a:endParaRPr>
          </a:p>
          <a:p>
            <a:pPr marL="386917" marR="149856" lvl="0" indent="0" algn="l" defTabSz="1219170" rtl="0" eaLnBrk="1" fontAlgn="auto" latinLnBrk="0" hangingPunct="1">
              <a:lnSpc>
                <a:spcPct val="114999"/>
              </a:lnSpc>
              <a:spcBef>
                <a:spcPts val="667"/>
              </a:spcBef>
              <a:spcAft>
                <a:spcPts val="0"/>
              </a:spcAft>
              <a:buClrTx/>
              <a:buSzTx/>
              <a:buFontTx/>
              <a:buNone/>
              <a:tabLst/>
              <a:defRPr/>
            </a:pPr>
            <a:r>
              <a:rPr kumimoji="0" sz="1200" b="1" i="0" u="none" strike="noStrike" kern="0" cap="none" spc="-33" normalizeH="0" baseline="0" noProof="0" dirty="0">
                <a:ln>
                  <a:noFill/>
                </a:ln>
                <a:solidFill>
                  <a:sysClr val="windowText" lastClr="000000"/>
                </a:solidFill>
                <a:effectLst/>
                <a:uLnTx/>
                <a:uFillTx/>
                <a:latin typeface="Tahoma"/>
                <a:ea typeface="+mn-ea"/>
                <a:cs typeface="Tahoma"/>
              </a:rPr>
              <a:t>Diabetes</a:t>
            </a:r>
            <a:r>
              <a:rPr kumimoji="0" sz="1200" b="1" i="0" u="none" strike="noStrike" kern="0" cap="none" spc="60" normalizeH="0" baseline="0" noProof="0" dirty="0">
                <a:ln>
                  <a:noFill/>
                </a:ln>
                <a:solidFill>
                  <a:sysClr val="windowText" lastClr="000000"/>
                </a:solidFill>
                <a:effectLst/>
                <a:uLnTx/>
                <a:uFillTx/>
                <a:latin typeface="Tahoma"/>
                <a:ea typeface="+mn-ea"/>
                <a:cs typeface="Tahoma"/>
              </a:rPr>
              <a:t> </a:t>
            </a:r>
            <a:r>
              <a:rPr kumimoji="0" sz="1200" b="1" i="0" u="none" strike="noStrike" kern="0" cap="none" spc="-53" normalizeH="0" baseline="0" noProof="0" dirty="0">
                <a:ln>
                  <a:noFill/>
                </a:ln>
                <a:solidFill>
                  <a:sysClr val="windowText" lastClr="000000"/>
                </a:solidFill>
                <a:effectLst/>
                <a:uLnTx/>
                <a:uFillTx/>
                <a:latin typeface="Tahoma"/>
                <a:ea typeface="+mn-ea"/>
                <a:cs typeface="Tahoma"/>
              </a:rPr>
              <a:t>Non-</a:t>
            </a:r>
            <a:r>
              <a:rPr kumimoji="0" sz="1200" b="1" i="0" u="none" strike="noStrike" kern="0" cap="none" spc="-47" normalizeH="0" baseline="0" noProof="0" dirty="0">
                <a:ln>
                  <a:noFill/>
                </a:ln>
                <a:solidFill>
                  <a:sysClr val="windowText" lastClr="000000"/>
                </a:solidFill>
                <a:effectLst/>
                <a:uLnTx/>
                <a:uFillTx/>
                <a:latin typeface="Tahoma"/>
                <a:ea typeface="+mn-ea"/>
                <a:cs typeface="Tahoma"/>
              </a:rPr>
              <a:t>Insulin</a:t>
            </a:r>
            <a:r>
              <a:rPr kumimoji="0" lang="en-US" sz="1200" b="1" i="0" u="none" strike="noStrike" kern="0" cap="none" spc="-47" normalizeH="0" baseline="0" noProof="0" dirty="0">
                <a:ln>
                  <a:noFill/>
                </a:ln>
                <a:solidFill>
                  <a:sysClr val="windowText" lastClr="000000"/>
                </a:solidFill>
                <a:effectLst/>
                <a:uLnTx/>
                <a:uFillTx/>
                <a:latin typeface="Tahoma"/>
                <a:ea typeface="+mn-ea"/>
                <a:cs typeface="Tahoma"/>
              </a:rPr>
              <a:t> (DNI) :</a:t>
            </a:r>
            <a:r>
              <a:rPr kumimoji="0" sz="1200" b="1" i="0" u="none" strike="noStrike" kern="0" cap="none" spc="6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Through</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our</a:t>
            </a:r>
            <a:r>
              <a:rPr kumimoji="0" sz="1200" b="0" i="0" u="none" strike="noStrike" kern="0" cap="none" spc="12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partnership</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with</a:t>
            </a:r>
            <a:r>
              <a:rPr kumimoji="0" sz="1200" b="0" i="0" u="none" strike="noStrike" kern="0" cap="none" spc="12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73" normalizeH="0" baseline="0" noProof="0" dirty="0">
                <a:ln>
                  <a:noFill/>
                </a:ln>
                <a:solidFill>
                  <a:sysClr val="windowText" lastClr="000000"/>
                </a:solidFill>
                <a:effectLst/>
                <a:uLnTx/>
                <a:uFillTx/>
                <a:latin typeface="Tahoma"/>
                <a:ea typeface="+mn-ea"/>
                <a:cs typeface="Tahoma"/>
              </a:rPr>
              <a:t>Cost</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Plus</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Drugs,</a:t>
            </a:r>
            <a:r>
              <a:rPr kumimoji="0" sz="1200" b="0" i="0" u="none" strike="noStrike" kern="0" cap="none" spc="12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67" normalizeH="0" baseline="0" noProof="0" dirty="0">
                <a:ln>
                  <a:noFill/>
                </a:ln>
                <a:solidFill>
                  <a:sysClr val="windowText" lastClr="000000"/>
                </a:solidFill>
                <a:effectLst/>
                <a:uLnTx/>
                <a:uFillTx/>
                <a:latin typeface="Tahoma"/>
                <a:ea typeface="+mn-ea"/>
                <a:cs typeface="Tahoma"/>
              </a:rPr>
              <a:t>we</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are</a:t>
            </a:r>
            <a:r>
              <a:rPr kumimoji="0" sz="1200" b="0" i="0" u="none" strike="noStrike" kern="0" cap="none" spc="12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offering</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Brenzavvy,</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an</a:t>
            </a:r>
            <a:r>
              <a:rPr kumimoji="0" sz="1200" b="0" i="0" u="none" strike="noStrike" kern="0" cap="none" spc="12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SGLT2</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inhibitor,</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67" normalizeH="0" baseline="0" noProof="0" dirty="0">
                <a:ln>
                  <a:noFill/>
                </a:ln>
                <a:solidFill>
                  <a:sysClr val="windowText" lastClr="000000"/>
                </a:solidFill>
                <a:effectLst/>
                <a:uLnTx/>
                <a:uFillTx/>
                <a:latin typeface="Tahoma"/>
                <a:ea typeface="+mn-ea"/>
                <a:cs typeface="Tahoma"/>
              </a:rPr>
              <a:t>as</a:t>
            </a:r>
            <a:r>
              <a:rPr kumimoji="0" sz="1200" b="0" i="0" u="none" strike="noStrike" kern="0" cap="none" spc="12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the</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lowest</a:t>
            </a:r>
            <a:r>
              <a:rPr kumimoji="0" sz="1200" b="0" i="0" u="none" strike="noStrike" kern="0" cap="none" spc="12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cost</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option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for</a:t>
            </a:r>
            <a:r>
              <a:rPr kumimoji="0" sz="1200" b="0" i="0" u="none" strike="noStrike" kern="0" cap="none" spc="6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members</a:t>
            </a:r>
            <a:r>
              <a:rPr kumimoji="0" sz="1200" b="0" i="0" u="none" strike="noStrike" kern="0" cap="none" spc="7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with</a:t>
            </a:r>
            <a:r>
              <a:rPr kumimoji="0" sz="1200" b="0" i="0" u="none" strike="noStrike" kern="0" cap="none" spc="6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type</a:t>
            </a:r>
            <a:r>
              <a:rPr kumimoji="0" sz="1200" b="0" i="0" u="none" strike="noStrike" kern="0" cap="none" spc="73" normalizeH="0" baseline="0" noProof="0" dirty="0">
                <a:ln>
                  <a:noFill/>
                </a:ln>
                <a:solidFill>
                  <a:sysClr val="windowText" lastClr="000000"/>
                </a:solidFill>
                <a:effectLst/>
                <a:uLnTx/>
                <a:uFillTx/>
                <a:latin typeface="Tahoma"/>
                <a:ea typeface="+mn-ea"/>
                <a:cs typeface="Tahoma"/>
              </a:rPr>
              <a:t> 2</a:t>
            </a:r>
            <a:r>
              <a:rPr kumimoji="0" sz="1200" b="0" i="0" u="none" strike="noStrike" kern="0" cap="none" spc="6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diabetes.</a:t>
            </a:r>
            <a:endParaRPr kumimoji="0" sz="1200" b="0" i="0" u="none" strike="noStrike" kern="0" cap="none" spc="0" normalizeH="0" baseline="0" noProof="0" dirty="0">
              <a:ln>
                <a:noFill/>
              </a:ln>
              <a:solidFill>
                <a:sysClr val="windowText" lastClr="000000"/>
              </a:solidFill>
              <a:effectLst/>
              <a:uLnTx/>
              <a:uFillTx/>
              <a:latin typeface="Tahoma"/>
              <a:ea typeface="+mn-ea"/>
              <a:cs typeface="Tahoma"/>
            </a:endParaRPr>
          </a:p>
          <a:p>
            <a:pPr marL="386917" marR="281086" lvl="0" indent="0" algn="l" defTabSz="1219170" rtl="0" eaLnBrk="1" fontAlgn="auto" latinLnBrk="0" hangingPunct="1">
              <a:lnSpc>
                <a:spcPct val="114999"/>
              </a:lnSpc>
              <a:spcBef>
                <a:spcPts val="667"/>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Tahoma"/>
                <a:ea typeface="+mn-ea"/>
                <a:cs typeface="Tahoma"/>
              </a:rPr>
              <a:t>Cost</a:t>
            </a:r>
            <a:r>
              <a:rPr kumimoji="0" sz="1200" b="1" i="0" u="none" strike="noStrike" kern="0" cap="none" spc="73" normalizeH="0" baseline="0" noProof="0" dirty="0">
                <a:ln>
                  <a:noFill/>
                </a:ln>
                <a:solidFill>
                  <a:sysClr val="windowText" lastClr="000000"/>
                </a:solidFill>
                <a:effectLst/>
                <a:uLnTx/>
                <a:uFillTx/>
                <a:latin typeface="Tahoma"/>
                <a:ea typeface="+mn-ea"/>
                <a:cs typeface="Tahoma"/>
              </a:rPr>
              <a:t> </a:t>
            </a:r>
            <a:r>
              <a:rPr kumimoji="0" sz="1200" b="1" i="0" u="none" strike="noStrike" kern="0" cap="none" spc="-13" normalizeH="0" baseline="0" noProof="0" dirty="0">
                <a:ln>
                  <a:noFill/>
                </a:ln>
                <a:solidFill>
                  <a:sysClr val="windowText" lastClr="000000"/>
                </a:solidFill>
                <a:effectLst/>
                <a:uLnTx/>
                <a:uFillTx/>
                <a:latin typeface="Tahoma"/>
                <a:ea typeface="+mn-ea"/>
                <a:cs typeface="Tahoma"/>
              </a:rPr>
              <a:t>Plus</a:t>
            </a:r>
            <a:r>
              <a:rPr kumimoji="0" sz="1200" b="1" i="0" u="none" strike="noStrike" kern="0" cap="none" spc="80" normalizeH="0" baseline="0" noProof="0" dirty="0">
                <a:ln>
                  <a:noFill/>
                </a:ln>
                <a:solidFill>
                  <a:sysClr val="windowText" lastClr="000000"/>
                </a:solidFill>
                <a:effectLst/>
                <a:uLnTx/>
                <a:uFillTx/>
                <a:latin typeface="Tahoma"/>
                <a:ea typeface="+mn-ea"/>
                <a:cs typeface="Tahoma"/>
              </a:rPr>
              <a:t> </a:t>
            </a:r>
            <a:r>
              <a:rPr kumimoji="0" sz="1200" b="1" i="0" u="none" strike="noStrike" kern="0" cap="none" spc="-13" normalizeH="0" baseline="0" noProof="0" dirty="0">
                <a:ln>
                  <a:noFill/>
                </a:ln>
                <a:solidFill>
                  <a:sysClr val="windowText" lastClr="000000"/>
                </a:solidFill>
                <a:effectLst/>
                <a:uLnTx/>
                <a:uFillTx/>
                <a:latin typeface="Tahoma"/>
                <a:ea typeface="+mn-ea"/>
                <a:cs typeface="Tahoma"/>
              </a:rPr>
              <a:t>Drugs</a:t>
            </a:r>
            <a:r>
              <a:rPr kumimoji="0" sz="1200" b="1" i="0" u="none" strike="noStrike" kern="0" cap="none" spc="73" normalizeH="0" baseline="0" noProof="0" dirty="0">
                <a:ln>
                  <a:noFill/>
                </a:ln>
                <a:solidFill>
                  <a:sysClr val="windowText" lastClr="000000"/>
                </a:solidFill>
                <a:effectLst/>
                <a:uLnTx/>
                <a:uFillTx/>
                <a:latin typeface="Tahoma"/>
                <a:ea typeface="+mn-ea"/>
                <a:cs typeface="Tahoma"/>
              </a:rPr>
              <a:t> </a:t>
            </a:r>
            <a:r>
              <a:rPr kumimoji="0" sz="1200" b="1" i="0" u="none" strike="noStrike" kern="0" cap="none" spc="-40" normalizeH="0" baseline="0" noProof="0" dirty="0">
                <a:ln>
                  <a:noFill/>
                </a:ln>
                <a:solidFill>
                  <a:sysClr val="windowText" lastClr="000000"/>
                </a:solidFill>
                <a:effectLst/>
                <a:uLnTx/>
                <a:uFillTx/>
                <a:latin typeface="Tahoma"/>
                <a:ea typeface="+mn-ea"/>
                <a:cs typeface="Tahoma"/>
              </a:rPr>
              <a:t>:</a:t>
            </a:r>
            <a:r>
              <a:rPr kumimoji="0" sz="1200" b="1" i="0" u="none" strike="noStrike" kern="0" cap="none" spc="8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73" normalizeH="0" baseline="0" noProof="0" dirty="0">
                <a:ln>
                  <a:noFill/>
                </a:ln>
                <a:solidFill>
                  <a:sysClr val="windowText" lastClr="000000"/>
                </a:solidFill>
                <a:effectLst/>
                <a:uLnTx/>
                <a:uFillTx/>
                <a:latin typeface="Tahoma"/>
                <a:ea typeface="+mn-ea"/>
                <a:cs typeface="Tahoma"/>
              </a:rPr>
              <a:t>Cost</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Plus</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Drugs</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is</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building</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an</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innovative</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pharmacy</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model</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that</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delivers</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medications</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at</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cost,</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plus</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a</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straightforward</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40" normalizeH="0" baseline="0" noProof="0" dirty="0">
                <a:ln>
                  <a:noFill/>
                </a:ln>
                <a:solidFill>
                  <a:sysClr val="windowText" lastClr="000000"/>
                </a:solidFill>
                <a:effectLst/>
                <a:uLnTx/>
                <a:uFillTx/>
                <a:latin typeface="Tahoma"/>
                <a:ea typeface="+mn-ea"/>
                <a:cs typeface="Tahoma"/>
              </a:rPr>
              <a:t>15%</a:t>
            </a:r>
            <a:r>
              <a:rPr kumimoji="0" sz="1200" b="0" i="0" u="none" strike="noStrike" kern="0" cap="none" spc="14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markup,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along with</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a</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80" normalizeH="0" baseline="0" noProof="0" dirty="0">
                <a:ln>
                  <a:noFill/>
                </a:ln>
                <a:solidFill>
                  <a:sysClr val="windowText" lastClr="000000"/>
                </a:solidFill>
                <a:effectLst/>
                <a:uLnTx/>
                <a:uFillTx/>
                <a:latin typeface="Tahoma"/>
                <a:ea typeface="+mn-ea"/>
                <a:cs typeface="Tahoma"/>
              </a:rPr>
              <a:t>$5</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dispensing fee</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and</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shipping.</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73" normalizeH="0" baseline="0" noProof="0" dirty="0">
                <a:ln>
                  <a:noFill/>
                </a:ln>
                <a:solidFill>
                  <a:sysClr val="windowText" lastClr="000000"/>
                </a:solidFill>
                <a:effectLst/>
                <a:uLnTx/>
                <a:uFillTx/>
                <a:latin typeface="Tahoma"/>
                <a:ea typeface="+mn-ea"/>
                <a:cs typeface="Tahoma"/>
              </a:rPr>
              <a:t>Cost</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Plus Drugs</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carries</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over</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1,000</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medications and</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is</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continuing</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to</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expand their</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drug</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list</a:t>
            </a:r>
            <a:r>
              <a:rPr kumimoji="0" sz="1200" b="0" i="0" u="none" strike="noStrike" kern="0" cap="none" spc="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weekly.</a:t>
            </a:r>
            <a:endParaRPr kumimoji="0" sz="1200" b="0" i="0" u="none" strike="noStrike" kern="0" cap="none" spc="0" normalizeH="0" baseline="0" noProof="0" dirty="0">
              <a:ln>
                <a:noFill/>
              </a:ln>
              <a:solidFill>
                <a:sysClr val="windowText" lastClr="000000"/>
              </a:solidFill>
              <a:effectLst/>
              <a:uLnTx/>
              <a:uFillTx/>
              <a:latin typeface="Tahoma"/>
              <a:ea typeface="+mn-ea"/>
              <a:cs typeface="Tahoma"/>
            </a:endParaRPr>
          </a:p>
          <a:p>
            <a:pPr marL="386917" marR="423323" lvl="0" indent="0" algn="l" defTabSz="1219170" rtl="0" eaLnBrk="1" fontAlgn="auto" latinLnBrk="0" hangingPunct="1">
              <a:lnSpc>
                <a:spcPct val="114999"/>
              </a:lnSpc>
              <a:spcBef>
                <a:spcPts val="667"/>
              </a:spcBef>
              <a:spcAft>
                <a:spcPts val="0"/>
              </a:spcAft>
              <a:buClrTx/>
              <a:buSzTx/>
              <a:buFontTx/>
              <a:buNone/>
              <a:tabLst/>
              <a:defRPr/>
            </a:pPr>
            <a:r>
              <a:rPr kumimoji="0" sz="1200" b="1" i="0" u="none" strike="noStrike" kern="0" cap="none" spc="-33" normalizeH="0" baseline="0" noProof="0" dirty="0">
                <a:ln>
                  <a:noFill/>
                </a:ln>
                <a:solidFill>
                  <a:sysClr val="windowText" lastClr="000000"/>
                </a:solidFill>
                <a:effectLst/>
                <a:uLnTx/>
                <a:uFillTx/>
                <a:latin typeface="Tahoma"/>
                <a:ea typeface="+mn-ea"/>
                <a:cs typeface="Tahoma"/>
              </a:rPr>
              <a:t>Multiple</a:t>
            </a:r>
            <a:r>
              <a:rPr kumimoji="0" sz="1200" b="1" i="0" u="none" strike="noStrike" kern="0" cap="none" spc="80" normalizeH="0" baseline="0" noProof="0" dirty="0">
                <a:ln>
                  <a:noFill/>
                </a:ln>
                <a:solidFill>
                  <a:sysClr val="windowText" lastClr="000000"/>
                </a:solidFill>
                <a:effectLst/>
                <a:uLnTx/>
                <a:uFillTx/>
                <a:latin typeface="Tahoma"/>
                <a:ea typeface="+mn-ea"/>
                <a:cs typeface="Tahoma"/>
              </a:rPr>
              <a:t> </a:t>
            </a:r>
            <a:r>
              <a:rPr kumimoji="0" sz="1200" b="1" i="0" u="none" strike="noStrike" kern="0" cap="none" spc="0" normalizeH="0" baseline="0" noProof="0" dirty="0">
                <a:ln>
                  <a:noFill/>
                </a:ln>
                <a:solidFill>
                  <a:sysClr val="windowText" lastClr="000000"/>
                </a:solidFill>
                <a:effectLst/>
                <a:uLnTx/>
                <a:uFillTx/>
                <a:latin typeface="Tahoma"/>
                <a:ea typeface="+mn-ea"/>
                <a:cs typeface="Tahoma"/>
              </a:rPr>
              <a:t>Sclerosis</a:t>
            </a:r>
            <a:r>
              <a:rPr kumimoji="0" sz="1200" b="1" i="0" u="none" strike="noStrike" kern="0" cap="none" spc="87" normalizeH="0" baseline="0" noProof="0" dirty="0">
                <a:ln>
                  <a:noFill/>
                </a:ln>
                <a:solidFill>
                  <a:sysClr val="windowText" lastClr="000000"/>
                </a:solidFill>
                <a:effectLst/>
                <a:uLnTx/>
                <a:uFillTx/>
                <a:latin typeface="Tahoma"/>
                <a:ea typeface="+mn-ea"/>
                <a:cs typeface="Tahoma"/>
              </a:rPr>
              <a:t> </a:t>
            </a:r>
            <a:r>
              <a:rPr kumimoji="0" lang="en-US" sz="1200" b="1" i="0" u="none" strike="noStrike" kern="0" cap="none" spc="87" normalizeH="0" baseline="0" noProof="0" dirty="0">
                <a:ln>
                  <a:noFill/>
                </a:ln>
                <a:solidFill>
                  <a:sysClr val="windowText" lastClr="000000"/>
                </a:solidFill>
                <a:effectLst/>
                <a:uLnTx/>
                <a:uFillTx/>
                <a:latin typeface="Tahoma"/>
                <a:ea typeface="+mn-ea"/>
                <a:cs typeface="Tahoma"/>
              </a:rPr>
              <a:t>(MS)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(at</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73" normalizeH="0" baseline="0" noProof="0" dirty="0">
                <a:ln>
                  <a:noFill/>
                </a:ln>
                <a:solidFill>
                  <a:sysClr val="windowText" lastClr="000000"/>
                </a:solidFill>
                <a:effectLst/>
                <a:uLnTx/>
                <a:uFillTx/>
                <a:latin typeface="Tahoma"/>
                <a:ea typeface="+mn-ea"/>
                <a:cs typeface="Tahoma"/>
              </a:rPr>
              <a:t>Cost</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Plus</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Drugs)</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The</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lowest-</a:t>
            </a:r>
            <a:r>
              <a:rPr kumimoji="0" sz="1200" b="0" i="0" u="none" strike="noStrike" kern="0" cap="none" spc="80" normalizeH="0" baseline="0" noProof="0" dirty="0">
                <a:ln>
                  <a:noFill/>
                </a:ln>
                <a:solidFill>
                  <a:sysClr val="windowText" lastClr="000000"/>
                </a:solidFill>
                <a:effectLst/>
                <a:uLnTx/>
                <a:uFillTx/>
                <a:latin typeface="Tahoma"/>
                <a:ea typeface="+mn-ea"/>
                <a:cs typeface="Tahoma"/>
              </a:rPr>
              <a:t>cost</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Multiple</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Sclerosis</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products</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on</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the</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market</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through</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73" normalizeH="0" baseline="0" noProof="0" dirty="0">
                <a:ln>
                  <a:noFill/>
                </a:ln>
                <a:solidFill>
                  <a:sysClr val="windowText" lastClr="000000"/>
                </a:solidFill>
                <a:effectLst/>
                <a:uLnTx/>
                <a:uFillTx/>
                <a:latin typeface="Tahoma"/>
                <a:ea typeface="+mn-ea"/>
                <a:cs typeface="Tahoma"/>
              </a:rPr>
              <a:t>Cost</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Plus</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Drugs.</a:t>
            </a:r>
            <a:r>
              <a:rPr kumimoji="0" sz="1200" b="0" i="0" u="none" strike="noStrike" kern="0" cap="none" spc="1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Generics</a:t>
            </a:r>
            <a:r>
              <a:rPr kumimoji="0" sz="1200" b="0" i="0" u="none" strike="noStrike" kern="0" cap="none" spc="152"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offer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substantial</a:t>
            </a:r>
            <a:r>
              <a:rPr kumimoji="0" sz="1200" b="0" i="0" u="none" strike="noStrike" kern="0" cap="none" spc="12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upfront</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savings.</a:t>
            </a:r>
            <a:endParaRPr kumimoji="0" sz="1200" b="0" i="0" u="none" strike="noStrike" kern="0" cap="none" spc="0" normalizeH="0" baseline="0" noProof="0" dirty="0">
              <a:ln>
                <a:noFill/>
              </a:ln>
              <a:solidFill>
                <a:sysClr val="windowText" lastClr="000000"/>
              </a:solidFill>
              <a:effectLst/>
              <a:uLnTx/>
              <a:uFillTx/>
              <a:latin typeface="Tahoma"/>
              <a:ea typeface="+mn-ea"/>
              <a:cs typeface="Tahoma"/>
            </a:endParaRPr>
          </a:p>
          <a:p>
            <a:pPr marL="386917" marR="430943" lvl="0" indent="0" algn="l" defTabSz="1219170" rtl="0" eaLnBrk="1" fontAlgn="auto" latinLnBrk="0" hangingPunct="1">
              <a:lnSpc>
                <a:spcPct val="114999"/>
              </a:lnSpc>
              <a:spcBef>
                <a:spcPts val="667"/>
              </a:spcBef>
              <a:spcAft>
                <a:spcPts val="0"/>
              </a:spcAft>
              <a:buClrTx/>
              <a:buSzTx/>
              <a:buFontTx/>
              <a:buNone/>
              <a:tabLst/>
              <a:defRPr/>
            </a:pPr>
            <a:r>
              <a:rPr kumimoji="0" sz="1200" b="1" i="0" u="none" strike="noStrike" kern="0" cap="none" spc="-47" normalizeH="0" baseline="0" noProof="0" dirty="0">
                <a:ln>
                  <a:noFill/>
                </a:ln>
                <a:solidFill>
                  <a:sysClr val="windowText" lastClr="000000"/>
                </a:solidFill>
                <a:effectLst/>
                <a:uLnTx/>
                <a:uFillTx/>
                <a:latin typeface="Tahoma"/>
                <a:ea typeface="+mn-ea"/>
                <a:cs typeface="Tahoma"/>
              </a:rPr>
              <a:t>Referral</a:t>
            </a:r>
            <a:r>
              <a:rPr kumimoji="0" sz="1200" b="1" i="0" u="none" strike="noStrike" kern="0" cap="none" spc="67" normalizeH="0" baseline="0" noProof="0" dirty="0">
                <a:ln>
                  <a:noFill/>
                </a:ln>
                <a:solidFill>
                  <a:sysClr val="windowText" lastClr="000000"/>
                </a:solidFill>
                <a:effectLst/>
                <a:uLnTx/>
                <a:uFillTx/>
                <a:latin typeface="Tahoma"/>
                <a:ea typeface="+mn-ea"/>
                <a:cs typeface="Tahoma"/>
              </a:rPr>
              <a:t> </a:t>
            </a:r>
            <a:r>
              <a:rPr kumimoji="0" sz="1200" b="1" i="0" u="none" strike="noStrike" kern="0" cap="none" spc="-40" normalizeH="0" baseline="0" noProof="0" dirty="0">
                <a:ln>
                  <a:noFill/>
                </a:ln>
                <a:solidFill>
                  <a:sysClr val="windowText" lastClr="000000"/>
                </a:solidFill>
                <a:effectLst/>
                <a:uLnTx/>
                <a:uFillTx/>
                <a:latin typeface="Tahoma"/>
                <a:ea typeface="+mn-ea"/>
                <a:cs typeface="Tahoma"/>
              </a:rPr>
              <a:t>Partner</a:t>
            </a:r>
            <a:r>
              <a:rPr kumimoji="0" sz="1200" b="1" i="0" u="none" strike="noStrike" kern="0" cap="none" spc="67" normalizeH="0" baseline="0" noProof="0" dirty="0">
                <a:ln>
                  <a:noFill/>
                </a:ln>
                <a:solidFill>
                  <a:sysClr val="windowText" lastClr="000000"/>
                </a:solidFill>
                <a:effectLst/>
                <a:uLnTx/>
                <a:uFillTx/>
                <a:latin typeface="Tahoma"/>
                <a:ea typeface="+mn-ea"/>
                <a:cs typeface="Tahoma"/>
              </a:rPr>
              <a:t> </a:t>
            </a:r>
            <a:r>
              <a:rPr kumimoji="0" sz="1200" b="1" i="0" u="none" strike="noStrike" kern="0" cap="none" spc="-40" normalizeH="0" baseline="0" noProof="0" dirty="0">
                <a:ln>
                  <a:noFill/>
                </a:ln>
                <a:solidFill>
                  <a:sysClr val="windowText" lastClr="000000"/>
                </a:solidFill>
                <a:effectLst/>
                <a:uLnTx/>
                <a:uFillTx/>
                <a:latin typeface="Tahoma"/>
                <a:ea typeface="+mn-ea"/>
                <a:cs typeface="Tahoma"/>
              </a:rPr>
              <a:t>Program</a:t>
            </a:r>
            <a:r>
              <a:rPr kumimoji="0" lang="en-US" sz="1200" b="1" i="0" u="none" strike="noStrike" kern="0" cap="none" spc="-40" normalizeH="0" baseline="0" noProof="0" dirty="0">
                <a:ln>
                  <a:noFill/>
                </a:ln>
                <a:solidFill>
                  <a:sysClr val="windowText" lastClr="000000"/>
                </a:solidFill>
                <a:effectLst/>
                <a:uLnTx/>
                <a:uFillTx/>
                <a:latin typeface="Tahoma"/>
                <a:ea typeface="+mn-ea"/>
                <a:cs typeface="Tahoma"/>
              </a:rPr>
              <a:t> (340B)</a:t>
            </a:r>
            <a:r>
              <a:rPr kumimoji="0" sz="1200" b="1" i="0" u="none" strike="noStrike" kern="0" cap="none" spc="67"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Provides</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members</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with</a:t>
            </a:r>
            <a:r>
              <a:rPr kumimoji="0" sz="1200" b="0" i="0" u="none" strike="noStrike" kern="0" cap="none" spc="1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lower</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net</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67" normalizeH="0" baseline="0" noProof="0" dirty="0">
                <a:ln>
                  <a:noFill/>
                </a:ln>
                <a:solidFill>
                  <a:sysClr val="windowText" lastClr="000000"/>
                </a:solidFill>
                <a:effectLst/>
                <a:uLnTx/>
                <a:uFillTx/>
                <a:latin typeface="Tahoma"/>
                <a:ea typeface="+mn-ea"/>
                <a:cs typeface="Tahoma"/>
              </a:rPr>
              <a:t>costs</a:t>
            </a:r>
            <a:r>
              <a:rPr kumimoji="0" sz="1200" b="0" i="0" u="none" strike="noStrike" kern="0" cap="none" spc="1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for</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eligible</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program</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medications.</a:t>
            </a:r>
            <a:r>
              <a:rPr kumimoji="0" sz="1200" b="0" i="0" u="none" strike="noStrike" kern="0" cap="none" spc="1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73" normalizeH="0" baseline="0" noProof="0" dirty="0">
                <a:ln>
                  <a:noFill/>
                </a:ln>
                <a:solidFill>
                  <a:sysClr val="windowText" lastClr="000000"/>
                </a:solidFill>
                <a:effectLst/>
                <a:uLnTx/>
                <a:uFillTx/>
                <a:latin typeface="Tahoma"/>
                <a:ea typeface="+mn-ea"/>
                <a:cs typeface="Tahoma"/>
              </a:rPr>
              <a:t>By</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providing</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80" normalizeH="0" baseline="0" noProof="0" dirty="0">
                <a:ln>
                  <a:noFill/>
                </a:ln>
                <a:solidFill>
                  <a:sysClr val="windowText" lastClr="000000"/>
                </a:solidFill>
                <a:effectLst/>
                <a:uLnTx/>
                <a:uFillTx/>
                <a:latin typeface="Tahoma"/>
                <a:ea typeface="+mn-ea"/>
                <a:cs typeface="Tahoma"/>
              </a:rPr>
              <a:t>access</a:t>
            </a:r>
            <a:r>
              <a:rPr kumimoji="0" sz="1200" b="0" i="0" u="none" strike="noStrike" kern="0" cap="none" spc="14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0" normalizeH="0" baseline="0" noProof="0" dirty="0">
                <a:ln>
                  <a:noFill/>
                </a:ln>
                <a:solidFill>
                  <a:sysClr val="windowText" lastClr="000000"/>
                </a:solidFill>
                <a:effectLst/>
                <a:uLnTx/>
                <a:uFillTx/>
                <a:latin typeface="Tahoma"/>
                <a:ea typeface="+mn-ea"/>
                <a:cs typeface="Tahoma"/>
              </a:rPr>
              <a:t>to</a:t>
            </a:r>
            <a:r>
              <a:rPr kumimoji="0" sz="1200" b="0" i="0" u="none" strike="noStrike" kern="0" cap="none" spc="13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discounted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medications,</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the</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93" normalizeH="0" baseline="0" noProof="0" dirty="0">
                <a:ln>
                  <a:noFill/>
                </a:ln>
                <a:solidFill>
                  <a:sysClr val="windowText" lastClr="000000"/>
                </a:solidFill>
                <a:effectLst/>
                <a:uLnTx/>
                <a:uFillTx/>
                <a:latin typeface="Tahoma"/>
                <a:ea typeface="+mn-ea"/>
                <a:cs typeface="Tahoma"/>
              </a:rPr>
              <a:t>340B</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program</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helps</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eligible</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healthcare</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organizations</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stretch</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their</a:t>
            </a:r>
            <a:r>
              <a:rPr kumimoji="0" sz="1200" b="0" i="0" u="none" strike="noStrike" kern="0" cap="none" spc="60"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resources</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further,</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enhance</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patient</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care,</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and</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27" normalizeH="0" baseline="0" noProof="0" dirty="0">
                <a:ln>
                  <a:noFill/>
                </a:ln>
                <a:solidFill>
                  <a:sysClr val="windowText" lastClr="000000"/>
                </a:solidFill>
                <a:effectLst/>
                <a:uLnTx/>
                <a:uFillTx/>
                <a:latin typeface="Tahoma"/>
                <a:ea typeface="+mn-ea"/>
                <a:cs typeface="Tahoma"/>
              </a:rPr>
              <a:t>improve</a:t>
            </a:r>
            <a:r>
              <a:rPr kumimoji="0" sz="1200" b="0" i="0" u="none" strike="noStrike" kern="0" cap="none" spc="53" normalizeH="0" baseline="0" noProof="0" dirty="0">
                <a:ln>
                  <a:noFill/>
                </a:ln>
                <a:solidFill>
                  <a:sysClr val="windowText" lastClr="000000"/>
                </a:solidFill>
                <a:effectLst/>
                <a:uLnTx/>
                <a:uFillTx/>
                <a:latin typeface="Tahoma"/>
                <a:ea typeface="+mn-ea"/>
                <a:cs typeface="Tahoma"/>
              </a:rPr>
              <a:t> </a:t>
            </a:r>
            <a:r>
              <a:rPr kumimoji="0" sz="1200" b="0" i="0" u="none" strike="noStrike" kern="0" cap="none" spc="-13" normalizeH="0" baseline="0" noProof="0" dirty="0">
                <a:ln>
                  <a:noFill/>
                </a:ln>
                <a:solidFill>
                  <a:sysClr val="windowText" lastClr="000000"/>
                </a:solidFill>
                <a:effectLst/>
                <a:uLnTx/>
                <a:uFillTx/>
                <a:latin typeface="Tahoma"/>
                <a:ea typeface="+mn-ea"/>
                <a:cs typeface="Tahoma"/>
              </a:rPr>
              <a:t>health outcomes.</a:t>
            </a:r>
            <a:endParaRPr kumimoji="0" sz="1200" b="0" i="0" u="none" strike="noStrike" kern="0" cap="none" spc="0" normalizeH="0" baseline="0" noProof="0" dirty="0">
              <a:ln>
                <a:noFill/>
              </a:ln>
              <a:solidFill>
                <a:sysClr val="windowText" lastClr="000000"/>
              </a:solidFill>
              <a:effectLst/>
              <a:uLnTx/>
              <a:uFillTx/>
              <a:latin typeface="Tahoma"/>
              <a:ea typeface="+mn-ea"/>
              <a:cs typeface="Tahoma"/>
            </a:endParaRPr>
          </a:p>
        </p:txBody>
      </p:sp>
      <p:sp>
        <p:nvSpPr>
          <p:cNvPr id="7" name="object 7"/>
          <p:cNvSpPr txBox="1"/>
          <p:nvPr/>
        </p:nvSpPr>
        <p:spPr>
          <a:xfrm>
            <a:off x="11751995" y="6380624"/>
            <a:ext cx="179493" cy="177036"/>
          </a:xfrm>
          <a:prstGeom prst="rect">
            <a:avLst/>
          </a:prstGeom>
        </p:spPr>
        <p:txBody>
          <a:bodyPr vert="horz" wrap="square" lIns="0" tIns="12700" rIns="0" bIns="0" rtlCol="0">
            <a:spAutoFit/>
          </a:bodyPr>
          <a:lstStyle/>
          <a:p>
            <a:pPr marL="16933" marR="0" lvl="0" indent="0" algn="l" defTabSz="1219170" rtl="0" eaLnBrk="1" fontAlgn="auto" latinLnBrk="0" hangingPunct="1">
              <a:lnSpc>
                <a:spcPct val="100000"/>
              </a:lnSpc>
              <a:spcBef>
                <a:spcPts val="100"/>
              </a:spcBef>
              <a:spcAft>
                <a:spcPts val="0"/>
              </a:spcAft>
              <a:buClrTx/>
              <a:buSzTx/>
              <a:buFontTx/>
              <a:buNone/>
              <a:tabLst/>
              <a:defRPr/>
            </a:pPr>
            <a:r>
              <a:rPr kumimoji="0" sz="1067" b="0" i="0" u="none" strike="noStrike" kern="0" cap="none" spc="-33" normalizeH="0" baseline="0" noProof="0" dirty="0">
                <a:ln>
                  <a:noFill/>
                </a:ln>
                <a:solidFill>
                  <a:srgbClr val="605B57"/>
                </a:solidFill>
                <a:effectLst/>
                <a:uLnTx/>
                <a:uFillTx/>
                <a:latin typeface="Tahoma"/>
                <a:ea typeface="+mn-ea"/>
                <a:cs typeface="Tahoma"/>
              </a:rPr>
              <a:t>14</a:t>
            </a:r>
            <a:endParaRPr kumimoji="0" sz="1067" b="0" i="0" u="none" strike="noStrike" kern="0" cap="none" spc="0" normalizeH="0" baseline="0" noProof="0">
              <a:ln>
                <a:noFill/>
              </a:ln>
              <a:solidFill>
                <a:sysClr val="windowText" lastClr="000000"/>
              </a:solidFill>
              <a:effectLst/>
              <a:uLnTx/>
              <a:uFillTx/>
              <a:latin typeface="Tahoma"/>
              <a:ea typeface="+mn-ea"/>
              <a:cs typeface="Tahoma"/>
            </a:endParaRPr>
          </a:p>
        </p:txBody>
      </p:sp>
    </p:spTree>
    <p:extLst>
      <p:ext uri="{BB962C8B-B14F-4D97-AF65-F5344CB8AC3E}">
        <p14:creationId xmlns:p14="http://schemas.microsoft.com/office/powerpoint/2010/main" val="39557299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3909" y="6358101"/>
            <a:ext cx="243839" cy="243839"/>
          </a:xfrm>
          <a:prstGeom prst="rect">
            <a:avLst/>
          </a:prstGeom>
        </p:spPr>
      </p:pic>
      <p:pic>
        <p:nvPicPr>
          <p:cNvPr id="3" name="object 3"/>
          <p:cNvPicPr/>
          <p:nvPr/>
        </p:nvPicPr>
        <p:blipFill>
          <a:blip r:embed="rId3" cstate="print"/>
          <a:stretch>
            <a:fillRect/>
          </a:stretch>
        </p:blipFill>
        <p:spPr>
          <a:xfrm>
            <a:off x="304796" y="463288"/>
            <a:ext cx="1600200" cy="304800"/>
          </a:xfrm>
          <a:prstGeom prst="rect">
            <a:avLst/>
          </a:prstGeom>
        </p:spPr>
      </p:pic>
      <p:pic>
        <p:nvPicPr>
          <p:cNvPr id="4" name="object 4"/>
          <p:cNvPicPr/>
          <p:nvPr/>
        </p:nvPicPr>
        <p:blipFill>
          <a:blip r:embed="rId4" cstate="print"/>
          <a:stretch>
            <a:fillRect/>
          </a:stretch>
        </p:blipFill>
        <p:spPr>
          <a:xfrm>
            <a:off x="2301300" y="126172"/>
            <a:ext cx="9319565" cy="6227261"/>
          </a:xfrm>
          <a:prstGeom prst="rect">
            <a:avLst/>
          </a:prstGeom>
        </p:spPr>
      </p:pic>
      <p:sp>
        <p:nvSpPr>
          <p:cNvPr id="5" name="object 5"/>
          <p:cNvSpPr txBox="1"/>
          <p:nvPr/>
        </p:nvSpPr>
        <p:spPr>
          <a:xfrm>
            <a:off x="10628400" y="6378164"/>
            <a:ext cx="1275925" cy="177036"/>
          </a:xfrm>
          <a:prstGeom prst="rect">
            <a:avLst/>
          </a:prstGeom>
        </p:spPr>
        <p:txBody>
          <a:bodyPr vert="horz" wrap="square" lIns="0" tIns="12700" rIns="0" bIns="0" rtlCol="0">
            <a:spAutoFit/>
          </a:bodyPr>
          <a:lstStyle/>
          <a:p>
            <a:pPr marL="16933" marR="0" lvl="0" indent="0" algn="l" defTabSz="1219170" rtl="0" eaLnBrk="1" fontAlgn="auto" latinLnBrk="0" hangingPunct="1">
              <a:lnSpc>
                <a:spcPct val="100000"/>
              </a:lnSpc>
              <a:spcBef>
                <a:spcPts val="100"/>
              </a:spcBef>
              <a:spcAft>
                <a:spcPts val="0"/>
              </a:spcAft>
              <a:buClrTx/>
              <a:buSzTx/>
              <a:buFontTx/>
              <a:buNone/>
              <a:tabLst/>
              <a:defRPr/>
            </a:pPr>
            <a:r>
              <a:rPr kumimoji="0" sz="1067" b="0" i="0" u="none" strike="noStrike" kern="0" cap="none" spc="0" normalizeH="0" baseline="0" noProof="0" dirty="0">
                <a:ln>
                  <a:noFill/>
                </a:ln>
                <a:solidFill>
                  <a:srgbClr val="605B57"/>
                </a:solidFill>
                <a:effectLst/>
                <a:uLnTx/>
                <a:uFillTx/>
                <a:latin typeface="Tahoma"/>
                <a:ea typeface="+mn-ea"/>
                <a:cs typeface="Tahoma"/>
              </a:rPr>
              <a:t>smithrx.com</a:t>
            </a:r>
            <a:r>
              <a:rPr kumimoji="0" sz="1067" b="0" i="0" u="none" strike="noStrike" kern="0" cap="none" spc="127" normalizeH="0" baseline="0" noProof="0" dirty="0">
                <a:ln>
                  <a:noFill/>
                </a:ln>
                <a:solidFill>
                  <a:srgbClr val="605B57"/>
                </a:solidFill>
                <a:effectLst/>
                <a:uLnTx/>
                <a:uFillTx/>
                <a:latin typeface="Tahoma"/>
                <a:ea typeface="+mn-ea"/>
                <a:cs typeface="Tahoma"/>
              </a:rPr>
              <a:t> </a:t>
            </a:r>
            <a:r>
              <a:rPr kumimoji="0" sz="1067" b="0" i="0" u="none" strike="noStrike" kern="0" cap="none" spc="-53" normalizeH="0" baseline="0" noProof="0" dirty="0">
                <a:ln>
                  <a:noFill/>
                </a:ln>
                <a:solidFill>
                  <a:srgbClr val="605B57"/>
                </a:solidFill>
                <a:effectLst/>
                <a:uLnTx/>
                <a:uFillTx/>
                <a:latin typeface="Tahoma"/>
                <a:ea typeface="+mn-ea"/>
                <a:cs typeface="Tahoma"/>
              </a:rPr>
              <a:t>|</a:t>
            </a:r>
            <a:r>
              <a:rPr kumimoji="0" sz="1067" b="0" i="0" u="none" strike="noStrike" kern="0" cap="none" spc="127" normalizeH="0" baseline="0" noProof="0" dirty="0">
                <a:ln>
                  <a:noFill/>
                </a:ln>
                <a:solidFill>
                  <a:srgbClr val="605B57"/>
                </a:solidFill>
                <a:effectLst/>
                <a:uLnTx/>
                <a:uFillTx/>
                <a:latin typeface="Tahoma"/>
                <a:ea typeface="+mn-ea"/>
                <a:cs typeface="Tahoma"/>
              </a:rPr>
              <a:t> </a:t>
            </a:r>
            <a:r>
              <a:rPr kumimoji="0" sz="1067" b="0" i="0" u="none" strike="noStrike" kern="0" cap="none" spc="-27" normalizeH="0" baseline="0" noProof="0" dirty="0">
                <a:ln>
                  <a:noFill/>
                </a:ln>
                <a:solidFill>
                  <a:srgbClr val="605B57"/>
                </a:solidFill>
                <a:effectLst/>
                <a:uLnTx/>
                <a:uFillTx/>
                <a:latin typeface="Tahoma"/>
                <a:ea typeface="+mn-ea"/>
                <a:cs typeface="Tahoma"/>
              </a:rPr>
              <a:t>2025</a:t>
            </a:r>
            <a:endParaRPr kumimoji="0" sz="1067" b="0" i="0" u="none" strike="noStrike" kern="0" cap="none" spc="0" normalizeH="0" baseline="0" noProof="0">
              <a:ln>
                <a:noFill/>
              </a:ln>
              <a:solidFill>
                <a:sysClr val="windowText" lastClr="000000"/>
              </a:solidFill>
              <a:effectLst/>
              <a:uLnTx/>
              <a:uFillTx/>
              <a:latin typeface="Tahoma"/>
              <a:ea typeface="+mn-ea"/>
              <a:cs typeface="Tahoma"/>
            </a:endParaRPr>
          </a:p>
        </p:txBody>
      </p:sp>
    </p:spTree>
    <p:extLst>
      <p:ext uri="{BB962C8B-B14F-4D97-AF65-F5344CB8AC3E}">
        <p14:creationId xmlns:p14="http://schemas.microsoft.com/office/powerpoint/2010/main" val="33894150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6BFA7-FC1C-41CB-9770-B3ED312286BD}"/>
              </a:ext>
            </a:extLst>
          </p:cNvPr>
          <p:cNvSpPr>
            <a:spLocks noGrp="1"/>
          </p:cNvSpPr>
          <p:nvPr>
            <p:ph type="ctrTitle"/>
          </p:nvPr>
        </p:nvSpPr>
        <p:spPr/>
        <p:txBody>
          <a:bodyPr/>
          <a:lstStyle/>
          <a:p>
            <a:r>
              <a:rPr lang="en-US" dirty="0"/>
              <a:t>Delta Dental of AZ</a:t>
            </a:r>
          </a:p>
        </p:txBody>
      </p:sp>
      <p:pic>
        <p:nvPicPr>
          <p:cNvPr id="2050" name="Picture 2" descr="Delta Dental of Arizona - Home | Facebook">
            <a:extLst>
              <a:ext uri="{FF2B5EF4-FFF2-40B4-BE49-F238E27FC236}">
                <a16:creationId xmlns:a16="http://schemas.microsoft.com/office/drawing/2014/main" id="{235C614F-EF0A-4C6F-BAFD-2B2A5081E6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4004" y="4408307"/>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005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A5E72-F59A-4982-91D8-5F4C7AAEF6CF}"/>
              </a:ext>
            </a:extLst>
          </p:cNvPr>
          <p:cNvSpPr>
            <a:spLocks noGrp="1"/>
          </p:cNvSpPr>
          <p:nvPr>
            <p:ph type="title"/>
          </p:nvPr>
        </p:nvSpPr>
        <p:spPr/>
        <p:txBody>
          <a:bodyPr/>
          <a:lstStyle/>
          <a:p>
            <a:r>
              <a:rPr lang="en-US" dirty="0"/>
              <a:t>2026-27 Plan Changes</a:t>
            </a:r>
          </a:p>
        </p:txBody>
      </p:sp>
      <p:sp>
        <p:nvSpPr>
          <p:cNvPr id="5" name="Rectangle 1">
            <a:extLst>
              <a:ext uri="{FF2B5EF4-FFF2-40B4-BE49-F238E27FC236}">
                <a16:creationId xmlns:a16="http://schemas.microsoft.com/office/drawing/2014/main" id="{5201DE56-CBCF-4E6B-B215-4463A44E2917}"/>
              </a:ext>
            </a:extLst>
          </p:cNvPr>
          <p:cNvSpPr>
            <a:spLocks noChangeArrowheads="1"/>
          </p:cNvSpPr>
          <p:nvPr/>
        </p:nvSpPr>
        <p:spPr bwMode="auto">
          <a:xfrm>
            <a:off x="2519362" y="3346704"/>
            <a:ext cx="1415917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TextBox 5"/>
          <p:cNvSpPr txBox="1"/>
          <p:nvPr/>
        </p:nvSpPr>
        <p:spPr>
          <a:xfrm>
            <a:off x="609983" y="2127160"/>
            <a:ext cx="9167063" cy="400110"/>
          </a:xfrm>
          <a:prstGeom prst="rect">
            <a:avLst/>
          </a:prstGeom>
          <a:noFill/>
        </p:spPr>
        <p:txBody>
          <a:bodyPr wrap="square" rtlCol="0">
            <a:spAutoFit/>
          </a:bodyPr>
          <a:lstStyle/>
          <a:p>
            <a:r>
              <a:rPr lang="en-US" sz="2000" dirty="0"/>
              <a:t>No Plan, Benefit or Premium Changes!</a:t>
            </a:r>
          </a:p>
        </p:txBody>
      </p:sp>
      <p:graphicFrame>
        <p:nvGraphicFramePr>
          <p:cNvPr id="8" name="Table 7">
            <a:extLst>
              <a:ext uri="{FF2B5EF4-FFF2-40B4-BE49-F238E27FC236}">
                <a16:creationId xmlns:a16="http://schemas.microsoft.com/office/drawing/2014/main" id="{143EBEB8-28BE-44B5-B7F2-D66E8BCDC4E8}"/>
              </a:ext>
            </a:extLst>
          </p:cNvPr>
          <p:cNvGraphicFramePr>
            <a:graphicFrameLocks noGrp="1"/>
          </p:cNvGraphicFramePr>
          <p:nvPr>
            <p:extLst>
              <p:ext uri="{D42A27DB-BD31-4B8C-83A1-F6EECF244321}">
                <p14:modId xmlns:p14="http://schemas.microsoft.com/office/powerpoint/2010/main" val="85217971"/>
              </p:ext>
            </p:extLst>
          </p:nvPr>
        </p:nvGraphicFramePr>
        <p:xfrm>
          <a:off x="1179829" y="2697789"/>
          <a:ext cx="9641149" cy="3126431"/>
        </p:xfrm>
        <a:graphic>
          <a:graphicData uri="http://schemas.openxmlformats.org/drawingml/2006/table">
            <a:tbl>
              <a:tblPr firstRow="1" firstCol="1" bandRow="1">
                <a:tableStyleId>{16D9F66E-5EB9-4882-86FB-DCBF35E3C3E4}</a:tableStyleId>
              </a:tblPr>
              <a:tblGrid>
                <a:gridCol w="1889296">
                  <a:extLst>
                    <a:ext uri="{9D8B030D-6E8A-4147-A177-3AD203B41FA5}">
                      <a16:colId xmlns:a16="http://schemas.microsoft.com/office/drawing/2014/main" val="3950303172"/>
                    </a:ext>
                  </a:extLst>
                </a:gridCol>
                <a:gridCol w="1323505">
                  <a:extLst>
                    <a:ext uri="{9D8B030D-6E8A-4147-A177-3AD203B41FA5}">
                      <a16:colId xmlns:a16="http://schemas.microsoft.com/office/drawing/2014/main" val="1261147017"/>
                    </a:ext>
                  </a:extLst>
                </a:gridCol>
                <a:gridCol w="1607087">
                  <a:extLst>
                    <a:ext uri="{9D8B030D-6E8A-4147-A177-3AD203B41FA5}">
                      <a16:colId xmlns:a16="http://schemas.microsoft.com/office/drawing/2014/main" val="3290822739"/>
                    </a:ext>
                  </a:extLst>
                </a:gridCol>
                <a:gridCol w="1607087">
                  <a:extLst>
                    <a:ext uri="{9D8B030D-6E8A-4147-A177-3AD203B41FA5}">
                      <a16:colId xmlns:a16="http://schemas.microsoft.com/office/drawing/2014/main" val="212735086"/>
                    </a:ext>
                  </a:extLst>
                </a:gridCol>
                <a:gridCol w="1607087">
                  <a:extLst>
                    <a:ext uri="{9D8B030D-6E8A-4147-A177-3AD203B41FA5}">
                      <a16:colId xmlns:a16="http://schemas.microsoft.com/office/drawing/2014/main" val="1488959829"/>
                    </a:ext>
                  </a:extLst>
                </a:gridCol>
                <a:gridCol w="1607087">
                  <a:extLst>
                    <a:ext uri="{9D8B030D-6E8A-4147-A177-3AD203B41FA5}">
                      <a16:colId xmlns:a16="http://schemas.microsoft.com/office/drawing/2014/main" val="2910280734"/>
                    </a:ext>
                  </a:extLst>
                </a:gridCol>
              </a:tblGrid>
              <a:tr h="284221">
                <a:tc>
                  <a:txBody>
                    <a:bodyPr/>
                    <a:lstStyle/>
                    <a:p>
                      <a:pPr marL="0" marR="0">
                        <a:spcBef>
                          <a:spcPts val="0"/>
                        </a:spcBef>
                        <a:spcAft>
                          <a:spcPts val="0"/>
                        </a:spcAft>
                      </a:pPr>
                      <a:r>
                        <a:rPr lang="en-US" sz="1100" dirty="0">
                          <a:effectLst/>
                          <a:latin typeface="+mn-lt"/>
                        </a:rPr>
                        <a:t> </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latin typeface="+mn-lt"/>
                        </a:rPr>
                        <a:t>2025-26 Premium</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2026-27 Premium</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Difference</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Employee Cost</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Difference</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06164647"/>
                  </a:ext>
                </a:extLst>
              </a:tr>
              <a:tr h="284221">
                <a:tc>
                  <a:txBody>
                    <a:bodyPr/>
                    <a:lstStyle/>
                    <a:p>
                      <a:pPr marL="0" marR="0" algn="l">
                        <a:spcBef>
                          <a:spcPts val="0"/>
                        </a:spcBef>
                        <a:spcAft>
                          <a:spcPts val="0"/>
                        </a:spcAft>
                      </a:pPr>
                      <a:r>
                        <a:rPr lang="en-US" sz="1100" dirty="0">
                          <a:effectLst/>
                          <a:latin typeface="+mn-lt"/>
                        </a:rPr>
                        <a:t>Basic Plan (Dep Age 19)</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dirty="0">
                          <a:effectLst/>
                          <a:latin typeface="+mn-lt"/>
                        </a:rPr>
                        <a:t> </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latin typeface="+mn-lt"/>
                        </a:rPr>
                        <a:t> </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latin typeface="+mn-lt"/>
                        </a:rPr>
                        <a:t> </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11002149"/>
                  </a:ext>
                </a:extLst>
              </a:tr>
              <a:tr h="284221">
                <a:tc>
                  <a:txBody>
                    <a:bodyPr/>
                    <a:lstStyle/>
                    <a:p>
                      <a:pPr marL="0" marR="0">
                        <a:spcBef>
                          <a:spcPts val="0"/>
                        </a:spcBef>
                        <a:spcAft>
                          <a:spcPts val="0"/>
                        </a:spcAft>
                      </a:pPr>
                      <a:r>
                        <a:rPr lang="en-US" sz="1100" dirty="0">
                          <a:effectLst/>
                          <a:latin typeface="+mn-lt"/>
                        </a:rPr>
                        <a:t>  Employee Only</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$40.96</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$40.96</a:t>
                      </a:r>
                    </a:p>
                  </a:txBody>
                  <a:tcPr marL="68580" marR="68580" marT="0" marB="0" anchor="ctr"/>
                </a:tc>
                <a:tc>
                  <a:txBody>
                    <a:bodyPr/>
                    <a:lstStyle/>
                    <a:p>
                      <a:pPr marL="0" marR="0" algn="ctr">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$0.00</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$0.00</a:t>
                      </a:r>
                    </a:p>
                  </a:txBody>
                  <a:tcPr marL="68580" marR="68580" marT="0" marB="0" anchor="ctr"/>
                </a:tc>
                <a:tc>
                  <a:txBody>
                    <a:bodyPr/>
                    <a:lstStyle/>
                    <a:p>
                      <a:pPr marL="0" marR="0" algn="ctr">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$0.00</a:t>
                      </a:r>
                    </a:p>
                  </a:txBody>
                  <a:tcPr marL="68580" marR="68580" marT="0" marB="0" anchor="ctr"/>
                </a:tc>
                <a:extLst>
                  <a:ext uri="{0D108BD9-81ED-4DB2-BD59-A6C34878D82A}">
                    <a16:rowId xmlns:a16="http://schemas.microsoft.com/office/drawing/2014/main" val="303033549"/>
                  </a:ext>
                </a:extLst>
              </a:tr>
              <a:tr h="284221">
                <a:tc>
                  <a:txBody>
                    <a:bodyPr/>
                    <a:lstStyle/>
                    <a:p>
                      <a:pPr marL="0" marR="0">
                        <a:spcBef>
                          <a:spcPts val="0"/>
                        </a:spcBef>
                        <a:spcAft>
                          <a:spcPts val="0"/>
                        </a:spcAft>
                      </a:pPr>
                      <a:r>
                        <a:rPr lang="en-US" sz="1100" dirty="0">
                          <a:effectLst/>
                          <a:latin typeface="+mn-lt"/>
                        </a:rPr>
                        <a:t>  </a:t>
                      </a:r>
                      <a:r>
                        <a:rPr lang="en-US" sz="1100" dirty="0" err="1">
                          <a:effectLst/>
                          <a:latin typeface="+mn-lt"/>
                        </a:rPr>
                        <a:t>Employee+Spouse</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$78.86</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$78.86</a:t>
                      </a:r>
                    </a:p>
                  </a:txBody>
                  <a:tcPr marL="68580" marR="68580" marT="0" marB="0" anchor="ctr"/>
                </a:tc>
                <a:tc>
                  <a:txBody>
                    <a:bodyPr/>
                    <a:lstStyle/>
                    <a:p>
                      <a:pPr marL="0" marR="0" algn="ctr">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$0.00</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$7.58</a:t>
                      </a:r>
                    </a:p>
                  </a:txBody>
                  <a:tcPr marL="68580" marR="68580" marT="0" marB="0" anchor="ctr"/>
                </a:tc>
                <a:tc>
                  <a:txBody>
                    <a:bodyPr/>
                    <a:lstStyle/>
                    <a:p>
                      <a:pPr marL="0" marR="0" algn="ctr">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$0.00</a:t>
                      </a:r>
                    </a:p>
                  </a:txBody>
                  <a:tcPr marL="68580" marR="68580" marT="0" marB="0" anchor="ctr"/>
                </a:tc>
                <a:extLst>
                  <a:ext uri="{0D108BD9-81ED-4DB2-BD59-A6C34878D82A}">
                    <a16:rowId xmlns:a16="http://schemas.microsoft.com/office/drawing/2014/main" val="3751151322"/>
                  </a:ext>
                </a:extLst>
              </a:tr>
              <a:tr h="284221">
                <a:tc>
                  <a:txBody>
                    <a:bodyPr/>
                    <a:lstStyle/>
                    <a:p>
                      <a:pPr marL="0" marR="0">
                        <a:spcBef>
                          <a:spcPts val="0"/>
                        </a:spcBef>
                        <a:spcAft>
                          <a:spcPts val="0"/>
                        </a:spcAft>
                      </a:pPr>
                      <a:r>
                        <a:rPr lang="en-US" sz="1100" dirty="0">
                          <a:effectLst/>
                          <a:latin typeface="+mn-lt"/>
                        </a:rPr>
                        <a:t>  </a:t>
                      </a:r>
                      <a:r>
                        <a:rPr lang="en-US" sz="1100" dirty="0" err="1">
                          <a:effectLst/>
                          <a:latin typeface="+mn-lt"/>
                        </a:rPr>
                        <a:t>Employee+Child</a:t>
                      </a:r>
                      <a:r>
                        <a:rPr lang="en-US" sz="1100" dirty="0">
                          <a:effectLst/>
                          <a:latin typeface="+mn-lt"/>
                        </a:rPr>
                        <a:t>(ren)</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$88.27</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$88.27</a:t>
                      </a:r>
                    </a:p>
                  </a:txBody>
                  <a:tcPr marL="68580" marR="68580" marT="0" marB="0" anchor="ctr"/>
                </a:tc>
                <a:tc>
                  <a:txBody>
                    <a:bodyPr/>
                    <a:lstStyle/>
                    <a:p>
                      <a:pPr marL="0" marR="0" algn="ctr">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$0.00</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$9.46</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Trebuchet MS" panose="020B0603020202020204"/>
                          <a:ea typeface="Calibri" panose="020F0502020204030204" pitchFamily="34" charset="0"/>
                          <a:cs typeface="Times New Roman" panose="02020603050405020304" pitchFamily="18" charset="0"/>
                        </a:rPr>
                        <a:t>$0.00</a:t>
                      </a:r>
                      <a:endParaRPr kumimoji="0" lang="en-US" sz="1100" b="1" i="0" u="none" strike="noStrike" kern="1200" cap="none" spc="0" normalizeH="0" baseline="0" noProof="0" dirty="0">
                        <a:ln>
                          <a:noFill/>
                        </a:ln>
                        <a:solidFill>
                          <a:prstClr val="black"/>
                        </a:solidFill>
                        <a:effectLst/>
                        <a:uLnTx/>
                        <a:uFillTx/>
                        <a:latin typeface="Trebuchet MS" panose="020B0603020202020204"/>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78837623"/>
                  </a:ext>
                </a:extLst>
              </a:tr>
              <a:tr h="284221">
                <a:tc>
                  <a:txBody>
                    <a:bodyPr/>
                    <a:lstStyle/>
                    <a:p>
                      <a:pPr marL="0" marR="0">
                        <a:spcBef>
                          <a:spcPts val="0"/>
                        </a:spcBef>
                        <a:spcAft>
                          <a:spcPts val="0"/>
                        </a:spcAft>
                      </a:pPr>
                      <a:r>
                        <a:rPr lang="en-US" sz="1100" dirty="0">
                          <a:effectLst/>
                          <a:latin typeface="+mn-lt"/>
                        </a:rPr>
                        <a:t>  </a:t>
                      </a:r>
                      <a:r>
                        <a:rPr lang="en-US" sz="1100" dirty="0" err="1">
                          <a:effectLst/>
                          <a:latin typeface="+mn-lt"/>
                        </a:rPr>
                        <a:t>Employee+Family</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$130.16</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$130.16</a:t>
                      </a:r>
                    </a:p>
                  </a:txBody>
                  <a:tcPr marL="68580" marR="68580" marT="0" marB="0" anchor="ctr"/>
                </a:tc>
                <a:tc>
                  <a:txBody>
                    <a:bodyPr/>
                    <a:lstStyle/>
                    <a:p>
                      <a:pPr marL="0" marR="0" algn="ctr">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$0.00</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$17.84</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rebuchet MS" panose="020B0603020202020204"/>
                          <a:ea typeface="Calibri" panose="020F0502020204030204" pitchFamily="34" charset="0"/>
                          <a:cs typeface="Times New Roman" panose="02020603050405020304" pitchFamily="18" charset="0"/>
                        </a:rPr>
                        <a:t>$0.00</a:t>
                      </a:r>
                    </a:p>
                  </a:txBody>
                  <a:tcPr marL="68580" marR="68580" marT="0" marB="0" anchor="ctr"/>
                </a:tc>
                <a:extLst>
                  <a:ext uri="{0D108BD9-81ED-4DB2-BD59-A6C34878D82A}">
                    <a16:rowId xmlns:a16="http://schemas.microsoft.com/office/drawing/2014/main" val="1696899835"/>
                  </a:ext>
                </a:extLst>
              </a:tr>
              <a:tr h="284221">
                <a:tc>
                  <a:txBody>
                    <a:bodyPr/>
                    <a:lstStyle/>
                    <a:p>
                      <a:pPr marL="0" marR="0">
                        <a:spcBef>
                          <a:spcPts val="0"/>
                        </a:spcBef>
                        <a:spcAft>
                          <a:spcPts val="0"/>
                        </a:spcAft>
                      </a:pPr>
                      <a:r>
                        <a:rPr lang="en-US" sz="1100" dirty="0">
                          <a:effectLst/>
                          <a:latin typeface="+mn-lt"/>
                        </a:rPr>
                        <a:t>Buy-Up Plan (Dep Age 26)</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1100" b="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endParaRPr lang="en-US" sz="1100" b="1"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2750503"/>
                  </a:ext>
                </a:extLst>
              </a:tr>
              <a:tr h="284221">
                <a:tc>
                  <a:txBody>
                    <a:bodyPr/>
                    <a:lstStyle/>
                    <a:p>
                      <a:pPr marL="0" marR="0">
                        <a:spcBef>
                          <a:spcPts val="0"/>
                        </a:spcBef>
                        <a:spcAft>
                          <a:spcPts val="0"/>
                        </a:spcAft>
                      </a:pPr>
                      <a:r>
                        <a:rPr lang="en-US" sz="1100" dirty="0">
                          <a:effectLst/>
                          <a:latin typeface="+mn-lt"/>
                        </a:rPr>
                        <a:t>  Employee Only</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$42.41</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$42.41</a:t>
                      </a:r>
                    </a:p>
                  </a:txBody>
                  <a:tcPr marL="68580" marR="68580" marT="0" marB="0" anchor="ctr"/>
                </a:tc>
                <a:tc>
                  <a:txBody>
                    <a:bodyPr/>
                    <a:lstStyle/>
                    <a:p>
                      <a:pPr marL="0" marR="0" algn="ctr">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$0.00</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$1.45</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Trebuchet MS" panose="020B0603020202020204"/>
                          <a:ea typeface="Calibri" panose="020F0502020204030204" pitchFamily="34" charset="0"/>
                          <a:cs typeface="Times New Roman" panose="02020603050405020304" pitchFamily="18" charset="0"/>
                        </a:rPr>
                        <a:t>$0.00</a:t>
                      </a:r>
                      <a:endParaRPr kumimoji="0" lang="en-US" sz="1100" b="1" i="0" u="none" strike="noStrike" kern="1200" cap="none" spc="0" normalizeH="0" baseline="0" noProof="0" dirty="0">
                        <a:ln>
                          <a:noFill/>
                        </a:ln>
                        <a:solidFill>
                          <a:prstClr val="black"/>
                        </a:solidFill>
                        <a:effectLst/>
                        <a:uLnTx/>
                        <a:uFillTx/>
                        <a:latin typeface="Trebuchet MS" panose="020B0603020202020204"/>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68540620"/>
                  </a:ext>
                </a:extLst>
              </a:tr>
              <a:tr h="284221">
                <a:tc>
                  <a:txBody>
                    <a:bodyPr/>
                    <a:lstStyle/>
                    <a:p>
                      <a:pPr marL="0" marR="0">
                        <a:spcBef>
                          <a:spcPts val="0"/>
                        </a:spcBef>
                        <a:spcAft>
                          <a:spcPts val="0"/>
                        </a:spcAft>
                      </a:pPr>
                      <a:r>
                        <a:rPr lang="en-US" sz="1100" dirty="0">
                          <a:effectLst/>
                          <a:latin typeface="+mn-lt"/>
                        </a:rPr>
                        <a:t>  </a:t>
                      </a:r>
                      <a:r>
                        <a:rPr lang="en-US" sz="1100" dirty="0" err="1">
                          <a:effectLst/>
                          <a:latin typeface="+mn-lt"/>
                        </a:rPr>
                        <a:t>Employee+Spouse</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$81.80</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$81.80</a:t>
                      </a:r>
                    </a:p>
                  </a:txBody>
                  <a:tcPr marL="68580" marR="68580" marT="0" marB="0" anchor="ctr"/>
                </a:tc>
                <a:tc>
                  <a:txBody>
                    <a:bodyPr/>
                    <a:lstStyle/>
                    <a:p>
                      <a:pPr marL="0" marR="0" algn="ctr">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$0.00</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$10.52</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Trebuchet MS" panose="020B0603020202020204"/>
                          <a:ea typeface="Calibri" panose="020F0502020204030204" pitchFamily="34" charset="0"/>
                          <a:cs typeface="Times New Roman" panose="02020603050405020304" pitchFamily="18" charset="0"/>
                        </a:rPr>
                        <a:t>$0.00</a:t>
                      </a:r>
                      <a:endParaRPr kumimoji="0" lang="en-US" sz="1100" b="1" i="0" u="none" strike="noStrike" kern="1200" cap="none" spc="0" normalizeH="0" baseline="0" noProof="0" dirty="0">
                        <a:ln>
                          <a:noFill/>
                        </a:ln>
                        <a:solidFill>
                          <a:prstClr val="black"/>
                        </a:solidFill>
                        <a:effectLst/>
                        <a:uLnTx/>
                        <a:uFillTx/>
                        <a:latin typeface="Trebuchet MS" panose="020B0603020202020204"/>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24720471"/>
                  </a:ext>
                </a:extLst>
              </a:tr>
              <a:tr h="284221">
                <a:tc>
                  <a:txBody>
                    <a:bodyPr/>
                    <a:lstStyle/>
                    <a:p>
                      <a:pPr marL="0" marR="0">
                        <a:spcBef>
                          <a:spcPts val="0"/>
                        </a:spcBef>
                        <a:spcAft>
                          <a:spcPts val="0"/>
                        </a:spcAft>
                      </a:pPr>
                      <a:r>
                        <a:rPr lang="en-US" sz="1100" dirty="0">
                          <a:effectLst/>
                          <a:latin typeface="+mn-lt"/>
                        </a:rPr>
                        <a:t>  </a:t>
                      </a:r>
                      <a:r>
                        <a:rPr lang="en-US" sz="1100" dirty="0" err="1">
                          <a:effectLst/>
                          <a:latin typeface="+mn-lt"/>
                        </a:rPr>
                        <a:t>Employee+Child</a:t>
                      </a:r>
                      <a:r>
                        <a:rPr lang="en-US" sz="1100" dirty="0">
                          <a:effectLst/>
                          <a:latin typeface="+mn-lt"/>
                        </a:rPr>
                        <a:t>(ren)</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$96.07</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$96.07</a:t>
                      </a:r>
                    </a:p>
                  </a:txBody>
                  <a:tcPr marL="68580" marR="68580" marT="0" marB="0" anchor="ctr"/>
                </a:tc>
                <a:tc>
                  <a:txBody>
                    <a:bodyPr/>
                    <a:lstStyle/>
                    <a:p>
                      <a:pPr marL="0" marR="0" algn="ctr">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$0.00</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$17.26</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Trebuchet MS" panose="020B0603020202020204"/>
                          <a:ea typeface="Calibri" panose="020F0502020204030204" pitchFamily="34" charset="0"/>
                          <a:cs typeface="Times New Roman" panose="02020603050405020304" pitchFamily="18" charset="0"/>
                        </a:rPr>
                        <a:t>$0.00</a:t>
                      </a:r>
                      <a:endParaRPr kumimoji="0" lang="en-US" sz="1100" b="1" i="0" u="none" strike="noStrike" kern="1200" cap="none" spc="0" normalizeH="0" baseline="0" noProof="0" dirty="0">
                        <a:ln>
                          <a:noFill/>
                        </a:ln>
                        <a:solidFill>
                          <a:prstClr val="black"/>
                        </a:solidFill>
                        <a:effectLst/>
                        <a:uLnTx/>
                        <a:uFillTx/>
                        <a:latin typeface="Trebuchet MS" panose="020B0603020202020204"/>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03386567"/>
                  </a:ext>
                </a:extLst>
              </a:tr>
              <a:tr h="284221">
                <a:tc>
                  <a:txBody>
                    <a:bodyPr/>
                    <a:lstStyle/>
                    <a:p>
                      <a:pPr marL="0" marR="0">
                        <a:spcBef>
                          <a:spcPts val="0"/>
                        </a:spcBef>
                        <a:spcAft>
                          <a:spcPts val="0"/>
                        </a:spcAft>
                      </a:pPr>
                      <a:r>
                        <a:rPr lang="en-US" sz="1100" dirty="0">
                          <a:effectLst/>
                          <a:latin typeface="+mn-lt"/>
                        </a:rPr>
                        <a:t>  </a:t>
                      </a:r>
                      <a:r>
                        <a:rPr lang="en-US" sz="1100" dirty="0" err="1">
                          <a:effectLst/>
                          <a:latin typeface="+mn-lt"/>
                        </a:rPr>
                        <a:t>Employee+Family</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$141.80</a:t>
                      </a: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$141.80</a:t>
                      </a:r>
                    </a:p>
                  </a:txBody>
                  <a:tcPr marL="68580" marR="68580" marT="0" marB="0" anchor="ctr"/>
                </a:tc>
                <a:tc>
                  <a:txBody>
                    <a:bodyPr/>
                    <a:lstStyle/>
                    <a:p>
                      <a:pPr marL="0" marR="0" algn="ctr">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$0.00</a:t>
                      </a:r>
                    </a:p>
                  </a:txBody>
                  <a:tcPr marL="68580" marR="68580" marT="0" marB="0" anchor="ctr"/>
                </a:tc>
                <a:tc>
                  <a:txBody>
                    <a:bodyPr/>
                    <a:lstStyle/>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$29.48</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rebuchet MS" panose="020B0603020202020204"/>
                          <a:ea typeface="Calibri" panose="020F0502020204030204" pitchFamily="34" charset="0"/>
                          <a:cs typeface="Times New Roman" panose="02020603050405020304" pitchFamily="18" charset="0"/>
                        </a:rPr>
                        <a:t>$0.00</a:t>
                      </a:r>
                    </a:p>
                  </a:txBody>
                  <a:tcPr marL="68580" marR="68580" marT="0" marB="0" anchor="ctr"/>
                </a:tc>
                <a:extLst>
                  <a:ext uri="{0D108BD9-81ED-4DB2-BD59-A6C34878D82A}">
                    <a16:rowId xmlns:a16="http://schemas.microsoft.com/office/drawing/2014/main" val="602980714"/>
                  </a:ext>
                </a:extLst>
              </a:tr>
            </a:tbl>
          </a:graphicData>
        </a:graphic>
      </p:graphicFrame>
      <p:sp>
        <p:nvSpPr>
          <p:cNvPr id="9" name="TextBox 8">
            <a:extLst>
              <a:ext uri="{FF2B5EF4-FFF2-40B4-BE49-F238E27FC236}">
                <a16:creationId xmlns:a16="http://schemas.microsoft.com/office/drawing/2014/main" id="{AC45851A-7C9C-3CF6-970E-4531019F848C}"/>
              </a:ext>
            </a:extLst>
          </p:cNvPr>
          <p:cNvSpPr txBox="1"/>
          <p:nvPr/>
        </p:nvSpPr>
        <p:spPr>
          <a:xfrm>
            <a:off x="458637" y="6104772"/>
            <a:ext cx="11274725" cy="584775"/>
          </a:xfrm>
          <a:prstGeom prst="rect">
            <a:avLst/>
          </a:prstGeom>
          <a:noFill/>
        </p:spPr>
        <p:txBody>
          <a:bodyPr wrap="square" rtlCol="0">
            <a:spAutoFit/>
          </a:bodyPr>
          <a:lstStyle/>
          <a:p>
            <a:pPr algn="ctr"/>
            <a:r>
              <a:rPr lang="en-US" sz="1600" b="1" dirty="0"/>
              <a:t>Please Note:  If you elect the Basic Plan and you have a dependent who will reach Age 19 during the 2025-26 plan year, that is NOT considered a qualifying event and you will not be able to elect the Buy-Up Plan mid-year.</a:t>
            </a:r>
          </a:p>
        </p:txBody>
      </p:sp>
    </p:spTree>
    <p:extLst>
      <p:ext uri="{BB962C8B-B14F-4D97-AF65-F5344CB8AC3E}">
        <p14:creationId xmlns:p14="http://schemas.microsoft.com/office/powerpoint/2010/main" val="20530060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92C72-230E-4CC4-921B-1DAB00860A48}"/>
              </a:ext>
            </a:extLst>
          </p:cNvPr>
          <p:cNvSpPr>
            <a:spLocks noGrp="1"/>
          </p:cNvSpPr>
          <p:nvPr>
            <p:ph type="ctrTitle"/>
          </p:nvPr>
        </p:nvSpPr>
        <p:spPr/>
        <p:txBody>
          <a:bodyPr/>
          <a:lstStyle/>
          <a:p>
            <a:r>
              <a:rPr lang="en-US" dirty="0"/>
              <a:t>VSP Vision Plan</a:t>
            </a:r>
          </a:p>
        </p:txBody>
      </p:sp>
      <p:pic>
        <p:nvPicPr>
          <p:cNvPr id="3074" name="Picture 2" descr="VSP Vision Care | Vision Insurance">
            <a:extLst>
              <a:ext uri="{FF2B5EF4-FFF2-40B4-BE49-F238E27FC236}">
                <a16:creationId xmlns:a16="http://schemas.microsoft.com/office/drawing/2014/main" id="{03F4FB72-355E-45F4-B852-C2DBD47D46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4251" y="4530651"/>
            <a:ext cx="2333625" cy="196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8523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A2B9B-40F0-4D6E-9066-5441D79EE66B}"/>
              </a:ext>
            </a:extLst>
          </p:cNvPr>
          <p:cNvSpPr>
            <a:spLocks noGrp="1"/>
          </p:cNvSpPr>
          <p:nvPr>
            <p:ph type="title"/>
          </p:nvPr>
        </p:nvSpPr>
        <p:spPr/>
        <p:txBody>
          <a:bodyPr/>
          <a:lstStyle/>
          <a:p>
            <a:r>
              <a:rPr lang="en-US" dirty="0"/>
              <a:t>2026-27 Vision Plan Changes</a:t>
            </a:r>
          </a:p>
        </p:txBody>
      </p:sp>
      <p:sp>
        <p:nvSpPr>
          <p:cNvPr id="3" name="Content Placeholder 2">
            <a:extLst>
              <a:ext uri="{FF2B5EF4-FFF2-40B4-BE49-F238E27FC236}">
                <a16:creationId xmlns:a16="http://schemas.microsoft.com/office/drawing/2014/main" id="{66B1662A-3CE5-4776-8784-8BAF84854677}"/>
              </a:ext>
            </a:extLst>
          </p:cNvPr>
          <p:cNvSpPr>
            <a:spLocks noGrp="1"/>
          </p:cNvSpPr>
          <p:nvPr>
            <p:ph idx="1"/>
          </p:nvPr>
        </p:nvSpPr>
        <p:spPr>
          <a:xfrm>
            <a:off x="680321" y="2056259"/>
            <a:ext cx="9613861" cy="591383"/>
          </a:xfrm>
        </p:spPr>
        <p:txBody>
          <a:bodyPr>
            <a:normAutofit fontScale="70000" lnSpcReduction="20000"/>
          </a:bodyPr>
          <a:lstStyle/>
          <a:p>
            <a:r>
              <a:rPr lang="en-US" dirty="0"/>
              <a:t>No Plan or Benefit Changes</a:t>
            </a:r>
          </a:p>
          <a:p>
            <a:r>
              <a:rPr lang="en-US" dirty="0"/>
              <a:t>Slight Premium Increase</a:t>
            </a:r>
          </a:p>
          <a:p>
            <a:pPr marL="0" indent="0">
              <a:buNone/>
            </a:pPr>
            <a:endParaRPr lang="en-US" dirty="0"/>
          </a:p>
        </p:txBody>
      </p:sp>
      <p:graphicFrame>
        <p:nvGraphicFramePr>
          <p:cNvPr id="4" name="Table 3">
            <a:extLst>
              <a:ext uri="{FF2B5EF4-FFF2-40B4-BE49-F238E27FC236}">
                <a16:creationId xmlns:a16="http://schemas.microsoft.com/office/drawing/2014/main" id="{60C58908-7A5B-4FED-9B4C-52907FD37476}"/>
              </a:ext>
            </a:extLst>
          </p:cNvPr>
          <p:cNvGraphicFramePr>
            <a:graphicFrameLocks noGrp="1"/>
          </p:cNvGraphicFramePr>
          <p:nvPr>
            <p:extLst>
              <p:ext uri="{D42A27DB-BD31-4B8C-83A1-F6EECF244321}">
                <p14:modId xmlns:p14="http://schemas.microsoft.com/office/powerpoint/2010/main" val="778788528"/>
              </p:ext>
            </p:extLst>
          </p:nvPr>
        </p:nvGraphicFramePr>
        <p:xfrm>
          <a:off x="1019447" y="2869736"/>
          <a:ext cx="9761764" cy="3309262"/>
        </p:xfrm>
        <a:graphic>
          <a:graphicData uri="http://schemas.openxmlformats.org/drawingml/2006/table">
            <a:tbl>
              <a:tblPr firstRow="1" firstCol="1" bandRow="1">
                <a:tableStyleId>{16D9F66E-5EB9-4882-86FB-DCBF35E3C3E4}</a:tableStyleId>
              </a:tblPr>
              <a:tblGrid>
                <a:gridCol w="1901306">
                  <a:extLst>
                    <a:ext uri="{9D8B030D-6E8A-4147-A177-3AD203B41FA5}">
                      <a16:colId xmlns:a16="http://schemas.microsoft.com/office/drawing/2014/main" val="2209952877"/>
                    </a:ext>
                  </a:extLst>
                </a:gridCol>
                <a:gridCol w="1351690">
                  <a:extLst>
                    <a:ext uri="{9D8B030D-6E8A-4147-A177-3AD203B41FA5}">
                      <a16:colId xmlns:a16="http://schemas.microsoft.com/office/drawing/2014/main" val="527906444"/>
                    </a:ext>
                  </a:extLst>
                </a:gridCol>
                <a:gridCol w="1627192">
                  <a:extLst>
                    <a:ext uri="{9D8B030D-6E8A-4147-A177-3AD203B41FA5}">
                      <a16:colId xmlns:a16="http://schemas.microsoft.com/office/drawing/2014/main" val="3998407886"/>
                    </a:ext>
                  </a:extLst>
                </a:gridCol>
                <a:gridCol w="1627192">
                  <a:extLst>
                    <a:ext uri="{9D8B030D-6E8A-4147-A177-3AD203B41FA5}">
                      <a16:colId xmlns:a16="http://schemas.microsoft.com/office/drawing/2014/main" val="4144323288"/>
                    </a:ext>
                  </a:extLst>
                </a:gridCol>
                <a:gridCol w="1627192">
                  <a:extLst>
                    <a:ext uri="{9D8B030D-6E8A-4147-A177-3AD203B41FA5}">
                      <a16:colId xmlns:a16="http://schemas.microsoft.com/office/drawing/2014/main" val="2742836789"/>
                    </a:ext>
                  </a:extLst>
                </a:gridCol>
                <a:gridCol w="1627192">
                  <a:extLst>
                    <a:ext uri="{9D8B030D-6E8A-4147-A177-3AD203B41FA5}">
                      <a16:colId xmlns:a16="http://schemas.microsoft.com/office/drawing/2014/main" val="1517052881"/>
                    </a:ext>
                  </a:extLst>
                </a:gridCol>
              </a:tblGrid>
              <a:tr h="300842">
                <a:tc>
                  <a:txBody>
                    <a:bodyPr/>
                    <a:lstStyle/>
                    <a:p>
                      <a:pPr marL="0" marR="0">
                        <a:spcBef>
                          <a:spcPts val="0"/>
                        </a:spcBef>
                        <a:spcAft>
                          <a:spcPts val="0"/>
                        </a:spcAft>
                      </a:pPr>
                      <a:r>
                        <a:rPr lang="en-US" sz="1100" dirty="0">
                          <a:effectLst/>
                          <a:latin typeface="+mn-lt"/>
                        </a:rPr>
                        <a:t> </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2025-26 Premium</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2026-27 Premium</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Difference</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Employee Cost</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Difference</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28232574"/>
                  </a:ext>
                </a:extLst>
              </a:tr>
              <a:tr h="300842">
                <a:tc>
                  <a:txBody>
                    <a:bodyPr/>
                    <a:lstStyle/>
                    <a:p>
                      <a:pPr marL="0" marR="0">
                        <a:spcBef>
                          <a:spcPts val="0"/>
                        </a:spcBef>
                        <a:spcAft>
                          <a:spcPts val="0"/>
                        </a:spcAft>
                      </a:pPr>
                      <a:r>
                        <a:rPr lang="en-US" sz="1100" dirty="0">
                          <a:effectLst/>
                          <a:latin typeface="+mn-lt"/>
                        </a:rPr>
                        <a:t>Basic Plan (Dep Age 19)</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dirty="0">
                          <a:effectLst/>
                          <a:latin typeface="+mn-lt"/>
                        </a:rPr>
                        <a:t> </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dirty="0">
                          <a:effectLst/>
                          <a:latin typeface="+mn-lt"/>
                        </a:rPr>
                        <a:t> </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a:effectLst/>
                          <a:latin typeface="+mn-lt"/>
                        </a:rPr>
                        <a:t> </a:t>
                      </a:r>
                      <a:endParaRPr lang="en-US" sz="1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83986053"/>
                  </a:ext>
                </a:extLst>
              </a:tr>
              <a:tr h="300842">
                <a:tc>
                  <a:txBody>
                    <a:bodyPr/>
                    <a:lstStyle/>
                    <a:p>
                      <a:pPr marL="0" marR="0">
                        <a:spcBef>
                          <a:spcPts val="0"/>
                        </a:spcBef>
                        <a:spcAft>
                          <a:spcPts val="0"/>
                        </a:spcAft>
                      </a:pPr>
                      <a:r>
                        <a:rPr lang="en-US" sz="1100" dirty="0">
                          <a:effectLst/>
                          <a:latin typeface="+mn-lt"/>
                        </a:rPr>
                        <a:t>  Employee Only</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$7.68</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$7.98</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$0.30</a:t>
                      </a:r>
                    </a:p>
                  </a:txBody>
                  <a:tcPr marL="68580" marR="68580" marT="0" marB="0" anchor="ctr"/>
                </a:tc>
                <a:tc>
                  <a:txBody>
                    <a:bodyPr/>
                    <a:lstStyle/>
                    <a:p>
                      <a:pPr marL="0" marR="0" algn="ctr">
                        <a:spcBef>
                          <a:spcPts val="0"/>
                        </a:spcBef>
                        <a:spcAft>
                          <a:spcPts val="0"/>
                        </a:spcAft>
                      </a:pPr>
                      <a:r>
                        <a:rPr lang="en-US" sz="1100" dirty="0">
                          <a:effectLst/>
                          <a:latin typeface="+mn-lt"/>
                        </a:rPr>
                        <a:t>$7.98</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$0.30</a:t>
                      </a:r>
                    </a:p>
                  </a:txBody>
                  <a:tcPr marL="68580" marR="68580" marT="0" marB="0" anchor="ctr"/>
                </a:tc>
                <a:extLst>
                  <a:ext uri="{0D108BD9-81ED-4DB2-BD59-A6C34878D82A}">
                    <a16:rowId xmlns:a16="http://schemas.microsoft.com/office/drawing/2014/main" val="1592955272"/>
                  </a:ext>
                </a:extLst>
              </a:tr>
              <a:tr h="300842">
                <a:tc>
                  <a:txBody>
                    <a:bodyPr/>
                    <a:lstStyle/>
                    <a:p>
                      <a:pPr marL="0" marR="0">
                        <a:spcBef>
                          <a:spcPts val="0"/>
                        </a:spcBef>
                        <a:spcAft>
                          <a:spcPts val="0"/>
                        </a:spcAft>
                      </a:pPr>
                      <a:r>
                        <a:rPr lang="en-US" sz="1100" dirty="0">
                          <a:effectLst/>
                          <a:latin typeface="+mn-lt"/>
                        </a:rPr>
                        <a:t>  </a:t>
                      </a:r>
                      <a:r>
                        <a:rPr lang="en-US" sz="1100" dirty="0" err="1">
                          <a:effectLst/>
                          <a:latin typeface="+mn-lt"/>
                        </a:rPr>
                        <a:t>Employee+Spouse</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$16.92</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$17.58</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panose="020B0603020202020204"/>
                          <a:ea typeface="Calibri" panose="020F0502020204030204" pitchFamily="34" charset="0"/>
                          <a:cs typeface="Times New Roman" panose="02020603050405020304" pitchFamily="18" charset="0"/>
                        </a:rPr>
                        <a:t>$0.66</a:t>
                      </a:r>
                    </a:p>
                  </a:txBody>
                  <a:tcPr marL="68580" marR="68580" marT="0" marB="0" anchor="ctr"/>
                </a:tc>
                <a:tc>
                  <a:txBody>
                    <a:bodyPr/>
                    <a:lstStyle/>
                    <a:p>
                      <a:pPr marL="0" marR="0" algn="ctr">
                        <a:spcBef>
                          <a:spcPts val="0"/>
                        </a:spcBef>
                        <a:spcAft>
                          <a:spcPts val="0"/>
                        </a:spcAft>
                      </a:pPr>
                      <a:r>
                        <a:rPr lang="en-US" sz="1100" dirty="0">
                          <a:effectLst/>
                          <a:latin typeface="+mn-lt"/>
                        </a:rPr>
                        <a:t>$17.58</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panose="020B0603020202020204"/>
                          <a:ea typeface="Calibri" panose="020F0502020204030204" pitchFamily="34" charset="0"/>
                          <a:cs typeface="Times New Roman" panose="02020603050405020304" pitchFamily="18" charset="0"/>
                        </a:rPr>
                        <a:t>$0.66</a:t>
                      </a:r>
                    </a:p>
                  </a:txBody>
                  <a:tcPr marL="68580" marR="68580" marT="0" marB="0" anchor="ctr"/>
                </a:tc>
                <a:extLst>
                  <a:ext uri="{0D108BD9-81ED-4DB2-BD59-A6C34878D82A}">
                    <a16:rowId xmlns:a16="http://schemas.microsoft.com/office/drawing/2014/main" val="3642399917"/>
                  </a:ext>
                </a:extLst>
              </a:tr>
              <a:tr h="300842">
                <a:tc>
                  <a:txBody>
                    <a:bodyPr/>
                    <a:lstStyle/>
                    <a:p>
                      <a:pPr marL="0" marR="0">
                        <a:spcBef>
                          <a:spcPts val="0"/>
                        </a:spcBef>
                        <a:spcAft>
                          <a:spcPts val="0"/>
                        </a:spcAft>
                      </a:pPr>
                      <a:r>
                        <a:rPr lang="en-US" sz="1100" dirty="0">
                          <a:effectLst/>
                          <a:latin typeface="+mn-lt"/>
                        </a:rPr>
                        <a:t>  </a:t>
                      </a:r>
                      <a:r>
                        <a:rPr lang="en-US" sz="1100" dirty="0" err="1">
                          <a:effectLst/>
                          <a:latin typeface="+mn-lt"/>
                        </a:rPr>
                        <a:t>Employee+Child</a:t>
                      </a:r>
                      <a:r>
                        <a:rPr lang="en-US" sz="1100" dirty="0">
                          <a:effectLst/>
                          <a:latin typeface="+mn-lt"/>
                        </a:rPr>
                        <a:t>(ren)</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$14.93</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$15.51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panose="020B0603020202020204"/>
                          <a:ea typeface="Calibri" panose="020F0502020204030204" pitchFamily="34" charset="0"/>
                          <a:cs typeface="Times New Roman" panose="02020603050405020304" pitchFamily="18" charset="0"/>
                        </a:rPr>
                        <a:t>$0.58</a:t>
                      </a:r>
                    </a:p>
                  </a:txBody>
                  <a:tcPr marL="68580" marR="68580" marT="0" marB="0" anchor="ctr"/>
                </a:tc>
                <a:tc>
                  <a:txBody>
                    <a:bodyPr/>
                    <a:lstStyle/>
                    <a:p>
                      <a:pPr marL="0" marR="0" algn="ctr">
                        <a:spcBef>
                          <a:spcPts val="0"/>
                        </a:spcBef>
                        <a:spcAft>
                          <a:spcPts val="0"/>
                        </a:spcAft>
                      </a:pPr>
                      <a:r>
                        <a:rPr lang="en-US" sz="1100" dirty="0">
                          <a:effectLst/>
                          <a:latin typeface="+mn-lt"/>
                        </a:rPr>
                        <a:t>$15.51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panose="020B0603020202020204"/>
                          <a:ea typeface="Calibri" panose="020F0502020204030204" pitchFamily="34" charset="0"/>
                          <a:cs typeface="Times New Roman" panose="02020603050405020304" pitchFamily="18" charset="0"/>
                        </a:rPr>
                        <a:t>$0.58</a:t>
                      </a:r>
                    </a:p>
                  </a:txBody>
                  <a:tcPr marL="68580" marR="68580" marT="0" marB="0" anchor="ctr"/>
                </a:tc>
                <a:extLst>
                  <a:ext uri="{0D108BD9-81ED-4DB2-BD59-A6C34878D82A}">
                    <a16:rowId xmlns:a16="http://schemas.microsoft.com/office/drawing/2014/main" val="695987404"/>
                  </a:ext>
                </a:extLst>
              </a:tr>
              <a:tr h="300842">
                <a:tc>
                  <a:txBody>
                    <a:bodyPr/>
                    <a:lstStyle/>
                    <a:p>
                      <a:pPr marL="0" marR="0">
                        <a:spcBef>
                          <a:spcPts val="0"/>
                        </a:spcBef>
                        <a:spcAft>
                          <a:spcPts val="0"/>
                        </a:spcAft>
                      </a:pPr>
                      <a:r>
                        <a:rPr lang="en-US" sz="1100" dirty="0">
                          <a:effectLst/>
                          <a:latin typeface="+mn-lt"/>
                        </a:rPr>
                        <a:t>  </a:t>
                      </a:r>
                      <a:r>
                        <a:rPr lang="en-US" sz="1100" dirty="0" err="1">
                          <a:effectLst/>
                          <a:latin typeface="+mn-lt"/>
                        </a:rPr>
                        <a:t>Employee+Family</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$24.05</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$24.99</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panose="020B0603020202020204"/>
                          <a:ea typeface="Calibri" panose="020F0502020204030204" pitchFamily="34" charset="0"/>
                          <a:cs typeface="Times New Roman" panose="02020603050405020304" pitchFamily="18" charset="0"/>
                        </a:rPr>
                        <a:t>$0.94</a:t>
                      </a:r>
                    </a:p>
                  </a:txBody>
                  <a:tcPr marL="68580" marR="68580" marT="0" marB="0" anchor="ctr"/>
                </a:tc>
                <a:tc>
                  <a:txBody>
                    <a:bodyPr/>
                    <a:lstStyle/>
                    <a:p>
                      <a:pPr marL="0" marR="0" algn="ctr">
                        <a:spcBef>
                          <a:spcPts val="0"/>
                        </a:spcBef>
                        <a:spcAft>
                          <a:spcPts val="0"/>
                        </a:spcAft>
                      </a:pPr>
                      <a:r>
                        <a:rPr lang="en-US" sz="1100" dirty="0">
                          <a:effectLst/>
                          <a:latin typeface="+mn-lt"/>
                        </a:rPr>
                        <a:t>$24.99</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panose="020B0603020202020204"/>
                          <a:ea typeface="Calibri" panose="020F0502020204030204" pitchFamily="34" charset="0"/>
                          <a:cs typeface="Times New Roman" panose="02020603050405020304" pitchFamily="18" charset="0"/>
                        </a:rPr>
                        <a:t>$0.94</a:t>
                      </a:r>
                    </a:p>
                  </a:txBody>
                  <a:tcPr marL="68580" marR="68580" marT="0" marB="0" anchor="ctr"/>
                </a:tc>
                <a:extLst>
                  <a:ext uri="{0D108BD9-81ED-4DB2-BD59-A6C34878D82A}">
                    <a16:rowId xmlns:a16="http://schemas.microsoft.com/office/drawing/2014/main" val="3666428253"/>
                  </a:ext>
                </a:extLst>
              </a:tr>
              <a:tr h="300842">
                <a:tc>
                  <a:txBody>
                    <a:bodyPr/>
                    <a:lstStyle/>
                    <a:p>
                      <a:pPr marL="0" marR="0">
                        <a:spcBef>
                          <a:spcPts val="0"/>
                        </a:spcBef>
                        <a:spcAft>
                          <a:spcPts val="0"/>
                        </a:spcAft>
                      </a:pPr>
                      <a:r>
                        <a:rPr lang="en-US" sz="1100" dirty="0">
                          <a:effectLst/>
                          <a:latin typeface="+mn-lt"/>
                        </a:rPr>
                        <a:t>Buy-Up Plan (Dep Age 26)</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dirty="0">
                          <a:effectLst/>
                          <a:latin typeface="+mn-lt"/>
                        </a:rPr>
                        <a:t> </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dirty="0">
                          <a:effectLst/>
                          <a:latin typeface="+mn-lt"/>
                        </a:rPr>
                        <a:t> </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dirty="0">
                          <a:effectLst/>
                          <a:latin typeface="+mn-lt"/>
                        </a:rPr>
                        <a:t> </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65504094"/>
                  </a:ext>
                </a:extLst>
              </a:tr>
              <a:tr h="300842">
                <a:tc>
                  <a:txBody>
                    <a:bodyPr/>
                    <a:lstStyle/>
                    <a:p>
                      <a:pPr marL="0" marR="0">
                        <a:spcBef>
                          <a:spcPts val="0"/>
                        </a:spcBef>
                        <a:spcAft>
                          <a:spcPts val="0"/>
                        </a:spcAft>
                      </a:pPr>
                      <a:r>
                        <a:rPr lang="en-US" sz="1100" dirty="0">
                          <a:effectLst/>
                          <a:latin typeface="+mn-lt"/>
                        </a:rPr>
                        <a:t>  Employee Only</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$11.04</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$11.47</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$0.43</a:t>
                      </a:r>
                    </a:p>
                  </a:txBody>
                  <a:tcPr marL="68580" marR="68580" marT="0" marB="0" anchor="ctr"/>
                </a:tc>
                <a:tc>
                  <a:txBody>
                    <a:bodyPr/>
                    <a:lstStyle/>
                    <a:p>
                      <a:pPr marL="0" marR="0" algn="ctr">
                        <a:spcBef>
                          <a:spcPts val="0"/>
                        </a:spcBef>
                        <a:spcAft>
                          <a:spcPts val="0"/>
                        </a:spcAft>
                      </a:pPr>
                      <a:r>
                        <a:rPr lang="en-US" sz="1100" dirty="0">
                          <a:effectLst/>
                          <a:latin typeface="+mn-lt"/>
                        </a:rPr>
                        <a:t>$11.47</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$0.43</a:t>
                      </a:r>
                    </a:p>
                  </a:txBody>
                  <a:tcPr marL="68580" marR="68580" marT="0" marB="0" anchor="ctr"/>
                </a:tc>
                <a:extLst>
                  <a:ext uri="{0D108BD9-81ED-4DB2-BD59-A6C34878D82A}">
                    <a16:rowId xmlns:a16="http://schemas.microsoft.com/office/drawing/2014/main" val="103715891"/>
                  </a:ext>
                </a:extLst>
              </a:tr>
              <a:tr h="300842">
                <a:tc>
                  <a:txBody>
                    <a:bodyPr/>
                    <a:lstStyle/>
                    <a:p>
                      <a:pPr marL="0" marR="0">
                        <a:spcBef>
                          <a:spcPts val="0"/>
                        </a:spcBef>
                        <a:spcAft>
                          <a:spcPts val="0"/>
                        </a:spcAft>
                      </a:pPr>
                      <a:r>
                        <a:rPr lang="en-US" sz="1100" dirty="0">
                          <a:effectLst/>
                          <a:latin typeface="+mn-lt"/>
                        </a:rPr>
                        <a:t>  </a:t>
                      </a:r>
                      <a:r>
                        <a:rPr lang="en-US" sz="1100" dirty="0" err="1">
                          <a:effectLst/>
                          <a:latin typeface="+mn-lt"/>
                        </a:rPr>
                        <a:t>Employee+Spouse</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$24.77</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$25.74</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$0.97</a:t>
                      </a:r>
                    </a:p>
                  </a:txBody>
                  <a:tcPr marL="68580" marR="68580" marT="0" marB="0" anchor="ctr"/>
                </a:tc>
                <a:tc>
                  <a:txBody>
                    <a:bodyPr/>
                    <a:lstStyle/>
                    <a:p>
                      <a:pPr marL="0" marR="0" algn="ctr">
                        <a:spcBef>
                          <a:spcPts val="0"/>
                        </a:spcBef>
                        <a:spcAft>
                          <a:spcPts val="0"/>
                        </a:spcAft>
                      </a:pPr>
                      <a:r>
                        <a:rPr lang="en-US" sz="1100" dirty="0">
                          <a:effectLst/>
                          <a:latin typeface="+mn-lt"/>
                        </a:rPr>
                        <a:t>$25.74</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$0.97</a:t>
                      </a:r>
                    </a:p>
                  </a:txBody>
                  <a:tcPr marL="68580" marR="68580" marT="0" marB="0" anchor="ctr"/>
                </a:tc>
                <a:extLst>
                  <a:ext uri="{0D108BD9-81ED-4DB2-BD59-A6C34878D82A}">
                    <a16:rowId xmlns:a16="http://schemas.microsoft.com/office/drawing/2014/main" val="587146619"/>
                  </a:ext>
                </a:extLst>
              </a:tr>
              <a:tr h="300842">
                <a:tc>
                  <a:txBody>
                    <a:bodyPr/>
                    <a:lstStyle/>
                    <a:p>
                      <a:pPr marL="0" marR="0">
                        <a:spcBef>
                          <a:spcPts val="0"/>
                        </a:spcBef>
                        <a:spcAft>
                          <a:spcPts val="0"/>
                        </a:spcAft>
                      </a:pPr>
                      <a:r>
                        <a:rPr lang="en-US" sz="1100" dirty="0">
                          <a:effectLst/>
                          <a:latin typeface="+mn-lt"/>
                        </a:rPr>
                        <a:t>  </a:t>
                      </a:r>
                      <a:r>
                        <a:rPr lang="en-US" sz="1100" dirty="0" err="1">
                          <a:effectLst/>
                          <a:latin typeface="+mn-lt"/>
                        </a:rPr>
                        <a:t>Employee+Child</a:t>
                      </a:r>
                      <a:r>
                        <a:rPr lang="en-US" sz="1100" dirty="0">
                          <a:effectLst/>
                          <a:latin typeface="+mn-lt"/>
                        </a:rPr>
                        <a:t>(ren)</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$22.95</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$23.85</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$0.90</a:t>
                      </a:r>
                    </a:p>
                  </a:txBody>
                  <a:tcPr marL="68580" marR="68580" marT="0" marB="0" anchor="ctr"/>
                </a:tc>
                <a:tc>
                  <a:txBody>
                    <a:bodyPr/>
                    <a:lstStyle/>
                    <a:p>
                      <a:pPr marL="0" marR="0" algn="ctr">
                        <a:spcBef>
                          <a:spcPts val="0"/>
                        </a:spcBef>
                        <a:spcAft>
                          <a:spcPts val="0"/>
                        </a:spcAft>
                      </a:pPr>
                      <a:r>
                        <a:rPr lang="en-US" sz="1100" dirty="0">
                          <a:effectLst/>
                          <a:latin typeface="+mn-lt"/>
                        </a:rPr>
                        <a:t>$23.85</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$0.90</a:t>
                      </a:r>
                    </a:p>
                  </a:txBody>
                  <a:tcPr marL="68580" marR="68580" marT="0" marB="0" anchor="ctr"/>
                </a:tc>
                <a:extLst>
                  <a:ext uri="{0D108BD9-81ED-4DB2-BD59-A6C34878D82A}">
                    <a16:rowId xmlns:a16="http://schemas.microsoft.com/office/drawing/2014/main" val="168619859"/>
                  </a:ext>
                </a:extLst>
              </a:tr>
              <a:tr h="300842">
                <a:tc>
                  <a:txBody>
                    <a:bodyPr/>
                    <a:lstStyle/>
                    <a:p>
                      <a:pPr marL="0" marR="0">
                        <a:spcBef>
                          <a:spcPts val="0"/>
                        </a:spcBef>
                        <a:spcAft>
                          <a:spcPts val="0"/>
                        </a:spcAft>
                      </a:pPr>
                      <a:r>
                        <a:rPr lang="en-US" sz="1100" dirty="0">
                          <a:effectLst/>
                          <a:latin typeface="+mn-lt"/>
                        </a:rPr>
                        <a:t>  </a:t>
                      </a:r>
                      <a:r>
                        <a:rPr lang="en-US" sz="1100" dirty="0" err="1">
                          <a:effectLst/>
                          <a:latin typeface="+mn-lt"/>
                        </a:rPr>
                        <a:t>Employee+Family</a:t>
                      </a:r>
                      <a:endParaRPr lang="en-US" sz="11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$37.31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latin typeface="+mn-lt"/>
                        </a:rPr>
                        <a:t>$38.77</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$1.46</a:t>
                      </a:r>
                    </a:p>
                  </a:txBody>
                  <a:tcPr marL="68580" marR="68580" marT="0" marB="0" anchor="ctr"/>
                </a:tc>
                <a:tc>
                  <a:txBody>
                    <a:bodyPr/>
                    <a:lstStyle/>
                    <a:p>
                      <a:pPr marL="0" marR="0" algn="ctr">
                        <a:spcBef>
                          <a:spcPts val="0"/>
                        </a:spcBef>
                        <a:spcAft>
                          <a:spcPts val="0"/>
                        </a:spcAft>
                      </a:pPr>
                      <a:r>
                        <a:rPr lang="en-US" sz="1100" dirty="0">
                          <a:effectLst/>
                          <a:latin typeface="+mn-lt"/>
                        </a:rPr>
                        <a:t>$38.77</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$1.46</a:t>
                      </a:r>
                    </a:p>
                  </a:txBody>
                  <a:tcPr marL="68580" marR="68580" marT="0" marB="0" anchor="ctr"/>
                </a:tc>
                <a:extLst>
                  <a:ext uri="{0D108BD9-81ED-4DB2-BD59-A6C34878D82A}">
                    <a16:rowId xmlns:a16="http://schemas.microsoft.com/office/drawing/2014/main" val="1184776547"/>
                  </a:ext>
                </a:extLst>
              </a:tr>
            </a:tbl>
          </a:graphicData>
        </a:graphic>
      </p:graphicFrame>
      <p:sp>
        <p:nvSpPr>
          <p:cNvPr id="6" name="TextBox 5">
            <a:extLst>
              <a:ext uri="{FF2B5EF4-FFF2-40B4-BE49-F238E27FC236}">
                <a16:creationId xmlns:a16="http://schemas.microsoft.com/office/drawing/2014/main" id="{BA1678F5-0F32-60ED-AE66-BD7F53DA9608}"/>
              </a:ext>
            </a:extLst>
          </p:cNvPr>
          <p:cNvSpPr txBox="1"/>
          <p:nvPr/>
        </p:nvSpPr>
        <p:spPr>
          <a:xfrm>
            <a:off x="591544" y="6273225"/>
            <a:ext cx="11274725" cy="584775"/>
          </a:xfrm>
          <a:prstGeom prst="rect">
            <a:avLst/>
          </a:prstGeom>
          <a:noFill/>
        </p:spPr>
        <p:txBody>
          <a:bodyPr wrap="square" rtlCol="0">
            <a:spAutoFit/>
          </a:bodyPr>
          <a:lstStyle/>
          <a:p>
            <a:pPr algn="ctr"/>
            <a:r>
              <a:rPr lang="en-US" sz="1600" b="1" dirty="0"/>
              <a:t>Please Note:  If you elect the Basic Plan and you have a dependent who will reach Age 19 during the 2025-26 plan year, that is NOT considered a qualifying event and you will not be able to elect the Buy-Up Plan mid-year.</a:t>
            </a:r>
          </a:p>
        </p:txBody>
      </p:sp>
    </p:spTree>
    <p:extLst>
      <p:ext uri="{BB962C8B-B14F-4D97-AF65-F5344CB8AC3E}">
        <p14:creationId xmlns:p14="http://schemas.microsoft.com/office/powerpoint/2010/main" val="2779238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A3F61-7F13-44F9-AEA3-434D6B7853B3}"/>
              </a:ext>
            </a:extLst>
          </p:cNvPr>
          <p:cNvSpPr>
            <a:spLocks noGrp="1"/>
          </p:cNvSpPr>
          <p:nvPr>
            <p:ph type="title"/>
          </p:nvPr>
        </p:nvSpPr>
        <p:spPr/>
        <p:txBody>
          <a:bodyPr/>
          <a:lstStyle/>
          <a:p>
            <a:r>
              <a:rPr lang="en-US" dirty="0"/>
              <a:t>Quick Plan Review</a:t>
            </a:r>
          </a:p>
        </p:txBody>
      </p:sp>
      <p:sp>
        <p:nvSpPr>
          <p:cNvPr id="3" name="Content Placeholder 2">
            <a:extLst>
              <a:ext uri="{FF2B5EF4-FFF2-40B4-BE49-F238E27FC236}">
                <a16:creationId xmlns:a16="http://schemas.microsoft.com/office/drawing/2014/main" id="{9DD1C382-B40C-4E97-812F-020E06F3E79E}"/>
              </a:ext>
            </a:extLst>
          </p:cNvPr>
          <p:cNvSpPr>
            <a:spLocks noGrp="1"/>
          </p:cNvSpPr>
          <p:nvPr>
            <p:ph idx="1"/>
          </p:nvPr>
        </p:nvSpPr>
        <p:spPr/>
        <p:txBody>
          <a:bodyPr/>
          <a:lstStyle/>
          <a:p>
            <a:r>
              <a:rPr lang="en-US" dirty="0"/>
              <a:t>SCFMD offers 4 Medical/Rx plans for you to choose from!</a:t>
            </a:r>
          </a:p>
          <a:p>
            <a:pPr marL="0" indent="0">
              <a:buNone/>
            </a:pPr>
            <a:endParaRPr lang="en-US" dirty="0"/>
          </a:p>
          <a:p>
            <a:r>
              <a:rPr lang="en-US" dirty="0"/>
              <a:t>High Deductible Health Plan (HDHP)</a:t>
            </a:r>
          </a:p>
          <a:p>
            <a:pPr lvl="1"/>
            <a:r>
              <a:rPr lang="en-US" dirty="0"/>
              <a:t>$3,400/$6,800 Deductible/Max Out-of-Pocket (In-Network)</a:t>
            </a:r>
          </a:p>
          <a:p>
            <a:pPr lvl="2"/>
            <a:r>
              <a:rPr lang="en-US" dirty="0"/>
              <a:t>Includes Prescriptions</a:t>
            </a:r>
          </a:p>
          <a:p>
            <a:pPr lvl="1"/>
            <a:r>
              <a:rPr lang="en-US" dirty="0"/>
              <a:t>Once Deductible Met – Eligible Expenses Paid at 100%</a:t>
            </a:r>
          </a:p>
          <a:p>
            <a:pPr lvl="1"/>
            <a:r>
              <a:rPr lang="en-US" dirty="0"/>
              <a:t>Preventive Care Provided With No Member Cost Share</a:t>
            </a:r>
          </a:p>
          <a:p>
            <a:pPr lvl="1"/>
            <a:r>
              <a:rPr lang="en-US" dirty="0"/>
              <a:t>You MUST elect the HDHP to be eligible for the Health Savings Account (HSA)</a:t>
            </a:r>
          </a:p>
        </p:txBody>
      </p:sp>
    </p:spTree>
    <p:extLst>
      <p:ext uri="{BB962C8B-B14F-4D97-AF65-F5344CB8AC3E}">
        <p14:creationId xmlns:p14="http://schemas.microsoft.com/office/powerpoint/2010/main" val="3666508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5CCA3-67CF-4E3F-A5DE-8CCBF152F482}"/>
              </a:ext>
            </a:extLst>
          </p:cNvPr>
          <p:cNvSpPr>
            <a:spLocks noGrp="1"/>
          </p:cNvSpPr>
          <p:nvPr>
            <p:ph type="ctrTitle"/>
          </p:nvPr>
        </p:nvSpPr>
        <p:spPr/>
        <p:txBody>
          <a:bodyPr/>
          <a:lstStyle/>
          <a:p>
            <a:r>
              <a:rPr lang="en-US" dirty="0"/>
              <a:t>Employee Assistance Program (EAP)</a:t>
            </a:r>
          </a:p>
        </p:txBody>
      </p:sp>
      <p:pic>
        <p:nvPicPr>
          <p:cNvPr id="4098" name="Picture 2" descr="Employee Assistance Program | City of Elgin, Illinois - Official ...">
            <a:extLst>
              <a:ext uri="{FF2B5EF4-FFF2-40B4-BE49-F238E27FC236}">
                <a16:creationId xmlns:a16="http://schemas.microsoft.com/office/drawing/2014/main" id="{26C431A1-3EC5-4051-81C0-91487959C8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7806" y="4771889"/>
            <a:ext cx="3895725" cy="107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812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19CD7-1638-4A66-9B3E-9F45A6D4071A}"/>
              </a:ext>
            </a:extLst>
          </p:cNvPr>
          <p:cNvSpPr>
            <a:spLocks noGrp="1"/>
          </p:cNvSpPr>
          <p:nvPr>
            <p:ph type="title"/>
          </p:nvPr>
        </p:nvSpPr>
        <p:spPr/>
        <p:txBody>
          <a:bodyPr/>
          <a:lstStyle/>
          <a:p>
            <a:r>
              <a:rPr lang="en-US" dirty="0" err="1"/>
              <a:t>SupportLinc</a:t>
            </a:r>
            <a:endParaRPr lang="en-US" dirty="0"/>
          </a:p>
        </p:txBody>
      </p:sp>
      <p:sp>
        <p:nvSpPr>
          <p:cNvPr id="3" name="Content Placeholder 2">
            <a:extLst>
              <a:ext uri="{FF2B5EF4-FFF2-40B4-BE49-F238E27FC236}">
                <a16:creationId xmlns:a16="http://schemas.microsoft.com/office/drawing/2014/main" id="{4088B6A1-BF2B-41BF-8FAF-4699230889A7}"/>
              </a:ext>
            </a:extLst>
          </p:cNvPr>
          <p:cNvSpPr>
            <a:spLocks noGrp="1"/>
          </p:cNvSpPr>
          <p:nvPr>
            <p:ph idx="1"/>
          </p:nvPr>
        </p:nvSpPr>
        <p:spPr/>
        <p:txBody>
          <a:bodyPr/>
          <a:lstStyle/>
          <a:p>
            <a:r>
              <a:rPr lang="en-US" dirty="0"/>
              <a:t>6 Free Visits per “Issue” per Year</a:t>
            </a:r>
          </a:p>
          <a:p>
            <a:r>
              <a:rPr lang="en-US" dirty="0"/>
              <a:t>Family Assist</a:t>
            </a:r>
          </a:p>
          <a:p>
            <a:r>
              <a:rPr lang="en-US" dirty="0"/>
              <a:t>Legal Assist</a:t>
            </a:r>
          </a:p>
          <a:p>
            <a:r>
              <a:rPr lang="en-US" dirty="0"/>
              <a:t>Safe Ride</a:t>
            </a:r>
          </a:p>
          <a:p>
            <a:r>
              <a:rPr lang="en-US" dirty="0"/>
              <a:t>Website:  </a:t>
            </a:r>
            <a:r>
              <a:rPr lang="en-US" dirty="0">
                <a:hlinkClick r:id="rId2"/>
              </a:rPr>
              <a:t>www.supportlinc.com</a:t>
            </a:r>
            <a:endParaRPr lang="en-US" dirty="0"/>
          </a:p>
          <a:p>
            <a:pPr lvl="1"/>
            <a:r>
              <a:rPr lang="en-US" dirty="0"/>
              <a:t>User Name – </a:t>
            </a:r>
            <a:r>
              <a:rPr lang="en-US" dirty="0" err="1"/>
              <a:t>azmt</a:t>
            </a:r>
            <a:endParaRPr lang="en-US" dirty="0"/>
          </a:p>
        </p:txBody>
      </p:sp>
    </p:spTree>
    <p:extLst>
      <p:ext uri="{BB962C8B-B14F-4D97-AF65-F5344CB8AC3E}">
        <p14:creationId xmlns:p14="http://schemas.microsoft.com/office/powerpoint/2010/main" val="4718826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EB2E-0669-4F0D-8E13-6F767FEEAAB9}"/>
              </a:ext>
            </a:extLst>
          </p:cNvPr>
          <p:cNvSpPr>
            <a:spLocks noGrp="1"/>
          </p:cNvSpPr>
          <p:nvPr>
            <p:ph type="ctrTitle"/>
          </p:nvPr>
        </p:nvSpPr>
        <p:spPr/>
        <p:txBody>
          <a:bodyPr/>
          <a:lstStyle/>
          <a:p>
            <a:r>
              <a:rPr lang="en-US" dirty="0"/>
              <a:t>Life Insurance</a:t>
            </a:r>
          </a:p>
        </p:txBody>
      </p:sp>
      <p:pic>
        <p:nvPicPr>
          <p:cNvPr id="6146" name="Picture 2" descr="securian logo">
            <a:extLst>
              <a:ext uri="{FF2B5EF4-FFF2-40B4-BE49-F238E27FC236}">
                <a16:creationId xmlns:a16="http://schemas.microsoft.com/office/drawing/2014/main" id="{2497880D-53D9-4A63-BE00-96470E81CB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8716" y="4640172"/>
            <a:ext cx="2581547" cy="1533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5969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E4D02-7C27-4AE8-B62E-5FD4BB71DBA6}"/>
              </a:ext>
            </a:extLst>
          </p:cNvPr>
          <p:cNvSpPr>
            <a:spLocks noGrp="1"/>
          </p:cNvSpPr>
          <p:nvPr>
            <p:ph type="title"/>
          </p:nvPr>
        </p:nvSpPr>
        <p:spPr/>
        <p:txBody>
          <a:bodyPr/>
          <a:lstStyle/>
          <a:p>
            <a:r>
              <a:rPr lang="en-US" dirty="0"/>
              <a:t>2026-27 Life Insurance Changes</a:t>
            </a:r>
          </a:p>
        </p:txBody>
      </p:sp>
      <p:sp>
        <p:nvSpPr>
          <p:cNvPr id="3" name="Content Placeholder 2">
            <a:extLst>
              <a:ext uri="{FF2B5EF4-FFF2-40B4-BE49-F238E27FC236}">
                <a16:creationId xmlns:a16="http://schemas.microsoft.com/office/drawing/2014/main" id="{8E92FB10-A953-4FCF-971E-1D99FAA81038}"/>
              </a:ext>
            </a:extLst>
          </p:cNvPr>
          <p:cNvSpPr>
            <a:spLocks noGrp="1"/>
          </p:cNvSpPr>
          <p:nvPr>
            <p:ph idx="1"/>
          </p:nvPr>
        </p:nvSpPr>
        <p:spPr/>
        <p:txBody>
          <a:bodyPr>
            <a:normAutofit/>
          </a:bodyPr>
          <a:lstStyle/>
          <a:p>
            <a:r>
              <a:rPr lang="en-US" dirty="0"/>
              <a:t>One-Time Open Enrollment Opportunity</a:t>
            </a:r>
          </a:p>
          <a:p>
            <a:pPr lvl="1"/>
            <a:r>
              <a:rPr lang="en-US" dirty="0"/>
              <a:t>$10,000 Supplemental Life with No Medical Questions</a:t>
            </a:r>
          </a:p>
          <a:p>
            <a:pPr lvl="1"/>
            <a:r>
              <a:rPr lang="en-US" dirty="0"/>
              <a:t>Resulting Amount of Supplemental Insurance Can’t Exceed $300,000</a:t>
            </a:r>
          </a:p>
          <a:p>
            <a:r>
              <a:rPr lang="en-US" dirty="0"/>
              <a:t>Update your Beneficiary</a:t>
            </a:r>
          </a:p>
          <a:p>
            <a:r>
              <a:rPr lang="en-US" dirty="0"/>
              <a:t>Please contact HR with questions!</a:t>
            </a:r>
          </a:p>
          <a:p>
            <a:pPr marL="0" indent="0">
              <a:buNone/>
            </a:pPr>
            <a:endParaRPr lang="en-US" dirty="0"/>
          </a:p>
        </p:txBody>
      </p:sp>
      <p:pic>
        <p:nvPicPr>
          <p:cNvPr id="4" name="Picture 3" descr="Beneficiary - Handwriting 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3876" y="4662547"/>
            <a:ext cx="3106749" cy="2071166"/>
          </a:xfrm>
          <a:prstGeom prst="rect">
            <a:avLst/>
          </a:prstGeom>
        </p:spPr>
      </p:pic>
    </p:spTree>
    <p:extLst>
      <p:ext uri="{BB962C8B-B14F-4D97-AF65-F5344CB8AC3E}">
        <p14:creationId xmlns:p14="http://schemas.microsoft.com/office/powerpoint/2010/main" val="25024040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612B3-4471-FA91-6F7E-E7F1759F3A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483454-57EE-377E-CFED-D4F77564FD3E}"/>
              </a:ext>
            </a:extLst>
          </p:cNvPr>
          <p:cNvSpPr>
            <a:spLocks noGrp="1"/>
          </p:cNvSpPr>
          <p:nvPr>
            <p:ph type="ctrTitle"/>
          </p:nvPr>
        </p:nvSpPr>
        <p:spPr>
          <a:xfrm>
            <a:off x="1940951" y="2742465"/>
            <a:ext cx="6752110" cy="1373070"/>
          </a:xfrm>
        </p:spPr>
        <p:txBody>
          <a:bodyPr anchor="ctr">
            <a:normAutofit/>
          </a:bodyPr>
          <a:lstStyle/>
          <a:p>
            <a:r>
              <a:rPr lang="en-US" dirty="0"/>
              <a:t>VOLUNTARY BENEFIT</a:t>
            </a:r>
          </a:p>
        </p:txBody>
      </p:sp>
    </p:spTree>
    <p:extLst>
      <p:ext uri="{BB962C8B-B14F-4D97-AF65-F5344CB8AC3E}">
        <p14:creationId xmlns:p14="http://schemas.microsoft.com/office/powerpoint/2010/main" val="41518704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06945-EEF6-3991-1F20-5B38277E03FC}"/>
              </a:ext>
            </a:extLst>
          </p:cNvPr>
          <p:cNvSpPr>
            <a:spLocks noGrp="1"/>
          </p:cNvSpPr>
          <p:nvPr>
            <p:ph type="title"/>
          </p:nvPr>
        </p:nvSpPr>
        <p:spPr/>
        <p:txBody>
          <a:bodyPr/>
          <a:lstStyle/>
          <a:p>
            <a:r>
              <a:rPr lang="en-US" dirty="0"/>
              <a:t>GALLAGHER MARKETPLACE</a:t>
            </a:r>
          </a:p>
        </p:txBody>
      </p:sp>
      <p:sp>
        <p:nvSpPr>
          <p:cNvPr id="3" name="Content Placeholder 2">
            <a:extLst>
              <a:ext uri="{FF2B5EF4-FFF2-40B4-BE49-F238E27FC236}">
                <a16:creationId xmlns:a16="http://schemas.microsoft.com/office/drawing/2014/main" id="{1CEE91B4-8FC8-A343-D7AF-D087701F40DF}"/>
              </a:ext>
            </a:extLst>
          </p:cNvPr>
          <p:cNvSpPr>
            <a:spLocks noGrp="1"/>
          </p:cNvSpPr>
          <p:nvPr>
            <p:ph idx="1"/>
          </p:nvPr>
        </p:nvSpPr>
        <p:spPr>
          <a:xfrm>
            <a:off x="680321" y="2336873"/>
            <a:ext cx="9613861" cy="4259236"/>
          </a:xfrm>
        </p:spPr>
        <p:txBody>
          <a:bodyPr/>
          <a:lstStyle/>
          <a:p>
            <a:r>
              <a:rPr lang="en-US" dirty="0"/>
              <a:t>Access to Gallagher Marketplace</a:t>
            </a:r>
          </a:p>
          <a:p>
            <a:r>
              <a:rPr lang="en-US" dirty="0"/>
              <a:t>Additional Discounted Benefits</a:t>
            </a:r>
          </a:p>
          <a:p>
            <a:pPr lvl="1"/>
            <a:r>
              <a:rPr lang="en-US" dirty="0"/>
              <a:t>Home and Auto Insurance</a:t>
            </a:r>
          </a:p>
          <a:p>
            <a:pPr lvl="1"/>
            <a:r>
              <a:rPr lang="en-US" dirty="0"/>
              <a:t>Boat, RV or Renters Insurance</a:t>
            </a:r>
          </a:p>
          <a:p>
            <a:pPr lvl="1"/>
            <a:r>
              <a:rPr lang="en-US" dirty="0"/>
              <a:t>Pet Insurance</a:t>
            </a:r>
          </a:p>
          <a:p>
            <a:pPr lvl="1"/>
            <a:r>
              <a:rPr lang="en-US" dirty="0"/>
              <a:t>And more…</a:t>
            </a:r>
          </a:p>
          <a:p>
            <a:r>
              <a:rPr lang="en-US" dirty="0"/>
              <a:t>Enroll Anytime</a:t>
            </a:r>
          </a:p>
          <a:p>
            <a:r>
              <a:rPr lang="en-US" dirty="0"/>
              <a:t>Simple Enrollment Process with Payment Options</a:t>
            </a:r>
          </a:p>
          <a:p>
            <a:r>
              <a:rPr lang="en-US" dirty="0"/>
              <a:t>Easily Compare Rates from Multiple Carriers</a:t>
            </a:r>
          </a:p>
          <a:p>
            <a:pPr marL="0" indent="0">
              <a:buNone/>
            </a:pPr>
            <a:endParaRPr lang="en-US" dirty="0"/>
          </a:p>
          <a:p>
            <a:endParaRPr lang="en-US" dirty="0"/>
          </a:p>
          <a:p>
            <a:pPr lvl="1"/>
            <a:endParaRPr lang="en-US" dirty="0"/>
          </a:p>
        </p:txBody>
      </p:sp>
    </p:spTree>
    <p:extLst>
      <p:ext uri="{BB962C8B-B14F-4D97-AF65-F5344CB8AC3E}">
        <p14:creationId xmlns:p14="http://schemas.microsoft.com/office/powerpoint/2010/main" val="29094942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73FE8-1193-CE1A-CBB7-2B7C2AE101B9}"/>
              </a:ext>
            </a:extLst>
          </p:cNvPr>
          <p:cNvSpPr>
            <a:spLocks noGrp="1"/>
          </p:cNvSpPr>
          <p:nvPr>
            <p:ph type="title"/>
          </p:nvPr>
        </p:nvSpPr>
        <p:spPr/>
        <p:txBody>
          <a:bodyPr/>
          <a:lstStyle/>
          <a:p>
            <a:r>
              <a:rPr lang="en-US" dirty="0"/>
              <a:t>GALLAGHER MARKETPLACE</a:t>
            </a:r>
          </a:p>
        </p:txBody>
      </p:sp>
      <p:sp>
        <p:nvSpPr>
          <p:cNvPr id="4" name="TextBox 3">
            <a:extLst>
              <a:ext uri="{FF2B5EF4-FFF2-40B4-BE49-F238E27FC236}">
                <a16:creationId xmlns:a16="http://schemas.microsoft.com/office/drawing/2014/main" id="{8491D08B-3209-E80E-4BB0-A843C161823D}"/>
              </a:ext>
            </a:extLst>
          </p:cNvPr>
          <p:cNvSpPr txBox="1"/>
          <p:nvPr/>
        </p:nvSpPr>
        <p:spPr>
          <a:xfrm>
            <a:off x="173821" y="6378606"/>
            <a:ext cx="7294418" cy="369332"/>
          </a:xfrm>
          <a:prstGeom prst="rect">
            <a:avLst/>
          </a:prstGeom>
          <a:noFill/>
        </p:spPr>
        <p:txBody>
          <a:bodyPr wrap="square" rtlCol="0">
            <a:spAutoFit/>
          </a:bodyPr>
          <a:lstStyle/>
          <a:p>
            <a:r>
              <a:rPr lang="en-US" dirty="0"/>
              <a:t>When prompted to enter your employer’s name, please use AzMT.</a:t>
            </a:r>
          </a:p>
        </p:txBody>
      </p:sp>
      <p:pic>
        <p:nvPicPr>
          <p:cNvPr id="2051" name="Picture 3">
            <a:extLst>
              <a:ext uri="{FF2B5EF4-FFF2-40B4-BE49-F238E27FC236}">
                <a16:creationId xmlns:a16="http://schemas.microsoft.com/office/drawing/2014/main" id="{065BA05F-B40C-7DBD-9727-13978A9A49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369" y="2280371"/>
            <a:ext cx="9071262" cy="287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3349466-3F58-B651-BBED-53B133D2C97C}"/>
              </a:ext>
            </a:extLst>
          </p:cNvPr>
          <p:cNvSpPr txBox="1"/>
          <p:nvPr/>
        </p:nvSpPr>
        <p:spPr>
          <a:xfrm>
            <a:off x="3411119" y="5177236"/>
            <a:ext cx="6094268" cy="951030"/>
          </a:xfrm>
          <a:prstGeom prst="rect">
            <a:avLst/>
          </a:prstGeom>
          <a:noFill/>
        </p:spPr>
        <p:txBody>
          <a:bodyPr wrap="square">
            <a:spAutoFit/>
          </a:bodyPr>
          <a:lstStyle/>
          <a:p>
            <a:pPr marL="0" marR="0" algn="ctr">
              <a:lnSpc>
                <a:spcPct val="105000"/>
              </a:lnSpc>
            </a:pPr>
            <a:r>
              <a:rPr lang="en-US" sz="1800" b="1" dirty="0">
                <a:effectLst/>
                <a:latin typeface="Calibri" panose="020F0502020204030204" pitchFamily="34" charset="0"/>
                <a:ea typeface="Aptos" panose="020B0004020202020204" pitchFamily="34" charset="0"/>
                <a:cs typeface="Aptos" panose="020B0004020202020204" pitchFamily="34" charset="0"/>
              </a:rPr>
              <a:t>All programs are portable so you can keep the coverage no matter where life takes you</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algn="ctr"/>
            <a:r>
              <a:rPr lang="en-US" sz="1800" dirty="0">
                <a:effectLst/>
                <a:latin typeface="Calibri" panose="020F0502020204030204" pitchFamily="34" charset="0"/>
                <a:ea typeface="Aptos" panose="020B0004020202020204" pitchFamily="34" charset="0"/>
              </a:rPr>
              <a:t>Visit </a:t>
            </a:r>
            <a:r>
              <a:rPr lang="en-US" sz="1800" u="sng" dirty="0">
                <a:effectLst/>
                <a:latin typeface="Calibri" panose="020F0502020204030204" pitchFamily="34" charset="0"/>
                <a:ea typeface="Aptos" panose="020B0004020202020204" pitchFamily="34" charset="0"/>
                <a:hlinkClick r:id="rId3">
                  <a:extLst>
                    <a:ext uri="{A12FA001-AC4F-418D-AE19-62706E023703}">
                      <ahyp:hlinkClr xmlns:ahyp="http://schemas.microsoft.com/office/drawing/2018/hyperlinkcolor" val="tx"/>
                    </a:ext>
                  </a:extLst>
                </a:hlinkClick>
              </a:rPr>
              <a:t>Gallagher Marketplace </a:t>
            </a:r>
            <a:r>
              <a:rPr lang="en-US" sz="1800" dirty="0">
                <a:effectLst/>
                <a:latin typeface="Calibri" panose="020F0502020204030204" pitchFamily="34" charset="0"/>
                <a:ea typeface="Aptos" panose="020B0004020202020204" pitchFamily="34" charset="0"/>
              </a:rPr>
              <a:t> to get started.</a:t>
            </a:r>
            <a:endParaRPr lang="en-US" dirty="0"/>
          </a:p>
        </p:txBody>
      </p:sp>
    </p:spTree>
    <p:extLst>
      <p:ext uri="{BB962C8B-B14F-4D97-AF65-F5344CB8AC3E}">
        <p14:creationId xmlns:p14="http://schemas.microsoft.com/office/powerpoint/2010/main" val="1276033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FE6DBF9-94F5-4877-B532-D859966E9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2" name="Picture 11">
            <a:extLst>
              <a:ext uri="{FF2B5EF4-FFF2-40B4-BE49-F238E27FC236}">
                <a16:creationId xmlns:a16="http://schemas.microsoft.com/office/drawing/2014/main" id="{65EBA155-CB71-48F7-8A85-0B293C77395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14" name="Rectangle 13">
            <a:extLst>
              <a:ext uri="{FF2B5EF4-FFF2-40B4-BE49-F238E27FC236}">
                <a16:creationId xmlns:a16="http://schemas.microsoft.com/office/drawing/2014/main" id="{7A9A3980-304B-4116-B0FB-155B054B0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6" name="Picture 15">
            <a:extLst>
              <a:ext uri="{FF2B5EF4-FFF2-40B4-BE49-F238E27FC236}">
                <a16:creationId xmlns:a16="http://schemas.microsoft.com/office/drawing/2014/main" id="{924FA7CC-8015-40C6-9D92-644E30DCCA6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2"/>
            <a:ext cx="7767872" cy="225365"/>
          </a:xfrm>
          <a:prstGeom prst="rect">
            <a:avLst/>
          </a:prstGeom>
        </p:spPr>
      </p:pic>
      <p:sp>
        <p:nvSpPr>
          <p:cNvPr id="18" name="Rectangle 17">
            <a:extLst>
              <a:ext uri="{FF2B5EF4-FFF2-40B4-BE49-F238E27FC236}">
                <a16:creationId xmlns:a16="http://schemas.microsoft.com/office/drawing/2014/main" id="{D146040E-7E20-4B05-9660-47E254E1A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0078"/>
            <a:ext cx="7868173"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C665FF25-BDFC-44CF-BC7E-F3F8E7ECDAA1}"/>
              </a:ext>
            </a:extLst>
          </p:cNvPr>
          <p:cNvSpPr>
            <a:spLocks noGrp="1"/>
          </p:cNvSpPr>
          <p:nvPr>
            <p:ph type="ctrTitle"/>
          </p:nvPr>
        </p:nvSpPr>
        <p:spPr>
          <a:xfrm>
            <a:off x="680322" y="2733709"/>
            <a:ext cx="6752110" cy="1373070"/>
          </a:xfrm>
        </p:spPr>
        <p:txBody>
          <a:bodyPr anchor="ctr">
            <a:normAutofit/>
          </a:bodyPr>
          <a:lstStyle/>
          <a:p>
            <a:r>
              <a:rPr lang="en-US" dirty="0"/>
              <a:t>Wellness Program</a:t>
            </a:r>
          </a:p>
        </p:txBody>
      </p:sp>
      <p:pic>
        <p:nvPicPr>
          <p:cNvPr id="5" name="Picture 4" descr="A close up of a sign&#10;&#10;Description automatically generated">
            <a:extLst>
              <a:ext uri="{FF2B5EF4-FFF2-40B4-BE49-F238E27FC236}">
                <a16:creationId xmlns:a16="http://schemas.microsoft.com/office/drawing/2014/main" id="{55881F29-CAE5-48EB-A231-5B2229A81FDF}"/>
              </a:ext>
            </a:extLst>
          </p:cNvPr>
          <p:cNvPicPr>
            <a:picLocks noChangeAspect="1"/>
          </p:cNvPicPr>
          <p:nvPr/>
        </p:nvPicPr>
        <p:blipFill>
          <a:blip r:embed="rId4"/>
          <a:stretch>
            <a:fillRect/>
          </a:stretch>
        </p:blipFill>
        <p:spPr>
          <a:xfrm>
            <a:off x="8187090" y="1603740"/>
            <a:ext cx="3380023" cy="3673938"/>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8658132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5A93-89A5-41D6-B325-D2E09577529E}"/>
              </a:ext>
            </a:extLst>
          </p:cNvPr>
          <p:cNvSpPr>
            <a:spLocks noGrp="1"/>
          </p:cNvSpPr>
          <p:nvPr>
            <p:ph type="title"/>
          </p:nvPr>
        </p:nvSpPr>
        <p:spPr/>
        <p:txBody>
          <a:bodyPr/>
          <a:lstStyle/>
          <a:p>
            <a:r>
              <a:rPr lang="en-US" dirty="0"/>
              <a:t>AzMT L.I.V.E.</a:t>
            </a:r>
          </a:p>
        </p:txBody>
      </p:sp>
      <p:sp>
        <p:nvSpPr>
          <p:cNvPr id="5" name="Content Placeholder 4"/>
          <p:cNvSpPr txBox="1">
            <a:spLocks noGrp="1"/>
          </p:cNvSpPr>
          <p:nvPr>
            <p:ph idx="1"/>
          </p:nvPr>
        </p:nvSpPr>
        <p:spPr>
          <a:xfrm>
            <a:off x="680321" y="2336873"/>
            <a:ext cx="7884839" cy="4671022"/>
          </a:xfrm>
          <a:prstGeom prst="rect">
            <a:avLst/>
          </a:prstGeom>
          <a:noFill/>
        </p:spPr>
        <p:txBody>
          <a:bodyPr wrap="square" rtlCol="0">
            <a:spAutoFit/>
          </a:bodyPr>
          <a:lstStyle/>
          <a:p>
            <a:pPr marL="0" indent="0">
              <a:buNone/>
            </a:pPr>
            <a:r>
              <a:rPr lang="en-US" b="1" dirty="0"/>
              <a:t>Early Detection Through Preventive Screenings</a:t>
            </a:r>
          </a:p>
          <a:p>
            <a:endParaRPr lang="en-US" sz="1400" b="1" dirty="0"/>
          </a:p>
          <a:p>
            <a:r>
              <a:rPr lang="en-US" sz="1600" dirty="0"/>
              <a:t>Preventive and early detection screenings are brought onsite to provide members a convenient and timely way to protect their health. Preventive screenings and services brought onsite through the AzMT Wellness Program are covered at 100% for eligible AzMT medical plan members. On-site events include, but not limited to, the following:</a:t>
            </a:r>
          </a:p>
          <a:p>
            <a:pPr marL="227013" indent="-227013">
              <a:buFont typeface="Arial" panose="020B0604020202020204" pitchFamily="34" charset="0"/>
              <a:buChar char="•"/>
            </a:pPr>
            <a:r>
              <a:rPr lang="en-US" sz="1600" dirty="0"/>
              <a:t>Health Risk Assessment</a:t>
            </a:r>
          </a:p>
          <a:p>
            <a:pPr marL="227013" indent="-227013">
              <a:buFont typeface="Arial" panose="020B0604020202020204" pitchFamily="34" charset="0"/>
              <a:buChar char="•"/>
            </a:pPr>
            <a:r>
              <a:rPr lang="en-US" sz="1600" dirty="0"/>
              <a:t>Skin Cancer Screenings</a:t>
            </a:r>
          </a:p>
          <a:p>
            <a:pPr marL="227013" indent="-227013">
              <a:buFont typeface="Arial" panose="020B0604020202020204" pitchFamily="34" charset="0"/>
              <a:buChar char="•"/>
            </a:pPr>
            <a:r>
              <a:rPr lang="en-US" sz="1600" dirty="0"/>
              <a:t>Cardiac and Organ Screenings</a:t>
            </a:r>
          </a:p>
          <a:p>
            <a:pPr marL="227013" indent="-227013">
              <a:buFont typeface="Arial" panose="020B0604020202020204" pitchFamily="34" charset="0"/>
              <a:buChar char="•"/>
            </a:pPr>
            <a:r>
              <a:rPr lang="en-US" sz="1600" dirty="0"/>
              <a:t>Mammograms</a:t>
            </a:r>
          </a:p>
          <a:p>
            <a:pPr marL="0" indent="0">
              <a:buNone/>
            </a:pPr>
            <a:endParaRPr lang="en-US" sz="1600" dirty="0"/>
          </a:p>
          <a:p>
            <a:pPr marL="285750" indent="-285750">
              <a:buFont typeface="Arial" panose="020B0604020202020204" pitchFamily="34" charset="0"/>
              <a:buChar char="•"/>
            </a:pPr>
            <a:endParaRPr lang="en-US" sz="1400" dirty="0"/>
          </a:p>
          <a:p>
            <a:endParaRPr lang="en-US" sz="1400" dirty="0"/>
          </a:p>
          <a:p>
            <a:endParaRPr lang="en-US" sz="1200" dirty="0"/>
          </a:p>
        </p:txBody>
      </p:sp>
      <p:sp>
        <p:nvSpPr>
          <p:cNvPr id="8" name="TextBox 7"/>
          <p:cNvSpPr txBox="1"/>
          <p:nvPr/>
        </p:nvSpPr>
        <p:spPr>
          <a:xfrm>
            <a:off x="159390" y="6115574"/>
            <a:ext cx="7642371"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panose="020B0603020202020204"/>
                <a:ea typeface="+mn-ea"/>
                <a:cs typeface="+mn-cs"/>
              </a:rPr>
              <a:t>* Preventive screenings and services are subject to change. Watch for emails and flyers with more details.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8401222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3F9E774-F054-4892-8E69-C76B2C8545F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24" name="Picture 23">
            <a:extLst>
              <a:ext uri="{FF2B5EF4-FFF2-40B4-BE49-F238E27FC236}">
                <a16:creationId xmlns:a16="http://schemas.microsoft.com/office/drawing/2014/main" id="{BEF6A099-2A38-4C66-88FF-FDBCB564E5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a:extLst>
              <a:ext uri="{FF2B5EF4-FFF2-40B4-BE49-F238E27FC236}">
                <a16:creationId xmlns:a16="http://schemas.microsoft.com/office/drawing/2014/main" id="{D0D98427-7B26-46E2-93FE-CB8CD38542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6" name="Rectangle 25">
            <a:extLst>
              <a:ext uri="{FF2B5EF4-FFF2-40B4-BE49-F238E27FC236}">
                <a16:creationId xmlns:a16="http://schemas.microsoft.com/office/drawing/2014/main" id="{B15A4233-F980-4EF6-B2C0-D7C63E752A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A8515A93-89A5-41D6-B325-D2E09577529E}"/>
              </a:ext>
            </a:extLst>
          </p:cNvPr>
          <p:cNvSpPr>
            <a:spLocks noGrp="1"/>
          </p:cNvSpPr>
          <p:nvPr>
            <p:ph type="title"/>
          </p:nvPr>
        </p:nvSpPr>
        <p:spPr>
          <a:xfrm>
            <a:off x="680321" y="753228"/>
            <a:ext cx="4136123" cy="1080938"/>
          </a:xfrm>
        </p:spPr>
        <p:txBody>
          <a:bodyPr>
            <a:normAutofit/>
          </a:bodyPr>
          <a:lstStyle/>
          <a:p>
            <a:r>
              <a:rPr lang="en-US" sz="2400">
                <a:solidFill>
                  <a:srgbClr val="FFFFFF"/>
                </a:solidFill>
              </a:rPr>
              <a:t>Personify Health</a:t>
            </a:r>
          </a:p>
        </p:txBody>
      </p:sp>
      <p:pic>
        <p:nvPicPr>
          <p:cNvPr id="27" name="Picture 26">
            <a:extLst>
              <a:ext uri="{FF2B5EF4-FFF2-40B4-BE49-F238E27FC236}">
                <a16:creationId xmlns:a16="http://schemas.microsoft.com/office/drawing/2014/main" id="{3B7E3E62-AACE-4D18-93B3-B4C452E28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6" name="Content Placeholder 5"/>
          <p:cNvSpPr txBox="1">
            <a:spLocks noGrp="1"/>
          </p:cNvSpPr>
          <p:nvPr>
            <p:ph idx="1"/>
          </p:nvPr>
        </p:nvSpPr>
        <p:spPr>
          <a:xfrm>
            <a:off x="680321" y="2336873"/>
            <a:ext cx="3656289" cy="3599316"/>
          </a:xfrm>
          <a:prstGeom prst="rect">
            <a:avLst/>
          </a:prstGeom>
        </p:spPr>
        <p:txBody>
          <a:bodyPr rtlCol="0">
            <a:normAutofit/>
          </a:bodyPr>
          <a:lstStyle/>
          <a:p>
            <a:pPr marL="0" indent="0">
              <a:buNone/>
            </a:pPr>
            <a:r>
              <a:rPr lang="en-US" sz="1400" b="1">
                <a:solidFill>
                  <a:srgbClr val="FFFFFF"/>
                </a:solidFill>
              </a:rPr>
              <a:t>Personify Health</a:t>
            </a:r>
            <a:endParaRPr lang="en-US" sz="1400">
              <a:solidFill>
                <a:srgbClr val="FFFFFF"/>
              </a:solidFill>
            </a:endParaRPr>
          </a:p>
          <a:p>
            <a:pPr marL="0" indent="0">
              <a:buNone/>
            </a:pPr>
            <a:r>
              <a:rPr lang="en-US" sz="1400">
                <a:solidFill>
                  <a:srgbClr val="FFFFFF"/>
                </a:solidFill>
              </a:rPr>
              <a:t>Personify Health is a wellness portal designed to help you track your healthy habits, create new ones, learn about health topics that are important to you, and much more! By engaging in the portal, you earn points that can be redeemed for big rewards.</a:t>
            </a:r>
          </a:p>
          <a:p>
            <a:r>
              <a:rPr lang="en-US" sz="1400">
                <a:solidFill>
                  <a:srgbClr val="FFFFFF"/>
                </a:solidFill>
              </a:rPr>
              <a:t> Health Coaching</a:t>
            </a:r>
          </a:p>
          <a:p>
            <a:pPr marL="285750" indent="-285750">
              <a:spcBef>
                <a:spcPts val="0"/>
              </a:spcBef>
              <a:buFont typeface="Arial" panose="020B0604020202020204" pitchFamily="34" charset="0"/>
              <a:buChar char="•"/>
            </a:pPr>
            <a:r>
              <a:rPr lang="en-US" sz="1400">
                <a:solidFill>
                  <a:srgbClr val="FFFFFF"/>
                </a:solidFill>
              </a:rPr>
              <a:t>Healthy Habit Tracking</a:t>
            </a:r>
          </a:p>
          <a:p>
            <a:pPr marL="285750" indent="-285750">
              <a:spcBef>
                <a:spcPts val="0"/>
              </a:spcBef>
              <a:buFont typeface="Arial" panose="020B0604020202020204" pitchFamily="34" charset="0"/>
              <a:buChar char="•"/>
            </a:pPr>
            <a:r>
              <a:rPr lang="en-US" sz="1400">
                <a:solidFill>
                  <a:srgbClr val="FFFFFF"/>
                </a:solidFill>
              </a:rPr>
              <a:t>Daily Cards</a:t>
            </a:r>
          </a:p>
          <a:p>
            <a:pPr marL="285750" indent="-285750">
              <a:spcBef>
                <a:spcPts val="0"/>
              </a:spcBef>
              <a:buFont typeface="Arial" panose="020B0604020202020204" pitchFamily="34" charset="0"/>
              <a:buChar char="•"/>
            </a:pPr>
            <a:r>
              <a:rPr lang="en-US" sz="1400">
                <a:solidFill>
                  <a:srgbClr val="FFFFFF"/>
                </a:solidFill>
              </a:rPr>
              <a:t>Health Guides</a:t>
            </a:r>
          </a:p>
          <a:p>
            <a:pPr marL="285750" indent="-285750">
              <a:spcBef>
                <a:spcPts val="0"/>
              </a:spcBef>
              <a:buFont typeface="Arial" panose="020B0604020202020204" pitchFamily="34" charset="0"/>
              <a:buChar char="•"/>
            </a:pPr>
            <a:r>
              <a:rPr lang="en-US" sz="1400">
                <a:solidFill>
                  <a:srgbClr val="FFFFFF"/>
                </a:solidFill>
              </a:rPr>
              <a:t>Health Journeys</a:t>
            </a:r>
          </a:p>
          <a:p>
            <a:pPr marL="285750" indent="-285750">
              <a:spcBef>
                <a:spcPts val="0"/>
              </a:spcBef>
              <a:buFont typeface="Arial" panose="020B0604020202020204" pitchFamily="34" charset="0"/>
              <a:buChar char="•"/>
            </a:pPr>
            <a:r>
              <a:rPr lang="en-US" sz="1400">
                <a:solidFill>
                  <a:srgbClr val="FFFFFF"/>
                </a:solidFill>
              </a:rPr>
              <a:t>Personal challenges</a:t>
            </a:r>
          </a:p>
          <a:p>
            <a:pPr marL="285750" indent="-285750">
              <a:spcBef>
                <a:spcPts val="0"/>
              </a:spcBef>
              <a:buFont typeface="Arial" panose="020B0604020202020204" pitchFamily="34" charset="0"/>
              <a:buChar char="•"/>
            </a:pPr>
            <a:r>
              <a:rPr lang="en-US" sz="1400">
                <a:solidFill>
                  <a:srgbClr val="FFFFFF"/>
                </a:solidFill>
              </a:rPr>
              <a:t>Team Challenges</a:t>
            </a:r>
          </a:p>
          <a:p>
            <a:pPr marL="285750" indent="-285750">
              <a:spcBef>
                <a:spcPts val="0"/>
              </a:spcBef>
              <a:buFont typeface="Arial" panose="020B0604020202020204" pitchFamily="34" charset="0"/>
              <a:buChar char="•"/>
            </a:pPr>
            <a:r>
              <a:rPr lang="en-US" sz="1400">
                <a:solidFill>
                  <a:srgbClr val="FFFFFF"/>
                </a:solidFill>
              </a:rPr>
              <a:t>REWARDS!</a:t>
            </a:r>
          </a:p>
          <a:p>
            <a:endParaRPr lang="en-US" sz="1400">
              <a:solidFill>
                <a:srgbClr val="FFFFFF"/>
              </a:solidFill>
            </a:endParaRPr>
          </a:p>
          <a:p>
            <a:endParaRPr lang="en-US" sz="1400">
              <a:solidFill>
                <a:srgbClr val="FFFFFF"/>
              </a:solidFill>
            </a:endParaRPr>
          </a:p>
        </p:txBody>
      </p:sp>
      <p:sp useBgFill="1">
        <p:nvSpPr>
          <p:cNvPr id="28" name="Rectangle 27">
            <a:extLst>
              <a:ext uri="{FF2B5EF4-FFF2-40B4-BE49-F238E27FC236}">
                <a16:creationId xmlns:a16="http://schemas.microsoft.com/office/drawing/2014/main" id="{421B5709-714B-4EA8-8C75-C105D9B4D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6090" y="642795"/>
            <a:ext cx="6272654" cy="5575126"/>
          </a:xfrm>
          <a:prstGeom prst="rect">
            <a:avLst/>
          </a:prstGeom>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4" name="Picture 3">
            <a:extLst>
              <a:ext uri="{FF2B5EF4-FFF2-40B4-BE49-F238E27FC236}">
                <a16:creationId xmlns:a16="http://schemas.microsoft.com/office/drawing/2014/main" id="{55EABA16-05A9-4B76-2BFD-C4DEB53EF914}"/>
              </a:ext>
            </a:extLst>
          </p:cNvPr>
          <p:cNvPicPr>
            <a:picLocks noChangeAspect="1"/>
          </p:cNvPicPr>
          <p:nvPr/>
        </p:nvPicPr>
        <p:blipFill>
          <a:blip r:embed="rId4"/>
          <a:stretch>
            <a:fillRect/>
          </a:stretch>
        </p:blipFill>
        <p:spPr>
          <a:xfrm>
            <a:off x="5593084" y="1117603"/>
            <a:ext cx="5752611" cy="4717139"/>
          </a:xfrm>
          <a:prstGeom prst="rect">
            <a:avLst/>
          </a:prstGeom>
          <a:ln>
            <a:noFill/>
          </a:ln>
          <a:effectLst/>
        </p:spPr>
      </p:pic>
    </p:spTree>
    <p:extLst>
      <p:ext uri="{BB962C8B-B14F-4D97-AF65-F5344CB8AC3E}">
        <p14:creationId xmlns:p14="http://schemas.microsoft.com/office/powerpoint/2010/main" val="1629426053"/>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A3F61-7F13-44F9-AEA3-434D6B7853B3}"/>
              </a:ext>
            </a:extLst>
          </p:cNvPr>
          <p:cNvSpPr>
            <a:spLocks noGrp="1"/>
          </p:cNvSpPr>
          <p:nvPr>
            <p:ph type="title"/>
          </p:nvPr>
        </p:nvSpPr>
        <p:spPr/>
        <p:txBody>
          <a:bodyPr/>
          <a:lstStyle/>
          <a:p>
            <a:r>
              <a:rPr lang="en-US" dirty="0"/>
              <a:t>Quick Plan Review (continued)</a:t>
            </a:r>
          </a:p>
        </p:txBody>
      </p:sp>
      <p:sp>
        <p:nvSpPr>
          <p:cNvPr id="3" name="Content Placeholder 2">
            <a:extLst>
              <a:ext uri="{FF2B5EF4-FFF2-40B4-BE49-F238E27FC236}">
                <a16:creationId xmlns:a16="http://schemas.microsoft.com/office/drawing/2014/main" id="{9DD1C382-B40C-4E97-812F-020E06F3E79E}"/>
              </a:ext>
            </a:extLst>
          </p:cNvPr>
          <p:cNvSpPr>
            <a:spLocks noGrp="1"/>
          </p:cNvSpPr>
          <p:nvPr>
            <p:ph idx="1"/>
          </p:nvPr>
        </p:nvSpPr>
        <p:spPr/>
        <p:txBody>
          <a:bodyPr>
            <a:normAutofit/>
          </a:bodyPr>
          <a:lstStyle/>
          <a:p>
            <a:r>
              <a:rPr lang="en-US" dirty="0"/>
              <a:t>Preferred Provider Option (PPO)</a:t>
            </a:r>
          </a:p>
          <a:p>
            <a:pPr lvl="1"/>
            <a:r>
              <a:rPr lang="en-US" dirty="0"/>
              <a:t>$750/$1,500 Deductible (In-Network)</a:t>
            </a:r>
          </a:p>
          <a:p>
            <a:pPr lvl="1"/>
            <a:r>
              <a:rPr lang="en-US" dirty="0"/>
              <a:t>$3,500/$7,000 Maximum Out-of-Pocket (In-Network)</a:t>
            </a:r>
          </a:p>
          <a:p>
            <a:pPr lvl="2"/>
            <a:r>
              <a:rPr lang="en-US" dirty="0"/>
              <a:t>Excludes Prescriptions – Separate Maximum of $3,600/$7,200</a:t>
            </a:r>
          </a:p>
          <a:p>
            <a:pPr lvl="1"/>
            <a:r>
              <a:rPr lang="en-US" dirty="0"/>
              <a:t>Office Visit Co-Pays</a:t>
            </a:r>
          </a:p>
          <a:p>
            <a:pPr lvl="2"/>
            <a:r>
              <a:rPr lang="en-US" dirty="0"/>
              <a:t>$25 Primary Care Providers</a:t>
            </a:r>
          </a:p>
          <a:p>
            <a:pPr lvl="2"/>
            <a:r>
              <a:rPr lang="en-US" dirty="0"/>
              <a:t>$45 Specialist</a:t>
            </a:r>
          </a:p>
          <a:p>
            <a:pPr lvl="1"/>
            <a:r>
              <a:rPr lang="en-US" dirty="0"/>
              <a:t>Coinsurance</a:t>
            </a:r>
          </a:p>
          <a:p>
            <a:pPr lvl="2"/>
            <a:r>
              <a:rPr lang="en-US" dirty="0"/>
              <a:t>20%</a:t>
            </a:r>
          </a:p>
          <a:p>
            <a:pPr lvl="1"/>
            <a:r>
              <a:rPr lang="en-US" dirty="0"/>
              <a:t>Preventive Care Provided With No Member Cost Share</a:t>
            </a:r>
          </a:p>
        </p:txBody>
      </p:sp>
    </p:spTree>
    <p:extLst>
      <p:ext uri="{BB962C8B-B14F-4D97-AF65-F5344CB8AC3E}">
        <p14:creationId xmlns:p14="http://schemas.microsoft.com/office/powerpoint/2010/main" val="26006590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Physical Therapy</a:t>
            </a:r>
          </a:p>
        </p:txBody>
      </p:sp>
      <p:sp>
        <p:nvSpPr>
          <p:cNvPr id="4" name="Content Placeholder 8"/>
          <p:cNvSpPr txBox="1">
            <a:spLocks noGrp="1"/>
          </p:cNvSpPr>
          <p:nvPr>
            <p:ph idx="1"/>
          </p:nvPr>
        </p:nvSpPr>
        <p:spPr>
          <a:xfrm>
            <a:off x="680321" y="2253464"/>
            <a:ext cx="4371109" cy="2139047"/>
          </a:xfrm>
          <a:prstGeom prst="rect">
            <a:avLst/>
          </a:prstGeom>
          <a:noFill/>
        </p:spPr>
        <p:txBody>
          <a:bodyPr wrap="square" rtlCol="0">
            <a:spAutoFit/>
          </a:bodyPr>
          <a:lstStyle/>
          <a:p>
            <a:pPr marL="0" indent="0">
              <a:buNone/>
            </a:pPr>
            <a:r>
              <a:rPr lang="en-US" sz="1800" b="1" dirty="0"/>
              <a:t>Sword Health</a:t>
            </a:r>
          </a:p>
          <a:p>
            <a:pPr marL="0" indent="0">
              <a:buNone/>
            </a:pPr>
            <a:endParaRPr lang="en-US" sz="1800" b="1" dirty="0"/>
          </a:p>
          <a:p>
            <a:pPr marL="0" indent="0">
              <a:buNone/>
            </a:pPr>
            <a:r>
              <a:rPr lang="en-US" sz="1400" b="1" dirty="0"/>
              <a:t>Digital Physical Therapy</a:t>
            </a:r>
            <a:endParaRPr lang="en-US" sz="1400" dirty="0"/>
          </a:p>
          <a:p>
            <a:pPr marL="0" indent="0">
              <a:buNone/>
            </a:pPr>
            <a:r>
              <a:rPr lang="en-US" sz="1400" dirty="0"/>
              <a:t>Movement is medicine. Sword uses sensor technology to deliver a physical therapy program that can be done anywhere, anytime. All the movement data is then shared with your paired physical therapist, who adapts the program based on actual performance.</a:t>
            </a:r>
          </a:p>
        </p:txBody>
      </p:sp>
      <p:sp>
        <p:nvSpPr>
          <p:cNvPr id="5" name="Content Placeholder 8"/>
          <p:cNvSpPr txBox="1">
            <a:spLocks/>
          </p:cNvSpPr>
          <p:nvPr/>
        </p:nvSpPr>
        <p:spPr>
          <a:xfrm>
            <a:off x="680320" y="4850434"/>
            <a:ext cx="4371109" cy="1383969"/>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Trebuchet MS" panose="020B0603020202020204"/>
                <a:ea typeface="+mn-ea"/>
                <a:cs typeface="+mn-cs"/>
              </a:rPr>
              <a:t>Bloom</a:t>
            </a:r>
            <a:endParaRPr kumimoji="0" lang="en-US" sz="14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white"/>
                </a:solidFill>
                <a:effectLst/>
                <a:uLnTx/>
                <a:uFillTx/>
                <a:latin typeface="Trebuchet MS" panose="020B0603020202020204"/>
                <a:ea typeface="+mn-ea"/>
                <a:cs typeface="+mn-cs"/>
              </a:rPr>
              <a:t>Bloom is a new, digital pelvic-therapy solution that can help women who have suffered from urinary leaking, bowel disorders, pelvic pain, and more. Bloom can be for women in all stages of life including pregnancy, postpartum and menopause.</a:t>
            </a:r>
          </a:p>
        </p:txBody>
      </p:sp>
      <p:pic>
        <p:nvPicPr>
          <p:cNvPr id="6" name="Picture 5"/>
          <p:cNvPicPr>
            <a:picLocks noChangeAspect="1"/>
          </p:cNvPicPr>
          <p:nvPr/>
        </p:nvPicPr>
        <p:blipFill>
          <a:blip r:embed="rId2"/>
          <a:stretch>
            <a:fillRect/>
          </a:stretch>
        </p:blipFill>
        <p:spPr>
          <a:xfrm>
            <a:off x="6870584" y="2253464"/>
            <a:ext cx="4924337" cy="4391623"/>
          </a:xfrm>
          <a:prstGeom prst="rect">
            <a:avLst/>
          </a:prstGeom>
        </p:spPr>
      </p:pic>
    </p:spTree>
    <p:extLst>
      <p:ext uri="{BB962C8B-B14F-4D97-AF65-F5344CB8AC3E}">
        <p14:creationId xmlns:p14="http://schemas.microsoft.com/office/powerpoint/2010/main" val="32752130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9613861" cy="1080938"/>
          </a:xfrm>
        </p:spPr>
        <p:txBody>
          <a:bodyPr>
            <a:normAutofit/>
          </a:bodyPr>
          <a:lstStyle/>
          <a:p>
            <a:r>
              <a:rPr lang="en-US" dirty="0"/>
              <a:t>Stay Informed</a:t>
            </a:r>
          </a:p>
        </p:txBody>
      </p:sp>
      <p:sp>
        <p:nvSpPr>
          <p:cNvPr id="9" name="TextBox 8"/>
          <p:cNvSpPr txBox="1"/>
          <p:nvPr/>
        </p:nvSpPr>
        <p:spPr>
          <a:xfrm>
            <a:off x="680321" y="2380090"/>
            <a:ext cx="4667250" cy="22467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panose="020B0603020202020204"/>
                <a:ea typeface="+mn-ea"/>
                <a:cs typeface="+mn-cs"/>
              </a:rPr>
              <a:t>Monthly Wellness Newsletter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panose="020B0603020202020204"/>
                <a:ea typeface="+mn-ea"/>
                <a:cs typeface="+mn-cs"/>
              </a:rPr>
              <a:t>Each month AzMT offers a free digital wellness newsletter that includes health information and upcoming events in the L.I.V.E. wellness program.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panose="020B0603020202020204"/>
                <a:ea typeface="+mn-ea"/>
                <a:cs typeface="+mn-cs"/>
              </a:rPr>
              <a:t>Opt-in to the newsletter by scanning the QR code.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panose="020B0603020202020204"/>
                <a:ea typeface="+mn-ea"/>
                <a:cs typeface="+mn-cs"/>
              </a:rPr>
              <a:t>Members can sign up with the email of their choice.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10" name="Picture 9"/>
          <p:cNvPicPr>
            <a:picLocks noChangeAspect="1"/>
          </p:cNvPicPr>
          <p:nvPr/>
        </p:nvPicPr>
        <p:blipFill>
          <a:blip r:embed="rId2"/>
          <a:stretch>
            <a:fillRect/>
          </a:stretch>
        </p:blipFill>
        <p:spPr>
          <a:xfrm>
            <a:off x="757219" y="4267781"/>
            <a:ext cx="1533739" cy="1810003"/>
          </a:xfrm>
          <a:prstGeom prst="rect">
            <a:avLst/>
          </a:prstGeom>
        </p:spPr>
      </p:pic>
      <p:pic>
        <p:nvPicPr>
          <p:cNvPr id="11" name="Picture 10"/>
          <p:cNvPicPr>
            <a:picLocks noChangeAspect="1"/>
          </p:cNvPicPr>
          <p:nvPr/>
        </p:nvPicPr>
        <p:blipFill>
          <a:blip r:embed="rId3"/>
          <a:stretch>
            <a:fillRect/>
          </a:stretch>
        </p:blipFill>
        <p:spPr>
          <a:xfrm>
            <a:off x="3013946" y="4626859"/>
            <a:ext cx="1100612" cy="1121509"/>
          </a:xfrm>
          <a:prstGeom prst="rect">
            <a:avLst/>
          </a:prstGeom>
        </p:spPr>
      </p:pic>
      <p:sp>
        <p:nvSpPr>
          <p:cNvPr id="12" name="TextBox 11"/>
          <p:cNvSpPr txBox="1"/>
          <p:nvPr/>
        </p:nvSpPr>
        <p:spPr>
          <a:xfrm>
            <a:off x="6897191" y="2455590"/>
            <a:ext cx="3700136" cy="1785104"/>
          </a:xfrm>
          <a:prstGeom prst="rect">
            <a:avLst/>
          </a:prstGeom>
          <a:noFill/>
        </p:spPr>
        <p:txBody>
          <a:bodyPr wrap="square" rtlCol="0">
            <a:spAutoFit/>
          </a:bodyPr>
          <a:lstStyle>
            <a:defPPr>
              <a:defRPr lang="en-US"/>
            </a:defPPr>
            <a:lvl1pPr>
              <a:defRPr b="1"/>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panose="020B0603020202020204"/>
                <a:ea typeface="+mn-ea"/>
                <a:cs typeface="+mn-cs"/>
              </a:rPr>
              <a:t>Text Message Notifications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Trebuchet MS" panose="020B0603020202020204"/>
                <a:ea typeface="+mn-ea"/>
                <a:cs typeface="+mn-cs"/>
              </a:rPr>
              <a:t>Text messages </a:t>
            </a:r>
            <a:r>
              <a:rPr kumimoji="0" lang="en-US" sz="1400" b="0" i="0" u="none" strike="noStrike" kern="1200" cap="none" spc="0" normalizeH="0" baseline="0" noProof="0" dirty="0">
                <a:ln>
                  <a:noFill/>
                </a:ln>
                <a:solidFill>
                  <a:prstClr val="white"/>
                </a:solidFill>
                <a:effectLst/>
                <a:uLnTx/>
                <a:uFillTx/>
                <a:latin typeface="Trebuchet MS" panose="020B0603020202020204"/>
                <a:ea typeface="+mn-ea"/>
                <a:cs typeface="+mn-cs"/>
              </a:rPr>
              <a:t>are sent out as reminders for upcoming on-site screenings and services. Text </a:t>
            </a:r>
            <a:r>
              <a:rPr kumimoji="0" lang="en-US" sz="1400" b="0" i="0" u="none" strike="noStrike" kern="1200" cap="none" spc="0" normalizeH="0" baseline="0" noProof="0" dirty="0" err="1">
                <a:ln>
                  <a:noFill/>
                </a:ln>
                <a:solidFill>
                  <a:prstClr val="white"/>
                </a:solidFill>
                <a:effectLst/>
                <a:uLnTx/>
                <a:uFillTx/>
                <a:latin typeface="Trebuchet MS" panose="020B0603020202020204"/>
                <a:ea typeface="+mn-ea"/>
                <a:cs typeface="+mn-cs"/>
              </a:rPr>
              <a:t>AzMTwellness</a:t>
            </a:r>
            <a:r>
              <a:rPr kumimoji="0" lang="en-US" sz="1400" b="0" i="0" u="none" strike="noStrike" kern="1200" cap="none" spc="0" normalizeH="0" baseline="0" noProof="0" dirty="0">
                <a:ln>
                  <a:noFill/>
                </a:ln>
                <a:solidFill>
                  <a:prstClr val="white"/>
                </a:solidFill>
                <a:effectLst/>
                <a:uLnTx/>
                <a:uFillTx/>
                <a:latin typeface="Trebuchet MS" panose="020B0603020202020204"/>
                <a:ea typeface="+mn-ea"/>
                <a:cs typeface="+mn-cs"/>
              </a:rPr>
              <a:t> to 844-539-1233 to opt in!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nvGrpSpPr>
          <p:cNvPr id="13" name="Group 12">
            <a:extLst>
              <a:ext uri="{FF2B5EF4-FFF2-40B4-BE49-F238E27FC236}">
                <a16:creationId xmlns:a16="http://schemas.microsoft.com/office/drawing/2014/main" id="{EA6F84E4-1C6C-4AB4-BABB-B3BCB66D01B1}"/>
              </a:ext>
            </a:extLst>
          </p:cNvPr>
          <p:cNvGrpSpPr/>
          <p:nvPr/>
        </p:nvGrpSpPr>
        <p:grpSpPr>
          <a:xfrm rot="1110815">
            <a:off x="9882550" y="2778892"/>
            <a:ext cx="2412739" cy="2492717"/>
            <a:chOff x="5742607" y="2336800"/>
            <a:chExt cx="3463261" cy="3598863"/>
          </a:xfrm>
        </p:grpSpPr>
        <p:pic>
          <p:nvPicPr>
            <p:cNvPr id="14" name="Picture 13" descr="Graphical user interface, application, chat or text message&#10;&#10;Description automatically generated">
              <a:extLst>
                <a:ext uri="{FF2B5EF4-FFF2-40B4-BE49-F238E27FC236}">
                  <a16:creationId xmlns:a16="http://schemas.microsoft.com/office/drawing/2014/main" id="{D9EC923F-A518-40CB-9556-1224458CB0F0}"/>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768" r="-2" b="-2"/>
            <a:stretch/>
          </p:blipFill>
          <p:spPr>
            <a:xfrm>
              <a:off x="5742607" y="2336800"/>
              <a:ext cx="3463261" cy="3598863"/>
            </a:xfrm>
            <a:prstGeom prst="rect">
              <a:avLst/>
            </a:prstGeom>
            <a:ln>
              <a:noFill/>
            </a:ln>
            <a:effectLst>
              <a:outerShdw blurRad="76200" dist="63500" dir="5040000" algn="tl" rotWithShape="0">
                <a:srgbClr val="000000">
                  <a:alpha val="41000"/>
                </a:srgbClr>
              </a:outerShdw>
            </a:effectLst>
          </p:spPr>
        </p:pic>
        <p:pic>
          <p:nvPicPr>
            <p:cNvPr id="15" name="Picture 14" descr="Graphical user interface, application, chat or text message&#10;&#10;Description automatically generated">
              <a:extLst>
                <a:ext uri="{FF2B5EF4-FFF2-40B4-BE49-F238E27FC236}">
                  <a16:creationId xmlns:a16="http://schemas.microsoft.com/office/drawing/2014/main" id="{BDB58B50-9B76-4F9C-B48D-9A25A4E6FF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762" t="32553" r="15199" b="43335"/>
            <a:stretch/>
          </p:blipFill>
          <p:spPr>
            <a:xfrm>
              <a:off x="6858000" y="3508310"/>
              <a:ext cx="1800808" cy="867748"/>
            </a:xfrm>
            <a:prstGeom prst="rect">
              <a:avLst/>
            </a:prstGeom>
            <a:ln>
              <a:noFill/>
            </a:ln>
            <a:effectLst>
              <a:outerShdw blurRad="76200" dist="63500" dir="5040000" algn="tl" rotWithShape="0">
                <a:srgbClr val="000000">
                  <a:alpha val="41000"/>
                </a:srgbClr>
              </a:outerShdw>
            </a:effectLst>
          </p:spPr>
        </p:pic>
      </p:grpSp>
    </p:spTree>
    <p:extLst>
      <p:ext uri="{BB962C8B-B14F-4D97-AF65-F5344CB8AC3E}">
        <p14:creationId xmlns:p14="http://schemas.microsoft.com/office/powerpoint/2010/main" val="33093843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Next</a:t>
            </a:r>
          </a:p>
        </p:txBody>
      </p:sp>
      <p:sp>
        <p:nvSpPr>
          <p:cNvPr id="3" name="Content Placeholder 2"/>
          <p:cNvSpPr>
            <a:spLocks noGrp="1"/>
          </p:cNvSpPr>
          <p:nvPr>
            <p:ph idx="1"/>
          </p:nvPr>
        </p:nvSpPr>
        <p:spPr>
          <a:xfrm>
            <a:off x="680321" y="2336872"/>
            <a:ext cx="9613861" cy="4150191"/>
          </a:xfrm>
        </p:spPr>
        <p:txBody>
          <a:bodyPr>
            <a:normAutofit/>
          </a:bodyPr>
          <a:lstStyle/>
          <a:p>
            <a:r>
              <a:rPr lang="en-US" dirty="0"/>
              <a:t>No New Enrollment Forms UNLESS…</a:t>
            </a:r>
          </a:p>
          <a:p>
            <a:pPr lvl="1"/>
            <a:r>
              <a:rPr lang="en-US" dirty="0"/>
              <a:t>You wish to make changes to current elections</a:t>
            </a:r>
          </a:p>
          <a:p>
            <a:pPr lvl="1"/>
            <a:r>
              <a:rPr lang="en-US" b="1" dirty="0"/>
              <a:t>You must re-enroll for Flexible Spending annually!</a:t>
            </a:r>
          </a:p>
          <a:p>
            <a:r>
              <a:rPr lang="en-US" dirty="0"/>
              <a:t>Summary Plan Documents Will Be Mailed</a:t>
            </a:r>
          </a:p>
          <a:p>
            <a:r>
              <a:rPr lang="en-US" dirty="0"/>
              <a:t>New ID Cards</a:t>
            </a:r>
          </a:p>
          <a:p>
            <a:pPr marL="0" indent="0">
              <a:buNone/>
            </a:pPr>
            <a:endParaRPr lang="en-US" dirty="0"/>
          </a:p>
          <a:p>
            <a:pPr marL="0" indent="0" algn="ctr">
              <a:buNone/>
            </a:pPr>
            <a:r>
              <a:rPr lang="en-US" b="1" dirty="0"/>
              <a:t>ENROLLMENT FORMS ARE DUE TO ADMINISTRATION BY 5:00PM ON APRIL 30, 2026</a:t>
            </a:r>
          </a:p>
        </p:txBody>
      </p:sp>
    </p:spTree>
    <p:extLst>
      <p:ext uri="{BB962C8B-B14F-4D97-AF65-F5344CB8AC3E}">
        <p14:creationId xmlns:p14="http://schemas.microsoft.com/office/powerpoint/2010/main" val="11222434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Content Placeholder 3"/>
          <p:cNvPicPr>
            <a:picLocks noGrp="1" noChangeAspect="1"/>
          </p:cNvPicPr>
          <p:nvPr>
            <p:ph idx="1"/>
          </p:nvPr>
        </p:nvPicPr>
        <p:blipFill rotWithShape="1">
          <a:blip r:embed="rId3"/>
          <a:srcRect l="1614" r="25681"/>
          <a:stretch/>
        </p:blipFill>
        <p:spPr>
          <a:xfrm>
            <a:off x="4636008" y="10"/>
            <a:ext cx="7552815" cy="6856310"/>
          </a:xfrm>
          <a:prstGeom prst="rect">
            <a:avLst/>
          </a:prstGeom>
          <a:ln>
            <a:noFill/>
          </a:ln>
          <a:effectLst/>
        </p:spPr>
      </p:pic>
      <p:sp>
        <p:nvSpPr>
          <p:cNvPr id="13"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680322" y="753228"/>
            <a:ext cx="3679028" cy="1080938"/>
          </a:xfrm>
        </p:spPr>
        <p:txBody>
          <a:bodyPr vert="horz" lIns="91440" tIns="45720" rIns="91440" bIns="45720" rtlCol="0" anchor="ctr">
            <a:normAutofit/>
          </a:bodyPr>
          <a:lstStyle/>
          <a:p>
            <a:r>
              <a:rPr lang="en-US" sz="3200"/>
              <a:t>Questions?</a:t>
            </a:r>
          </a:p>
        </p:txBody>
      </p:sp>
      <p:pic>
        <p:nvPicPr>
          <p:cNvPr id="15"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TextBox 2">
            <a:extLst>
              <a:ext uri="{FF2B5EF4-FFF2-40B4-BE49-F238E27FC236}">
                <a16:creationId xmlns:a16="http://schemas.microsoft.com/office/drawing/2014/main" id="{94841F63-F23D-47E3-8FF9-FAC77B8E098A}"/>
              </a:ext>
            </a:extLst>
          </p:cNvPr>
          <p:cNvSpPr txBox="1"/>
          <p:nvPr/>
        </p:nvSpPr>
        <p:spPr>
          <a:xfrm>
            <a:off x="680322" y="2336873"/>
            <a:ext cx="3581635" cy="3599316"/>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1600" dirty="0"/>
              <a:t>Check with Administration OR</a:t>
            </a:r>
          </a:p>
          <a:p>
            <a:pPr indent="-228600" defTabSz="914400">
              <a:lnSpc>
                <a:spcPct val="90000"/>
              </a:lnSpc>
              <a:spcAft>
                <a:spcPts val="600"/>
              </a:spcAft>
              <a:buFont typeface="Arial" panose="020B0604020202020204" pitchFamily="34" charset="0"/>
              <a:buChar char="•"/>
            </a:pPr>
            <a:endParaRPr lang="en-US" sz="1600" dirty="0"/>
          </a:p>
          <a:p>
            <a:pPr marL="228600" indent="-228600" defTabSz="914400">
              <a:lnSpc>
                <a:spcPct val="90000"/>
              </a:lnSpc>
              <a:spcAft>
                <a:spcPts val="600"/>
              </a:spcAft>
              <a:buFont typeface="Arial" panose="020B0604020202020204" pitchFamily="34" charset="0"/>
              <a:buChar char="•"/>
            </a:pPr>
            <a:r>
              <a:rPr lang="en-US" sz="1600" dirty="0"/>
              <a:t>Jaime Schulenberg, AzMT’s Pool Administrator, at </a:t>
            </a:r>
            <a:r>
              <a:rPr lang="en-US" sz="1600" dirty="0">
                <a:hlinkClick r:id="rId5"/>
              </a:rPr>
              <a:t>Jaime_Schulenberg@ajg.com</a:t>
            </a:r>
            <a:r>
              <a:rPr lang="en-US" sz="1600" dirty="0"/>
              <a:t> or 928.391.2297 OR</a:t>
            </a:r>
          </a:p>
          <a:p>
            <a:pPr indent="-228600" defTabSz="914400">
              <a:lnSpc>
                <a:spcPct val="90000"/>
              </a:lnSpc>
              <a:spcAft>
                <a:spcPts val="600"/>
              </a:spcAft>
              <a:buFont typeface="Arial" panose="020B0604020202020204" pitchFamily="34" charset="0"/>
              <a:buChar char="•"/>
            </a:pPr>
            <a:endParaRPr lang="en-US" sz="1600" dirty="0"/>
          </a:p>
          <a:p>
            <a:pPr indent="-228600" defTabSz="914400">
              <a:lnSpc>
                <a:spcPct val="90000"/>
              </a:lnSpc>
              <a:spcAft>
                <a:spcPts val="600"/>
              </a:spcAft>
              <a:buFont typeface="Arial" panose="020B0604020202020204" pitchFamily="34" charset="0"/>
              <a:buChar char="•"/>
            </a:pPr>
            <a:r>
              <a:rPr lang="en-US" sz="1600" dirty="0"/>
              <a:t>Any of the Plan vendors!</a:t>
            </a:r>
          </a:p>
        </p:txBody>
      </p:sp>
    </p:spTree>
    <p:extLst>
      <p:ext uri="{BB962C8B-B14F-4D97-AF65-F5344CB8AC3E}">
        <p14:creationId xmlns:p14="http://schemas.microsoft.com/office/powerpoint/2010/main" val="491867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A3F61-7F13-44F9-AEA3-434D6B7853B3}"/>
              </a:ext>
            </a:extLst>
          </p:cNvPr>
          <p:cNvSpPr>
            <a:spLocks noGrp="1"/>
          </p:cNvSpPr>
          <p:nvPr>
            <p:ph type="title"/>
          </p:nvPr>
        </p:nvSpPr>
        <p:spPr/>
        <p:txBody>
          <a:bodyPr/>
          <a:lstStyle/>
          <a:p>
            <a:r>
              <a:rPr lang="en-US" dirty="0"/>
              <a:t>Quick Plan Review (continued)</a:t>
            </a:r>
          </a:p>
        </p:txBody>
      </p:sp>
      <p:sp>
        <p:nvSpPr>
          <p:cNvPr id="3" name="Content Placeholder 2">
            <a:extLst>
              <a:ext uri="{FF2B5EF4-FFF2-40B4-BE49-F238E27FC236}">
                <a16:creationId xmlns:a16="http://schemas.microsoft.com/office/drawing/2014/main" id="{9DD1C382-B40C-4E97-812F-020E06F3E79E}"/>
              </a:ext>
            </a:extLst>
          </p:cNvPr>
          <p:cNvSpPr>
            <a:spLocks noGrp="1"/>
          </p:cNvSpPr>
          <p:nvPr>
            <p:ph idx="1"/>
          </p:nvPr>
        </p:nvSpPr>
        <p:spPr/>
        <p:txBody>
          <a:bodyPr>
            <a:normAutofit/>
          </a:bodyPr>
          <a:lstStyle/>
          <a:p>
            <a:r>
              <a:rPr lang="en-US" dirty="0"/>
              <a:t>Preferred Provider Option Buy-Up (PPO Buy-Up)</a:t>
            </a:r>
          </a:p>
          <a:p>
            <a:pPr lvl="1"/>
            <a:r>
              <a:rPr lang="en-US" dirty="0"/>
              <a:t>$250/$500 Deductible (In-Network)</a:t>
            </a:r>
          </a:p>
          <a:p>
            <a:pPr lvl="1"/>
            <a:r>
              <a:rPr lang="en-US" dirty="0"/>
              <a:t>$3,000/$6,000 Maximum Out-of-Pocket (In-Network)</a:t>
            </a:r>
          </a:p>
          <a:p>
            <a:pPr lvl="2"/>
            <a:r>
              <a:rPr lang="en-US" dirty="0"/>
              <a:t>Excludes Prescriptions – Separate Maximum of $4,100/$8,200</a:t>
            </a:r>
          </a:p>
          <a:p>
            <a:pPr lvl="1"/>
            <a:r>
              <a:rPr lang="en-US" dirty="0"/>
              <a:t>Office Visit Co-Pays</a:t>
            </a:r>
          </a:p>
          <a:p>
            <a:pPr lvl="2"/>
            <a:r>
              <a:rPr lang="en-US" dirty="0"/>
              <a:t>$25 Primary Care Providers</a:t>
            </a:r>
          </a:p>
          <a:p>
            <a:pPr lvl="2"/>
            <a:r>
              <a:rPr lang="en-US" dirty="0"/>
              <a:t>$45 Specialist</a:t>
            </a:r>
          </a:p>
          <a:p>
            <a:pPr lvl="1"/>
            <a:r>
              <a:rPr lang="en-US" dirty="0"/>
              <a:t>Coinsurance</a:t>
            </a:r>
          </a:p>
          <a:p>
            <a:pPr lvl="2"/>
            <a:r>
              <a:rPr lang="en-US" dirty="0"/>
              <a:t>20%</a:t>
            </a:r>
          </a:p>
          <a:p>
            <a:pPr lvl="1"/>
            <a:r>
              <a:rPr lang="en-US" dirty="0"/>
              <a:t>Preventive Care Provided With No Member Cost Share</a:t>
            </a:r>
          </a:p>
        </p:txBody>
      </p:sp>
    </p:spTree>
    <p:extLst>
      <p:ext uri="{BB962C8B-B14F-4D97-AF65-F5344CB8AC3E}">
        <p14:creationId xmlns:p14="http://schemas.microsoft.com/office/powerpoint/2010/main" val="3604369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A3F61-7F13-44F9-AEA3-434D6B7853B3}"/>
              </a:ext>
            </a:extLst>
          </p:cNvPr>
          <p:cNvSpPr>
            <a:spLocks noGrp="1"/>
          </p:cNvSpPr>
          <p:nvPr>
            <p:ph type="title"/>
          </p:nvPr>
        </p:nvSpPr>
        <p:spPr/>
        <p:txBody>
          <a:bodyPr/>
          <a:lstStyle/>
          <a:p>
            <a:r>
              <a:rPr lang="en-US" dirty="0"/>
              <a:t>Quick Plan Review (continued)</a:t>
            </a:r>
          </a:p>
        </p:txBody>
      </p:sp>
      <p:sp>
        <p:nvSpPr>
          <p:cNvPr id="3" name="Content Placeholder 2">
            <a:extLst>
              <a:ext uri="{FF2B5EF4-FFF2-40B4-BE49-F238E27FC236}">
                <a16:creationId xmlns:a16="http://schemas.microsoft.com/office/drawing/2014/main" id="{9DD1C382-B40C-4E97-812F-020E06F3E79E}"/>
              </a:ext>
            </a:extLst>
          </p:cNvPr>
          <p:cNvSpPr>
            <a:spLocks noGrp="1"/>
          </p:cNvSpPr>
          <p:nvPr>
            <p:ph idx="1"/>
          </p:nvPr>
        </p:nvSpPr>
        <p:spPr/>
        <p:txBody>
          <a:bodyPr>
            <a:normAutofit/>
          </a:bodyPr>
          <a:lstStyle/>
          <a:p>
            <a:r>
              <a:rPr lang="en-US" dirty="0"/>
              <a:t>Exclusive Provider Plan (EPO)</a:t>
            </a:r>
          </a:p>
          <a:p>
            <a:pPr lvl="1"/>
            <a:r>
              <a:rPr lang="en-US" dirty="0"/>
              <a:t>$300/$600 Deductible (In-Network)</a:t>
            </a:r>
          </a:p>
          <a:p>
            <a:pPr lvl="1"/>
            <a:r>
              <a:rPr lang="en-US" dirty="0"/>
              <a:t>$2,750/$5,500 Maximum Out-of-Pocket (In-Network)</a:t>
            </a:r>
          </a:p>
          <a:p>
            <a:pPr lvl="2"/>
            <a:r>
              <a:rPr lang="en-US" dirty="0"/>
              <a:t>Excludes Prescriptions – Separate Maximum of $4,100/$8,200</a:t>
            </a:r>
          </a:p>
          <a:p>
            <a:pPr lvl="1"/>
            <a:r>
              <a:rPr lang="en-US" dirty="0"/>
              <a:t>Office Visit Co-Pays</a:t>
            </a:r>
          </a:p>
          <a:p>
            <a:pPr lvl="2"/>
            <a:r>
              <a:rPr lang="en-US" dirty="0"/>
              <a:t>$20 Primary Care Providers</a:t>
            </a:r>
          </a:p>
          <a:p>
            <a:pPr lvl="2"/>
            <a:r>
              <a:rPr lang="en-US" dirty="0"/>
              <a:t>$40 Specialist</a:t>
            </a:r>
          </a:p>
          <a:p>
            <a:pPr lvl="1"/>
            <a:r>
              <a:rPr lang="en-US" dirty="0"/>
              <a:t>Coinsurance</a:t>
            </a:r>
          </a:p>
          <a:p>
            <a:pPr lvl="2"/>
            <a:r>
              <a:rPr lang="en-US" dirty="0"/>
              <a:t>10%</a:t>
            </a:r>
          </a:p>
          <a:p>
            <a:pPr lvl="1"/>
            <a:r>
              <a:rPr lang="en-US" dirty="0"/>
              <a:t>Preventive Care Provided With No Member Cost Share</a:t>
            </a:r>
          </a:p>
        </p:txBody>
      </p:sp>
    </p:spTree>
    <p:extLst>
      <p:ext uri="{BB962C8B-B14F-4D97-AF65-F5344CB8AC3E}">
        <p14:creationId xmlns:p14="http://schemas.microsoft.com/office/powerpoint/2010/main" val="3025264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Flexible Spending Accounts (FSA)</a:t>
            </a:r>
          </a:p>
        </p:txBody>
      </p:sp>
      <p:sp>
        <p:nvSpPr>
          <p:cNvPr id="3" name="Content Placeholder 2"/>
          <p:cNvSpPr>
            <a:spLocks noGrp="1"/>
          </p:cNvSpPr>
          <p:nvPr>
            <p:ph idx="1"/>
          </p:nvPr>
        </p:nvSpPr>
        <p:spPr/>
        <p:txBody>
          <a:bodyPr>
            <a:normAutofit/>
          </a:bodyPr>
          <a:lstStyle/>
          <a:p>
            <a:r>
              <a:rPr lang="en-US" dirty="0"/>
              <a:t>Available to Members Enrolled in PPO or EPO Plans</a:t>
            </a:r>
          </a:p>
          <a:p>
            <a:r>
              <a:rPr lang="en-US" dirty="0"/>
              <a:t>Set aside $ on a pre-tax basis for eligible healthcare or dependent care expenses</a:t>
            </a:r>
          </a:p>
          <a:p>
            <a:r>
              <a:rPr lang="en-US" dirty="0"/>
              <a:t>USE IT OR LOSE IT!*</a:t>
            </a:r>
          </a:p>
          <a:p>
            <a:r>
              <a:rPr lang="en-US" b="1" dirty="0"/>
              <a:t>Must re-enroll every year</a:t>
            </a:r>
          </a:p>
          <a:p>
            <a:r>
              <a:rPr lang="en-US" dirty="0"/>
              <a:t>Maximum Contribution</a:t>
            </a:r>
          </a:p>
          <a:p>
            <a:pPr lvl="1"/>
            <a:r>
              <a:rPr lang="en-US" dirty="0"/>
              <a:t>$3,400 Maximum Contribution – Healthcare </a:t>
            </a:r>
          </a:p>
          <a:p>
            <a:pPr lvl="1"/>
            <a:r>
              <a:rPr lang="en-US" dirty="0"/>
              <a:t>$7,500 Maximum Contribution – Dependent Care                                 ($3,750 Single Filer)</a:t>
            </a:r>
          </a:p>
        </p:txBody>
      </p:sp>
      <p:pic>
        <p:nvPicPr>
          <p:cNvPr id="4" name="Picture 3" descr="Pink Piggy Bank On Top Of A Pile Of One Dollar Bills | Flickr - Photo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0673" y="4011283"/>
            <a:ext cx="3850891" cy="2622430"/>
          </a:xfrm>
          <a:prstGeom prst="rect">
            <a:avLst/>
          </a:prstGeom>
        </p:spPr>
      </p:pic>
    </p:spTree>
    <p:extLst>
      <p:ext uri="{BB962C8B-B14F-4D97-AF65-F5344CB8AC3E}">
        <p14:creationId xmlns:p14="http://schemas.microsoft.com/office/powerpoint/2010/main" val="1328877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Savings Account (HSA)</a:t>
            </a:r>
          </a:p>
        </p:txBody>
      </p:sp>
      <p:sp>
        <p:nvSpPr>
          <p:cNvPr id="3" name="Content Placeholder 2"/>
          <p:cNvSpPr>
            <a:spLocks noGrp="1"/>
          </p:cNvSpPr>
          <p:nvPr>
            <p:ph idx="1"/>
          </p:nvPr>
        </p:nvSpPr>
        <p:spPr>
          <a:xfrm>
            <a:off x="680321" y="2336872"/>
            <a:ext cx="9613861" cy="4272933"/>
          </a:xfrm>
        </p:spPr>
        <p:txBody>
          <a:bodyPr/>
          <a:lstStyle/>
          <a:p>
            <a:r>
              <a:rPr lang="en-US" dirty="0"/>
              <a:t>Only available with enrollment in the HDHP</a:t>
            </a:r>
          </a:p>
          <a:p>
            <a:r>
              <a:rPr lang="en-US" dirty="0"/>
              <a:t>Maximum Contributions</a:t>
            </a:r>
          </a:p>
          <a:p>
            <a:pPr lvl="1"/>
            <a:r>
              <a:rPr lang="en-US" dirty="0"/>
              <a:t>2025 = $4,400 / $8,750 ($1,000 Catch-Up 55+)</a:t>
            </a:r>
          </a:p>
          <a:p>
            <a:r>
              <a:rPr lang="en-US" dirty="0"/>
              <a:t>Funds Roll Over Year-to-Year (No Use / Lose)</a:t>
            </a:r>
          </a:p>
          <a:p>
            <a:r>
              <a:rPr lang="en-US" dirty="0"/>
              <a:t>Sun City Fire District Contributes $ To Your HSA!</a:t>
            </a:r>
          </a:p>
          <a:p>
            <a:pPr lvl="1"/>
            <a:r>
              <a:rPr lang="en-US" dirty="0"/>
              <a:t>$150/Mo. for Employee Only Coverage</a:t>
            </a:r>
          </a:p>
          <a:p>
            <a:pPr lvl="1"/>
            <a:r>
              <a:rPr lang="en-US" dirty="0"/>
              <a:t>$250/Mo. for Dependent Coverage</a:t>
            </a:r>
          </a:p>
        </p:txBody>
      </p:sp>
    </p:spTree>
    <p:extLst>
      <p:ext uri="{BB962C8B-B14F-4D97-AF65-F5344CB8AC3E}">
        <p14:creationId xmlns:p14="http://schemas.microsoft.com/office/powerpoint/2010/main" val="36304638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2_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3.xml><?xml version="1.0" encoding="utf-8"?>
<a:theme xmlns:a="http://schemas.openxmlformats.org/drawingml/2006/main" name="Wellpoint">
  <a:themeElements>
    <a:clrScheme name="AmeriBen">
      <a:dk1>
        <a:srgbClr val="233066"/>
      </a:dk1>
      <a:lt1>
        <a:srgbClr val="FFFFFF"/>
      </a:lt1>
      <a:dk2>
        <a:srgbClr val="231E33"/>
      </a:dk2>
      <a:lt2>
        <a:srgbClr val="D2D3DB"/>
      </a:lt2>
      <a:accent1>
        <a:srgbClr val="233066"/>
      </a:accent1>
      <a:accent2>
        <a:srgbClr val="3B59A8"/>
      </a:accent2>
      <a:accent3>
        <a:srgbClr val="D2D3DB"/>
      </a:accent3>
      <a:accent4>
        <a:srgbClr val="00929E"/>
      </a:accent4>
      <a:accent5>
        <a:srgbClr val="F3E669"/>
      </a:accent5>
      <a:accent6>
        <a:srgbClr val="231E33"/>
      </a:accent6>
      <a:hlink>
        <a:srgbClr val="0F61FE"/>
      </a:hlink>
      <a:folHlink>
        <a:srgbClr val="7030A0"/>
      </a:folHlink>
    </a:clrScheme>
    <a:fontScheme name="Elevance">
      <a:majorFont>
        <a:latin typeface="Elevance Sans Medium"/>
        <a:ea typeface=""/>
        <a:cs typeface=""/>
      </a:majorFont>
      <a:minorFont>
        <a:latin typeface="Elevanc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dirty="0" smtClean="0">
            <a:solidFill>
              <a:schemeClr val="tx2"/>
            </a:solidFill>
          </a:defRPr>
        </a:defPPr>
      </a:lstStyle>
    </a:txDef>
  </a:objectDefaults>
  <a:extraClrSchemeLst/>
  <a:custClrLst/>
  <a:extLst>
    <a:ext uri="{05A4C25C-085E-4340-85A3-A5531E510DB2}">
      <thm15:themeFamily xmlns:thm15="http://schemas.microsoft.com/office/thememl/2012/main" name="Wellpoint_powerpoint_template_elevanceaans_122024 copy" id="{B1FC305B-AD7C-D849-A832-4BE33A48AEC8}" vid="{EDCBA55F-C4C8-4C4F-B4E5-257F6C62CC1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65E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TotalTime>
  <Words>3619</Words>
  <Application>Microsoft Office PowerPoint</Application>
  <PresentationFormat>Widescreen</PresentationFormat>
  <Paragraphs>650</Paragraphs>
  <Slides>53</Slides>
  <Notes>9</Notes>
  <HiddenSlides>0</HiddenSlides>
  <MMClips>0</MMClips>
  <ScaleCrop>false</ScaleCrop>
  <HeadingPairs>
    <vt:vector size="8" baseType="variant">
      <vt:variant>
        <vt:lpstr>Fonts Used</vt:lpstr>
      </vt:variant>
      <vt:variant>
        <vt:i4>15</vt:i4>
      </vt:variant>
      <vt:variant>
        <vt:lpstr>Theme</vt:lpstr>
      </vt:variant>
      <vt:variant>
        <vt:i4>4</vt:i4>
      </vt:variant>
      <vt:variant>
        <vt:lpstr>Embedded OLE Servers</vt:lpstr>
      </vt:variant>
      <vt:variant>
        <vt:i4>1</vt:i4>
      </vt:variant>
      <vt:variant>
        <vt:lpstr>Slide Titles</vt:lpstr>
      </vt:variant>
      <vt:variant>
        <vt:i4>53</vt:i4>
      </vt:variant>
    </vt:vector>
  </HeadingPairs>
  <TitlesOfParts>
    <vt:vector size="73" baseType="lpstr">
      <vt:lpstr>Aptos</vt:lpstr>
      <vt:lpstr>Arial</vt:lpstr>
      <vt:lpstr>Calibri</vt:lpstr>
      <vt:lpstr>Elevance Sans</vt:lpstr>
      <vt:lpstr>Elevance Sans Medium</vt:lpstr>
      <vt:lpstr>Elevance Sans Semibold</vt:lpstr>
      <vt:lpstr>Georgia</vt:lpstr>
      <vt:lpstr>Overpass</vt:lpstr>
      <vt:lpstr>Roboto</vt:lpstr>
      <vt:lpstr>Roboto SemiBold</vt:lpstr>
      <vt:lpstr>Source Serif 4 Medium</vt:lpstr>
      <vt:lpstr>Source Serif 4 SemiBold</vt:lpstr>
      <vt:lpstr>Tahoma</vt:lpstr>
      <vt:lpstr>Times New Roman</vt:lpstr>
      <vt:lpstr>Trebuchet MS</vt:lpstr>
      <vt:lpstr>Berlin</vt:lpstr>
      <vt:lpstr>2_Berlin</vt:lpstr>
      <vt:lpstr>Wellpoint</vt:lpstr>
      <vt:lpstr>Office Theme</vt:lpstr>
      <vt:lpstr>think-cell Slide</vt:lpstr>
      <vt:lpstr>SUN CITY FIRE DISTRICT 2026-27 OPEN ENROLLMENT</vt:lpstr>
      <vt:lpstr>2026-27 Open Enrollment</vt:lpstr>
      <vt:lpstr>2026-27 Benefit Changes</vt:lpstr>
      <vt:lpstr>Quick Plan Review</vt:lpstr>
      <vt:lpstr>Quick Plan Review (continued)</vt:lpstr>
      <vt:lpstr>Quick Plan Review (continued)</vt:lpstr>
      <vt:lpstr>Quick Plan Review (continued)</vt:lpstr>
      <vt:lpstr>Flexible Spending Accounts (FSA)</vt:lpstr>
      <vt:lpstr>Health Savings Account (HSA)</vt:lpstr>
      <vt:lpstr>2026-27 Monthly Medical/Rx Premiums</vt:lpstr>
      <vt:lpstr>2026-27 Monthly Medical/Rx Premiums (continued)</vt:lpstr>
      <vt:lpstr>Leap Health Infusion Program</vt:lpstr>
      <vt:lpstr>Infusion therapies are breakthrough treatments for a wide range of chronic and acute conditions</vt:lpstr>
      <vt:lpstr>Introducing Leap</vt:lpstr>
      <vt:lpstr>Member Experience Overview </vt:lpstr>
      <vt:lpstr>Leap optimizes the patient experience</vt:lpstr>
      <vt:lpstr>BlueCard Program</vt:lpstr>
      <vt:lpstr>PowerPoint Presentation</vt:lpstr>
      <vt:lpstr>PowerPoint Presentation</vt:lpstr>
      <vt:lpstr>PowerPoint Presentation</vt:lpstr>
      <vt:lpstr>PowerPoint Presentation</vt:lpstr>
      <vt:lpstr>AmeriBen Maternal Health</vt:lpstr>
      <vt:lpstr>Pharmacy Benefits Manager (PBM)</vt:lpstr>
      <vt:lpstr> </vt:lpstr>
      <vt:lpstr>What is a PBM and how do I get my medications?</vt:lpstr>
      <vt:lpstr>Will my pharmacy experience change?</vt:lpstr>
      <vt:lpstr>Recommended Resource: Member Portal</vt:lpstr>
      <vt:lpstr>PowerPoint Presentation</vt:lpstr>
      <vt:lpstr>PowerPoint Presentation</vt:lpstr>
      <vt:lpstr>Our Nationwide Pharmacy Network</vt:lpstr>
      <vt:lpstr>Connect 3 6 0 : Opportunities for more Rx savings</vt:lpstr>
      <vt:lpstr>SmithRx Member Services</vt:lpstr>
      <vt:lpstr>CONNECT 360</vt:lpstr>
      <vt:lpstr>Connect 360: Opportunities for Rx Savings</vt:lpstr>
      <vt:lpstr>PowerPoint Presentation</vt:lpstr>
      <vt:lpstr>Delta Dental of AZ</vt:lpstr>
      <vt:lpstr>2026-27 Plan Changes</vt:lpstr>
      <vt:lpstr>VSP Vision Plan</vt:lpstr>
      <vt:lpstr>2026-27 Vision Plan Changes</vt:lpstr>
      <vt:lpstr>Employee Assistance Program (EAP)</vt:lpstr>
      <vt:lpstr>SupportLinc</vt:lpstr>
      <vt:lpstr>Life Insurance</vt:lpstr>
      <vt:lpstr>2026-27 Life Insurance Changes</vt:lpstr>
      <vt:lpstr>VOLUNTARY BENEFIT</vt:lpstr>
      <vt:lpstr>GALLAGHER MARKETPLACE</vt:lpstr>
      <vt:lpstr>GALLAGHER MARKETPLACE</vt:lpstr>
      <vt:lpstr>Wellness Program</vt:lpstr>
      <vt:lpstr>AzMT L.I.V.E.</vt:lpstr>
      <vt:lpstr>Personify Health</vt:lpstr>
      <vt:lpstr>Digital Physical Therapy</vt:lpstr>
      <vt:lpstr>Stay Informed</vt:lpstr>
      <vt:lpstr>What’s Next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PARADISE VALLEY 2020-21 OPEN ENROLLMENT</dc:title>
  <dc:creator>Jaime Schulenberg</dc:creator>
  <cp:lastModifiedBy>Jaime Schulenberg</cp:lastModifiedBy>
  <cp:revision>27</cp:revision>
  <cp:lastPrinted>2025-04-09T23:34:38Z</cp:lastPrinted>
  <dcterms:created xsi:type="dcterms:W3CDTF">2020-04-17T17:09:08Z</dcterms:created>
  <dcterms:modified xsi:type="dcterms:W3CDTF">2026-04-14T20:25:31Z</dcterms:modified>
</cp:coreProperties>
</file>