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44.jpg" ContentType="image/jpg"/>
  <Override PartName="/ppt/media/image145.jpg" ContentType="image/jpg"/>
  <Override PartName="/ppt/media/image146.jpg" ContentType="image/jpg"/>
  <Override PartName="/ppt/media/image147.jpg" ContentType="image/jpg"/>
  <Override PartName="/ppt/media/image148.jpg" ContentType="image/jpg"/>
  <Override PartName="/ppt/media/image150.jpg" ContentType="image/jpg"/>
  <Override PartName="/ppt/media/image152.jpg" ContentType="image/jpg"/>
  <Override PartName="/ppt/media/image153.jpg" ContentType="image/jpg"/>
  <Override PartName="/ppt/media/image163.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2" r:id="rId2"/>
    <p:sldMasterId id="2147483675" r:id="rId3"/>
    <p:sldMasterId id="2147483697" r:id="rId4"/>
  </p:sldMasterIdLst>
  <p:notesMasterIdLst>
    <p:notesMasterId r:id="rId59"/>
  </p:notesMasterIdLst>
  <p:handoutMasterIdLst>
    <p:handoutMasterId r:id="rId60"/>
  </p:handoutMasterIdLst>
  <p:sldIdLst>
    <p:sldId id="256" r:id="rId5"/>
    <p:sldId id="257" r:id="rId6"/>
    <p:sldId id="286" r:id="rId7"/>
    <p:sldId id="325" r:id="rId8"/>
    <p:sldId id="326" r:id="rId9"/>
    <p:sldId id="327" r:id="rId10"/>
    <p:sldId id="328" r:id="rId11"/>
    <p:sldId id="288" r:id="rId12"/>
    <p:sldId id="289" r:id="rId13"/>
    <p:sldId id="2147483161" r:id="rId14"/>
    <p:sldId id="2147483173" r:id="rId15"/>
    <p:sldId id="258" r:id="rId16"/>
    <p:sldId id="2147483174" r:id="rId17"/>
    <p:sldId id="2147483175" r:id="rId18"/>
    <p:sldId id="290" r:id="rId19"/>
    <p:sldId id="2147483163" r:id="rId20"/>
    <p:sldId id="2147483176" r:id="rId21"/>
    <p:sldId id="2147483177" r:id="rId22"/>
    <p:sldId id="2147483178" r:id="rId23"/>
    <p:sldId id="2147483179" r:id="rId24"/>
    <p:sldId id="2147483180" r:id="rId25"/>
    <p:sldId id="2147483156" r:id="rId26"/>
    <p:sldId id="2147483164" r:id="rId27"/>
    <p:sldId id="2147483165" r:id="rId28"/>
    <p:sldId id="2147483166" r:id="rId29"/>
    <p:sldId id="2147483167" r:id="rId30"/>
    <p:sldId id="260" r:id="rId31"/>
    <p:sldId id="2147483168" r:id="rId32"/>
    <p:sldId id="263" r:id="rId33"/>
    <p:sldId id="2147483169" r:id="rId34"/>
    <p:sldId id="265" r:id="rId35"/>
    <p:sldId id="268" r:id="rId36"/>
    <p:sldId id="269" r:id="rId37"/>
    <p:sldId id="2147483170" r:id="rId38"/>
    <p:sldId id="264" r:id="rId39"/>
    <p:sldId id="2147483181" r:id="rId40"/>
    <p:sldId id="266" r:id="rId41"/>
    <p:sldId id="2147483182" r:id="rId42"/>
    <p:sldId id="270" r:id="rId43"/>
    <p:sldId id="271" r:id="rId44"/>
    <p:sldId id="330" r:id="rId45"/>
    <p:sldId id="316" r:id="rId46"/>
    <p:sldId id="272" r:id="rId47"/>
    <p:sldId id="291" r:id="rId48"/>
    <p:sldId id="277" r:id="rId49"/>
    <p:sldId id="333" r:id="rId50"/>
    <p:sldId id="299" r:id="rId51"/>
    <p:sldId id="309" r:id="rId52"/>
    <p:sldId id="2147483171" r:id="rId53"/>
    <p:sldId id="304" r:id="rId54"/>
    <p:sldId id="2147483172" r:id="rId55"/>
    <p:sldId id="317" r:id="rId56"/>
    <p:sldId id="261" r:id="rId57"/>
    <p:sldId id="262" r:id="rId5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0" d="100"/>
          <a:sy n="60" d="100"/>
        </p:scale>
        <p:origin x="800" y="44"/>
      </p:cViewPr>
      <p:guideLst/>
    </p:cSldViewPr>
  </p:slideViewPr>
  <p:notesTextViewPr>
    <p:cViewPr>
      <p:scale>
        <a:sx n="1" d="1"/>
        <a:sy n="1" d="1"/>
      </p:scale>
      <p:origin x="0" y="0"/>
    </p:cViewPr>
  </p:notesTextViewPr>
  <p:notesViewPr>
    <p:cSldViewPr snapToGrid="0">
      <p:cViewPr varScale="1">
        <p:scale>
          <a:sx n="83" d="100"/>
          <a:sy n="83" d="100"/>
        </p:scale>
        <p:origin x="381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209AE2FF-76F5-441B-91C4-2EF24AEEB7E2}" type="datetimeFigureOut">
              <a:rPr lang="en-US" smtClean="0"/>
              <a:t>4/13/2026</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91E017B-5ACB-42A9-B8CF-71CAD201DE24}" type="slidenum">
              <a:rPr lang="en-US" smtClean="0"/>
              <a:t>‹#›</a:t>
            </a:fld>
            <a:endParaRPr lang="en-US"/>
          </a:p>
        </p:txBody>
      </p:sp>
    </p:spTree>
    <p:extLst>
      <p:ext uri="{BB962C8B-B14F-4D97-AF65-F5344CB8AC3E}">
        <p14:creationId xmlns:p14="http://schemas.microsoft.com/office/powerpoint/2010/main" val="10783127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7D60BE8B-809F-4953-99D8-86E71E6254F0}" type="datetimeFigureOut">
              <a:rPr lang="en-US" smtClean="0"/>
              <a:t>4/13/2026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7D06C25-9243-4D12-B13D-0B7DBF1669EC}" type="slidenum">
              <a:rPr lang="en-US" smtClean="0"/>
              <a:t>‹#›</a:t>
            </a:fld>
            <a:endParaRPr lang="en-US"/>
          </a:p>
        </p:txBody>
      </p:sp>
    </p:spTree>
    <p:extLst>
      <p:ext uri="{BB962C8B-B14F-4D97-AF65-F5344CB8AC3E}">
        <p14:creationId xmlns:p14="http://schemas.microsoft.com/office/powerpoint/2010/main" val="3435628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PPIs:  Available OTC – Nexium, Prilosec, Etc.</a:t>
            </a:r>
          </a:p>
          <a:p>
            <a:r>
              <a:rPr lang="en-US" dirty="0"/>
              <a:t>Nasal:  Available OTC - </a:t>
            </a:r>
          </a:p>
        </p:txBody>
      </p:sp>
      <p:sp>
        <p:nvSpPr>
          <p:cNvPr id="4" name="Slide Number Placeholder 3"/>
          <p:cNvSpPr>
            <a:spLocks noGrp="1"/>
          </p:cNvSpPr>
          <p:nvPr>
            <p:ph type="sldNum" sz="quarter" idx="10"/>
          </p:nvPr>
        </p:nvSpPr>
        <p:spPr/>
        <p:txBody>
          <a:bodyPr/>
          <a:lstStyle/>
          <a:p>
            <a:fld id="{87D06C25-9243-4D12-B13D-0B7DBF1669EC}" type="slidenum">
              <a:rPr lang="en-US" smtClean="0"/>
              <a:t>3</a:t>
            </a:fld>
            <a:endParaRPr lang="en-US" dirty="0"/>
          </a:p>
        </p:txBody>
      </p:sp>
    </p:spTree>
    <p:extLst>
      <p:ext uri="{BB962C8B-B14F-4D97-AF65-F5344CB8AC3E}">
        <p14:creationId xmlns:p14="http://schemas.microsoft.com/office/powerpoint/2010/main" val="3133818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d309e0b6b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3d309e0b6b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befb5ec7af_2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2" name="Google Shape;492;g3befb5ec7af_2_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3c80785804b_1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3" name="Google Shape;513;g3c80785804b_1_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cad57479b7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9" name="Google Shape;549;g3cad57479b7_1_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8FF04-7FD9-A842-AC60-58219DD86D8A}" type="slidenum">
              <a:rPr kumimoji="0" lang="en-US" sz="1200" b="0" i="0" u="none" strike="noStrike" kern="1200" cap="none" spc="0" normalizeH="0" baseline="0" noProof="0" smtClean="0">
                <a:ln>
                  <a:noFill/>
                </a:ln>
                <a:solidFill>
                  <a:prstClr val="black"/>
                </a:solidFill>
                <a:effectLst/>
                <a:uLnTx/>
                <a:uFillTx/>
                <a:latin typeface="Elevance Sans"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Elevance Sans" panose="020F0502020204030204"/>
              <a:ea typeface="+mn-ea"/>
              <a:cs typeface="+mn-cs"/>
            </a:endParaRPr>
          </a:p>
        </p:txBody>
      </p:sp>
    </p:spTree>
    <p:extLst>
      <p:ext uri="{BB962C8B-B14F-4D97-AF65-F5344CB8AC3E}">
        <p14:creationId xmlns:p14="http://schemas.microsoft.com/office/powerpoint/2010/main" val="1204455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5E59F-5C3E-FC62-5977-F879A038B3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D0C68-81E8-EA62-0275-8FC9CBE37E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BDCC9-9368-D800-FD3E-54336A670B92}"/>
              </a:ext>
            </a:extLst>
          </p:cNvPr>
          <p:cNvSpPr>
            <a:spLocks noGrp="1"/>
          </p:cNvSpPr>
          <p:nvPr>
            <p:ph type="body" idx="1"/>
          </p:nvPr>
        </p:nvSpPr>
        <p:spPr/>
        <p:txBody>
          <a:bodyPr/>
          <a:lstStyle/>
          <a:p>
            <a:endParaRPr lang="en-US" baseline="-25000" dirty="0"/>
          </a:p>
        </p:txBody>
      </p:sp>
      <p:sp>
        <p:nvSpPr>
          <p:cNvPr id="4" name="Slide Number Placeholder 3">
            <a:extLst>
              <a:ext uri="{FF2B5EF4-FFF2-40B4-BE49-F238E27FC236}">
                <a16:creationId xmlns:a16="http://schemas.microsoft.com/office/drawing/2014/main" id="{5CFCE3A4-27AF-B99A-8287-7CD4D784D1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8FF04-7FD9-A842-AC60-58219DD86D8A}" type="slidenum">
              <a:rPr kumimoji="0" lang="en-US" sz="1200" b="0" i="0" u="none" strike="noStrike" kern="1200" cap="none" spc="0" normalizeH="0" baseline="0" noProof="0" smtClean="0">
                <a:ln>
                  <a:noFill/>
                </a:ln>
                <a:solidFill>
                  <a:prstClr val="black"/>
                </a:solidFill>
                <a:effectLst/>
                <a:uLnTx/>
                <a:uFillTx/>
                <a:latin typeface="Elevance Sans"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Elevance Sans" panose="020F0502020204030204"/>
              <a:ea typeface="+mn-ea"/>
              <a:cs typeface="+mn-cs"/>
            </a:endParaRPr>
          </a:p>
        </p:txBody>
      </p:sp>
    </p:spTree>
    <p:extLst>
      <p:ext uri="{BB962C8B-B14F-4D97-AF65-F5344CB8AC3E}">
        <p14:creationId xmlns:p14="http://schemas.microsoft.com/office/powerpoint/2010/main" val="3398841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E1875-BD12-F126-A7A2-832982D3C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A66296-7D7D-3E3B-7C20-BDE79F8CE7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0AB273-D6F1-4485-D77C-FE69C91FB1A9}"/>
              </a:ext>
            </a:extLst>
          </p:cNvPr>
          <p:cNvSpPr>
            <a:spLocks noGrp="1"/>
          </p:cNvSpPr>
          <p:nvPr>
            <p:ph type="body" idx="1"/>
          </p:nvPr>
        </p:nvSpPr>
        <p:spPr/>
        <p:txBody>
          <a:bodyPr/>
          <a:lstStyle/>
          <a:p>
            <a:endParaRPr lang="en-US" baseline="-25000" dirty="0"/>
          </a:p>
        </p:txBody>
      </p:sp>
      <p:sp>
        <p:nvSpPr>
          <p:cNvPr id="4" name="Slide Number Placeholder 3">
            <a:extLst>
              <a:ext uri="{FF2B5EF4-FFF2-40B4-BE49-F238E27FC236}">
                <a16:creationId xmlns:a16="http://schemas.microsoft.com/office/drawing/2014/main" id="{BA583F75-BC2A-D51B-59E3-14B3B5594E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8FF04-7FD9-A842-AC60-58219DD86D8A}" type="slidenum">
              <a:rPr kumimoji="0" lang="en-US" sz="1200" b="0" i="0" u="none" strike="noStrike" kern="1200" cap="none" spc="0" normalizeH="0" baseline="0" noProof="0" smtClean="0">
                <a:ln>
                  <a:noFill/>
                </a:ln>
                <a:solidFill>
                  <a:prstClr val="black"/>
                </a:solidFill>
                <a:effectLst/>
                <a:uLnTx/>
                <a:uFillTx/>
                <a:latin typeface="Elevance Sans"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Elevance Sans" panose="020F0502020204030204"/>
              <a:ea typeface="+mn-ea"/>
              <a:cs typeface="+mn-cs"/>
            </a:endParaRPr>
          </a:p>
        </p:txBody>
      </p:sp>
    </p:spTree>
    <p:extLst>
      <p:ext uri="{BB962C8B-B14F-4D97-AF65-F5344CB8AC3E}">
        <p14:creationId xmlns:p14="http://schemas.microsoft.com/office/powerpoint/2010/main" val="981513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C2193-D643-AE2B-7D4D-6B97D1A4C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FE78E8-FBD2-1EB4-11D6-7D429C2898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804A91-0004-79C3-11A1-0F5D183762F8}"/>
              </a:ext>
            </a:extLst>
          </p:cNvPr>
          <p:cNvSpPr>
            <a:spLocks noGrp="1"/>
          </p:cNvSpPr>
          <p:nvPr>
            <p:ph type="body" idx="1"/>
          </p:nvPr>
        </p:nvSpPr>
        <p:spPr/>
        <p:txBody>
          <a:bodyPr/>
          <a:lstStyle/>
          <a:p>
            <a:endParaRPr lang="en-US" baseline="-25000" dirty="0"/>
          </a:p>
        </p:txBody>
      </p:sp>
      <p:sp>
        <p:nvSpPr>
          <p:cNvPr id="4" name="Slide Number Placeholder 3">
            <a:extLst>
              <a:ext uri="{FF2B5EF4-FFF2-40B4-BE49-F238E27FC236}">
                <a16:creationId xmlns:a16="http://schemas.microsoft.com/office/drawing/2014/main" id="{9FE5E040-A3F3-0ABA-E848-6409D2A922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8FF04-7FD9-A842-AC60-58219DD86D8A}" type="slidenum">
              <a:rPr kumimoji="0" lang="en-US" sz="1200" b="0" i="0" u="none" strike="noStrike" kern="1200" cap="none" spc="0" normalizeH="0" baseline="0" noProof="0" smtClean="0">
                <a:ln>
                  <a:noFill/>
                </a:ln>
                <a:solidFill>
                  <a:prstClr val="black"/>
                </a:solidFill>
                <a:effectLst/>
                <a:uLnTx/>
                <a:uFillTx/>
                <a:latin typeface="Elevance Sans"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Elevance Sans" panose="020F0502020204030204"/>
              <a:ea typeface="+mn-ea"/>
              <a:cs typeface="+mn-cs"/>
            </a:endParaRPr>
          </a:p>
        </p:txBody>
      </p:sp>
    </p:spTree>
    <p:extLst>
      <p:ext uri="{BB962C8B-B14F-4D97-AF65-F5344CB8AC3E}">
        <p14:creationId xmlns:p14="http://schemas.microsoft.com/office/powerpoint/2010/main" val="28744269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1.svg"/><Relationship Id="rId2" Type="http://schemas.openxmlformats.org/officeDocument/2006/relationships/slideMaster" Target="../slideMasters/slideMaster4.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oleObject" Target="../embeddings/oleObject3.bin"/></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6.png"/><Relationship Id="rId2" Type="http://schemas.openxmlformats.org/officeDocument/2006/relationships/slideMaster" Target="../slideMasters/slideMaster4.xml"/><Relationship Id="rId1" Type="http://schemas.openxmlformats.org/officeDocument/2006/relationships/tags" Target="../tags/tag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9.emf"/></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slideMaster" Target="../slideMasters/slideMaster4.xml"/><Relationship Id="rId1" Type="http://schemas.openxmlformats.org/officeDocument/2006/relationships/tags" Target="../tags/tag6.x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image" Target="../media/image17.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5.svg"/><Relationship Id="rId2" Type="http://schemas.openxmlformats.org/officeDocument/2006/relationships/slideMaster" Target="../slideMasters/slideMaster4.xml"/><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image" Target="../media/image9.emf"/><Relationship Id="rId4" Type="http://schemas.openxmlformats.org/officeDocument/2006/relationships/oleObject" Target="../embeddings/oleObject3.bin"/></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9.jpeg"/><Relationship Id="rId7" Type="http://schemas.openxmlformats.org/officeDocument/2006/relationships/image" Target="../media/image15.svg"/><Relationship Id="rId2" Type="http://schemas.openxmlformats.org/officeDocument/2006/relationships/slideMaster" Target="../slideMasters/slideMaster4.xml"/><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image" Target="../media/image9.emf"/><Relationship Id="rId4" Type="http://schemas.openxmlformats.org/officeDocument/2006/relationships/oleObject" Target="../embeddings/oleObject3.bin"/></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5.svg"/><Relationship Id="rId2" Type="http://schemas.openxmlformats.org/officeDocument/2006/relationships/slideMaster" Target="../slideMasters/slideMaster4.xml"/><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image" Target="../media/image9.emf"/><Relationship Id="rId4" Type="http://schemas.openxmlformats.org/officeDocument/2006/relationships/oleObject" Target="../embeddings/oleObject3.bin"/></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15.svg"/><Relationship Id="rId2" Type="http://schemas.openxmlformats.org/officeDocument/2006/relationships/slideMaster" Target="../slideMasters/slideMaster4.xml"/><Relationship Id="rId1" Type="http://schemas.openxmlformats.org/officeDocument/2006/relationships/tags" Target="../tags/tag10.xml"/><Relationship Id="rId6" Type="http://schemas.openxmlformats.org/officeDocument/2006/relationships/image" Target="../media/image14.png"/><Relationship Id="rId5" Type="http://schemas.openxmlformats.org/officeDocument/2006/relationships/image" Target="../media/image9.emf"/><Relationship Id="rId4" Type="http://schemas.openxmlformats.org/officeDocument/2006/relationships/oleObject" Target="../embeddings/oleObject3.bin"/></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11.xml"/><Relationship Id="rId4" Type="http://schemas.openxmlformats.org/officeDocument/2006/relationships/image" Target="../media/image22.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12.xml"/><Relationship Id="rId4" Type="http://schemas.openxmlformats.org/officeDocument/2006/relationships/image" Target="../media/image22.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8.svg"/><Relationship Id="rId2" Type="http://schemas.openxmlformats.org/officeDocument/2006/relationships/slideMaster" Target="../slideMasters/slideMaster4.xml"/><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image" Target="../media/image22.emf"/><Relationship Id="rId4" Type="http://schemas.openxmlformats.org/officeDocument/2006/relationships/oleObject" Target="../embeddings/oleObject5.bin"/></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tags" Target="../tags/tag14.xml"/><Relationship Id="rId4" Type="http://schemas.openxmlformats.org/officeDocument/2006/relationships/image" Target="../media/image24.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4.xml"/><Relationship Id="rId1" Type="http://schemas.openxmlformats.org/officeDocument/2006/relationships/tags" Target="../tags/tag15.xml"/><Relationship Id="rId4" Type="http://schemas.openxmlformats.org/officeDocument/2006/relationships/image" Target="../media/image24.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4.xml"/><Relationship Id="rId1" Type="http://schemas.openxmlformats.org/officeDocument/2006/relationships/tags" Target="../tags/tag16.xml"/><Relationship Id="rId4" Type="http://schemas.openxmlformats.org/officeDocument/2006/relationships/image" Target="../media/image24.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4.xml"/><Relationship Id="rId1" Type="http://schemas.openxmlformats.org/officeDocument/2006/relationships/tags" Target="../tags/tag17.xml"/><Relationship Id="rId4" Type="http://schemas.openxmlformats.org/officeDocument/2006/relationships/image" Target="../media/image25.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4.xml"/><Relationship Id="rId1" Type="http://schemas.openxmlformats.org/officeDocument/2006/relationships/tags" Target="../tags/tag18.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4.xml"/><Relationship Id="rId1" Type="http://schemas.openxmlformats.org/officeDocument/2006/relationships/tags" Target="../tags/tag19.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4.xml"/><Relationship Id="rId1" Type="http://schemas.openxmlformats.org/officeDocument/2006/relationships/tags" Target="../tags/tag20.xml"/><Relationship Id="rId4" Type="http://schemas.openxmlformats.org/officeDocument/2006/relationships/image" Target="../media/image24.emf"/></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4.xml"/><Relationship Id="rId1" Type="http://schemas.openxmlformats.org/officeDocument/2006/relationships/tags" Target="../tags/tag21.xml"/><Relationship Id="rId4" Type="http://schemas.openxmlformats.org/officeDocument/2006/relationships/image" Target="../media/image24.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4.xml"/><Relationship Id="rId1" Type="http://schemas.openxmlformats.org/officeDocument/2006/relationships/tags" Target="../tags/tag22.xml"/><Relationship Id="rId4" Type="http://schemas.openxmlformats.org/officeDocument/2006/relationships/image" Target="../media/image24.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4.xml"/><Relationship Id="rId1" Type="http://schemas.openxmlformats.org/officeDocument/2006/relationships/tags" Target="../tags/tag23.xml"/><Relationship Id="rId4" Type="http://schemas.openxmlformats.org/officeDocument/2006/relationships/image" Target="../media/image24.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4.xml"/><Relationship Id="rId1" Type="http://schemas.openxmlformats.org/officeDocument/2006/relationships/tags" Target="../tags/tag24.xml"/><Relationship Id="rId4" Type="http://schemas.openxmlformats.org/officeDocument/2006/relationships/image" Target="../media/image24.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4.xml"/><Relationship Id="rId1" Type="http://schemas.openxmlformats.org/officeDocument/2006/relationships/tags" Target="../tags/tag25.xml"/><Relationship Id="rId4" Type="http://schemas.openxmlformats.org/officeDocument/2006/relationships/image" Target="../media/image24.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4.xml"/><Relationship Id="rId1" Type="http://schemas.openxmlformats.org/officeDocument/2006/relationships/tags" Target="../tags/tag26.xml"/><Relationship Id="rId4" Type="http://schemas.openxmlformats.org/officeDocument/2006/relationships/image" Target="../media/image24.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4.xml"/><Relationship Id="rId1" Type="http://schemas.openxmlformats.org/officeDocument/2006/relationships/tags" Target="../tags/tag27.xml"/><Relationship Id="rId4" Type="http://schemas.openxmlformats.org/officeDocument/2006/relationships/image" Target="../media/image24.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4.xml"/><Relationship Id="rId1" Type="http://schemas.openxmlformats.org/officeDocument/2006/relationships/tags" Target="../tags/tag28.xml"/><Relationship Id="rId4" Type="http://schemas.openxmlformats.org/officeDocument/2006/relationships/image" Target="../media/image24.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4.xml"/><Relationship Id="rId1" Type="http://schemas.openxmlformats.org/officeDocument/2006/relationships/tags" Target="../tags/tag29.xml"/><Relationship Id="rId4" Type="http://schemas.openxmlformats.org/officeDocument/2006/relationships/image" Target="../media/image29.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4.xml"/><Relationship Id="rId1" Type="http://schemas.openxmlformats.org/officeDocument/2006/relationships/tags" Target="../tags/tag30.xml"/><Relationship Id="rId4" Type="http://schemas.openxmlformats.org/officeDocument/2006/relationships/image" Target="../media/image29.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4.xml"/><Relationship Id="rId1" Type="http://schemas.openxmlformats.org/officeDocument/2006/relationships/tags" Target="../tags/tag31.xml"/><Relationship Id="rId5" Type="http://schemas.openxmlformats.org/officeDocument/2006/relationships/image" Target="../media/image13.png"/><Relationship Id="rId4" Type="http://schemas.openxmlformats.org/officeDocument/2006/relationships/image" Target="../media/image29.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4.xml"/><Relationship Id="rId1" Type="http://schemas.openxmlformats.org/officeDocument/2006/relationships/tags" Target="../tags/tag3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9.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22.bin"/><Relationship Id="rId7" Type="http://schemas.openxmlformats.org/officeDocument/2006/relationships/image" Target="../media/image16.png"/><Relationship Id="rId2" Type="http://schemas.openxmlformats.org/officeDocument/2006/relationships/slideMaster" Target="../slideMasters/slideMaster4.xml"/><Relationship Id="rId1" Type="http://schemas.openxmlformats.org/officeDocument/2006/relationships/tags" Target="../tags/tag33.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9.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4.xml"/><Relationship Id="rId1" Type="http://schemas.openxmlformats.org/officeDocument/2006/relationships/tags" Target="../tags/tag34.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9.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20.bin"/><Relationship Id="rId7" Type="http://schemas.openxmlformats.org/officeDocument/2006/relationships/image" Target="../media/image28.svg"/><Relationship Id="rId2" Type="http://schemas.openxmlformats.org/officeDocument/2006/relationships/slideMaster" Target="../slideMasters/slideMaster4.xml"/><Relationship Id="rId1" Type="http://schemas.openxmlformats.org/officeDocument/2006/relationships/tags" Target="../tags/tag35.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image" Target="../media/image29.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4.xml"/><Relationship Id="rId1" Type="http://schemas.openxmlformats.org/officeDocument/2006/relationships/tags" Target="../tags/tag36.xml"/><Relationship Id="rId4" Type="http://schemas.openxmlformats.org/officeDocument/2006/relationships/image" Target="../media/image30.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4.xml"/><Relationship Id="rId1" Type="http://schemas.openxmlformats.org/officeDocument/2006/relationships/tags" Target="../tags/tag3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30.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4.xml"/><Relationship Id="rId1" Type="http://schemas.openxmlformats.org/officeDocument/2006/relationships/tags" Target="../tags/tag38.xml"/><Relationship Id="rId4" Type="http://schemas.openxmlformats.org/officeDocument/2006/relationships/image" Target="../media/image30.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4.xml"/><Relationship Id="rId1" Type="http://schemas.openxmlformats.org/officeDocument/2006/relationships/tags" Target="../tags/tag39.xml"/><Relationship Id="rId4" Type="http://schemas.openxmlformats.org/officeDocument/2006/relationships/image" Target="../media/image22.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4.xml"/><Relationship Id="rId1" Type="http://schemas.openxmlformats.org/officeDocument/2006/relationships/tags" Target="../tags/tag40.xml"/><Relationship Id="rId4" Type="http://schemas.openxmlformats.org/officeDocument/2006/relationships/image" Target="../media/image22.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4.xml"/><Relationship Id="rId1" Type="http://schemas.openxmlformats.org/officeDocument/2006/relationships/tags" Target="../tags/tag41.xml"/><Relationship Id="rId4" Type="http://schemas.openxmlformats.org/officeDocument/2006/relationships/image" Target="../media/image22.emf"/></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4.xml"/><Relationship Id="rId1" Type="http://schemas.openxmlformats.org/officeDocument/2006/relationships/tags" Target="../tags/tag42.xml"/><Relationship Id="rId6" Type="http://schemas.openxmlformats.org/officeDocument/2006/relationships/image" Target="../media/image16.png"/><Relationship Id="rId5" Type="http://schemas.openxmlformats.org/officeDocument/2006/relationships/image" Target="../media/image22.emf"/><Relationship Id="rId4" Type="http://schemas.openxmlformats.org/officeDocument/2006/relationships/oleObject" Target="../embeddings/oleObject25.bin"/></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4.xml"/><Relationship Id="rId1" Type="http://schemas.openxmlformats.org/officeDocument/2006/relationships/tags" Target="../tags/tag43.xml"/><Relationship Id="rId4" Type="http://schemas.openxmlformats.org/officeDocument/2006/relationships/image" Target="../media/image22.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4.xml"/><Relationship Id="rId1" Type="http://schemas.openxmlformats.org/officeDocument/2006/relationships/tags" Target="../tags/tag44.xml"/><Relationship Id="rId4" Type="http://schemas.openxmlformats.org/officeDocument/2006/relationships/image" Target="../media/image22.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4.xml"/><Relationship Id="rId1" Type="http://schemas.openxmlformats.org/officeDocument/2006/relationships/tags" Target="../tags/tag45.xml"/><Relationship Id="rId4" Type="http://schemas.openxmlformats.org/officeDocument/2006/relationships/image" Target="../media/image24.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4.xml"/><Relationship Id="rId1" Type="http://schemas.openxmlformats.org/officeDocument/2006/relationships/tags" Target="../tags/tag46.xml"/><Relationship Id="rId4" Type="http://schemas.openxmlformats.org/officeDocument/2006/relationships/image" Target="../media/image24.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4.xml"/><Relationship Id="rId1" Type="http://schemas.openxmlformats.org/officeDocument/2006/relationships/tags" Target="../tags/tag47.xml"/><Relationship Id="rId4" Type="http://schemas.openxmlformats.org/officeDocument/2006/relationships/image" Target="../media/image24.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4.xml"/><Relationship Id="rId1" Type="http://schemas.openxmlformats.org/officeDocument/2006/relationships/tags" Target="../tags/tag48.xml"/><Relationship Id="rId4" Type="http://schemas.openxmlformats.org/officeDocument/2006/relationships/image" Target="../media/image24.emf"/></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4.xml"/><Relationship Id="rId1" Type="http://schemas.openxmlformats.org/officeDocument/2006/relationships/tags" Target="../tags/tag49.xml"/><Relationship Id="rId4" Type="http://schemas.openxmlformats.org/officeDocument/2006/relationships/image" Target="../media/image24.emf"/></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4.xml"/><Relationship Id="rId1" Type="http://schemas.openxmlformats.org/officeDocument/2006/relationships/tags" Target="../tags/tag50.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2.emf"/></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3" Type="http://schemas.openxmlformats.org/officeDocument/2006/relationships/image" Target="../media/image44.svg"/><Relationship Id="rId18" Type="http://schemas.openxmlformats.org/officeDocument/2006/relationships/image" Target="../media/image49.png"/><Relationship Id="rId26" Type="http://schemas.openxmlformats.org/officeDocument/2006/relationships/image" Target="../media/image57.png"/><Relationship Id="rId39" Type="http://schemas.openxmlformats.org/officeDocument/2006/relationships/image" Target="../media/image70.svg"/><Relationship Id="rId21" Type="http://schemas.openxmlformats.org/officeDocument/2006/relationships/image" Target="../media/image52.svg"/><Relationship Id="rId34" Type="http://schemas.openxmlformats.org/officeDocument/2006/relationships/image" Target="../media/image65.png"/><Relationship Id="rId42" Type="http://schemas.openxmlformats.org/officeDocument/2006/relationships/image" Target="../media/image73.png"/><Relationship Id="rId47" Type="http://schemas.openxmlformats.org/officeDocument/2006/relationships/image" Target="../media/image78.svg"/><Relationship Id="rId7" Type="http://schemas.openxmlformats.org/officeDocument/2006/relationships/image" Target="../media/image38.svg"/><Relationship Id="rId2" Type="http://schemas.openxmlformats.org/officeDocument/2006/relationships/image" Target="../media/image33.png"/><Relationship Id="rId16" Type="http://schemas.openxmlformats.org/officeDocument/2006/relationships/image" Target="../media/image47.png"/><Relationship Id="rId29" Type="http://schemas.openxmlformats.org/officeDocument/2006/relationships/image" Target="../media/image60.svg"/><Relationship Id="rId1" Type="http://schemas.openxmlformats.org/officeDocument/2006/relationships/slideMaster" Target="../slideMasters/slideMaster4.xml"/><Relationship Id="rId6" Type="http://schemas.openxmlformats.org/officeDocument/2006/relationships/image" Target="../media/image37.png"/><Relationship Id="rId11" Type="http://schemas.openxmlformats.org/officeDocument/2006/relationships/image" Target="../media/image42.svg"/><Relationship Id="rId24" Type="http://schemas.openxmlformats.org/officeDocument/2006/relationships/image" Target="../media/image55.png"/><Relationship Id="rId32" Type="http://schemas.openxmlformats.org/officeDocument/2006/relationships/image" Target="../media/image63.png"/><Relationship Id="rId37" Type="http://schemas.openxmlformats.org/officeDocument/2006/relationships/image" Target="../media/image68.svg"/><Relationship Id="rId40" Type="http://schemas.openxmlformats.org/officeDocument/2006/relationships/image" Target="../media/image71.png"/><Relationship Id="rId45" Type="http://schemas.openxmlformats.org/officeDocument/2006/relationships/image" Target="../media/image76.svg"/><Relationship Id="rId5" Type="http://schemas.openxmlformats.org/officeDocument/2006/relationships/image" Target="../media/image36.svg"/><Relationship Id="rId15" Type="http://schemas.openxmlformats.org/officeDocument/2006/relationships/image" Target="../media/image46.svg"/><Relationship Id="rId23" Type="http://schemas.openxmlformats.org/officeDocument/2006/relationships/image" Target="../media/image54.svg"/><Relationship Id="rId28" Type="http://schemas.openxmlformats.org/officeDocument/2006/relationships/image" Target="../media/image59.png"/><Relationship Id="rId36" Type="http://schemas.openxmlformats.org/officeDocument/2006/relationships/image" Target="../media/image67.png"/><Relationship Id="rId10" Type="http://schemas.openxmlformats.org/officeDocument/2006/relationships/image" Target="../media/image41.png"/><Relationship Id="rId19" Type="http://schemas.openxmlformats.org/officeDocument/2006/relationships/image" Target="../media/image50.svg"/><Relationship Id="rId31" Type="http://schemas.openxmlformats.org/officeDocument/2006/relationships/image" Target="../media/image62.svg"/><Relationship Id="rId44" Type="http://schemas.openxmlformats.org/officeDocument/2006/relationships/image" Target="../media/image75.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svg"/><Relationship Id="rId30" Type="http://schemas.openxmlformats.org/officeDocument/2006/relationships/image" Target="../media/image61.png"/><Relationship Id="rId35" Type="http://schemas.openxmlformats.org/officeDocument/2006/relationships/image" Target="../media/image66.svg"/><Relationship Id="rId43" Type="http://schemas.openxmlformats.org/officeDocument/2006/relationships/image" Target="../media/image74.svg"/><Relationship Id="rId8" Type="http://schemas.openxmlformats.org/officeDocument/2006/relationships/image" Target="../media/image39.png"/><Relationship Id="rId3" Type="http://schemas.openxmlformats.org/officeDocument/2006/relationships/image" Target="../media/image34.svg"/><Relationship Id="rId12" Type="http://schemas.openxmlformats.org/officeDocument/2006/relationships/image" Target="../media/image43.png"/><Relationship Id="rId17" Type="http://schemas.openxmlformats.org/officeDocument/2006/relationships/image" Target="../media/image48.svg"/><Relationship Id="rId25" Type="http://schemas.openxmlformats.org/officeDocument/2006/relationships/image" Target="../media/image56.svg"/><Relationship Id="rId33" Type="http://schemas.openxmlformats.org/officeDocument/2006/relationships/image" Target="../media/image64.svg"/><Relationship Id="rId38" Type="http://schemas.openxmlformats.org/officeDocument/2006/relationships/image" Target="../media/image69.png"/><Relationship Id="rId46" Type="http://schemas.openxmlformats.org/officeDocument/2006/relationships/image" Target="../media/image77.png"/><Relationship Id="rId20" Type="http://schemas.openxmlformats.org/officeDocument/2006/relationships/image" Target="../media/image51.png"/><Relationship Id="rId41" Type="http://schemas.openxmlformats.org/officeDocument/2006/relationships/image" Target="../media/image72.sv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18" Type="http://schemas.openxmlformats.org/officeDocument/2006/relationships/image" Target="../media/image95.png"/><Relationship Id="rId26" Type="http://schemas.openxmlformats.org/officeDocument/2006/relationships/image" Target="../media/image103.png"/><Relationship Id="rId3" Type="http://schemas.openxmlformats.org/officeDocument/2006/relationships/image" Target="../media/image80.svg"/><Relationship Id="rId21" Type="http://schemas.openxmlformats.org/officeDocument/2006/relationships/image" Target="../media/image98.svg"/><Relationship Id="rId7" Type="http://schemas.openxmlformats.org/officeDocument/2006/relationships/image" Target="../media/image84.svg"/><Relationship Id="rId12" Type="http://schemas.openxmlformats.org/officeDocument/2006/relationships/image" Target="../media/image89.png"/><Relationship Id="rId17" Type="http://schemas.openxmlformats.org/officeDocument/2006/relationships/image" Target="../media/image94.svg"/><Relationship Id="rId25" Type="http://schemas.openxmlformats.org/officeDocument/2006/relationships/image" Target="../media/image102.svg"/><Relationship Id="rId2" Type="http://schemas.openxmlformats.org/officeDocument/2006/relationships/image" Target="../media/image79.png"/><Relationship Id="rId16" Type="http://schemas.openxmlformats.org/officeDocument/2006/relationships/image" Target="../media/image93.png"/><Relationship Id="rId20" Type="http://schemas.openxmlformats.org/officeDocument/2006/relationships/image" Target="../media/image97.png"/><Relationship Id="rId29" Type="http://schemas.openxmlformats.org/officeDocument/2006/relationships/image" Target="../media/image106.svg"/><Relationship Id="rId1" Type="http://schemas.openxmlformats.org/officeDocument/2006/relationships/slideMaster" Target="../slideMasters/slideMaster4.xml"/><Relationship Id="rId6" Type="http://schemas.openxmlformats.org/officeDocument/2006/relationships/image" Target="../media/image83.png"/><Relationship Id="rId11" Type="http://schemas.openxmlformats.org/officeDocument/2006/relationships/image" Target="../media/image88.svg"/><Relationship Id="rId24" Type="http://schemas.openxmlformats.org/officeDocument/2006/relationships/image" Target="../media/image101.png"/><Relationship Id="rId5" Type="http://schemas.openxmlformats.org/officeDocument/2006/relationships/image" Target="../media/image82.svg"/><Relationship Id="rId15" Type="http://schemas.openxmlformats.org/officeDocument/2006/relationships/image" Target="../media/image92.svg"/><Relationship Id="rId23" Type="http://schemas.openxmlformats.org/officeDocument/2006/relationships/image" Target="../media/image100.svg"/><Relationship Id="rId28" Type="http://schemas.openxmlformats.org/officeDocument/2006/relationships/image" Target="../media/image105.png"/><Relationship Id="rId10" Type="http://schemas.openxmlformats.org/officeDocument/2006/relationships/image" Target="../media/image87.png"/><Relationship Id="rId19" Type="http://schemas.openxmlformats.org/officeDocument/2006/relationships/image" Target="../media/image96.svg"/><Relationship Id="rId4" Type="http://schemas.openxmlformats.org/officeDocument/2006/relationships/image" Target="../media/image81.png"/><Relationship Id="rId9" Type="http://schemas.openxmlformats.org/officeDocument/2006/relationships/image" Target="../media/image86.svg"/><Relationship Id="rId14" Type="http://schemas.openxmlformats.org/officeDocument/2006/relationships/image" Target="../media/image91.png"/><Relationship Id="rId22" Type="http://schemas.openxmlformats.org/officeDocument/2006/relationships/image" Target="../media/image99.png"/><Relationship Id="rId27" Type="http://schemas.openxmlformats.org/officeDocument/2006/relationships/image" Target="../media/image104.sv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4/13/2026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4/13/2026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4/13/2026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4/13/2026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4/13/2026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4/13/2026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4/13/2026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4/13/2026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4/13/2026</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87867" y="368067"/>
            <a:ext cx="10408920" cy="615553"/>
          </a:xfrm>
        </p:spPr>
        <p:txBody>
          <a:bodyPr lIns="0" tIns="0" rIns="0" bIns="0"/>
          <a:lstStyle>
            <a:lvl1pPr>
              <a:defRPr sz="4000" b="0" i="0">
                <a:solidFill>
                  <a:srgbClr val="2B2927"/>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a:xfrm>
            <a:off x="5527040" y="8503921"/>
            <a:ext cx="5201920" cy="369332"/>
          </a:xfrm>
        </p:spPr>
        <p:txBody>
          <a:bodyPr lIns="0" tIns="0" rIns="0" bIns="0"/>
          <a:lstStyle>
            <a:lvl1pPr algn="ctr">
              <a:defRPr>
                <a:solidFill>
                  <a:schemeClr val="tx1">
                    <a:tint val="75000"/>
                  </a:schemeClr>
                </a:solidFill>
              </a:defRPr>
            </a:lvl1pPr>
          </a:lstStyle>
          <a:p>
            <a:pPr defTabSz="1219170"/>
            <a:endParaRPr lang="en-US" sz="2400" kern="0">
              <a:solidFill>
                <a:prstClr val="black">
                  <a:tint val="75000"/>
                </a:prstClr>
              </a:solidFill>
            </a:endParaRPr>
          </a:p>
        </p:txBody>
      </p:sp>
      <p:sp>
        <p:nvSpPr>
          <p:cNvPr id="5" name="Holder 5"/>
          <p:cNvSpPr>
            <a:spLocks noGrp="1"/>
          </p:cNvSpPr>
          <p:nvPr>
            <p:ph type="dt" sz="half" idx="6"/>
          </p:nvPr>
        </p:nvSpPr>
        <p:spPr>
          <a:xfrm>
            <a:off x="812800" y="8503921"/>
            <a:ext cx="3738880" cy="369332"/>
          </a:xfrm>
        </p:spPr>
        <p:txBody>
          <a:bodyPr lIns="0" tIns="0" rIns="0" bIns="0"/>
          <a:lstStyle>
            <a:lvl1pPr algn="l">
              <a:defRPr>
                <a:solidFill>
                  <a:schemeClr val="tx1">
                    <a:tint val="75000"/>
                  </a:schemeClr>
                </a:solidFill>
              </a:defRPr>
            </a:lvl1pPr>
          </a:lstStyle>
          <a:p>
            <a:pPr defTabSz="1219170"/>
            <a:fld id="{1D8BD707-D9CF-40AE-B4C6-C98DA3205C09}" type="datetimeFigureOut">
              <a:rPr lang="en-US" sz="2400" kern="0" smtClean="0">
                <a:solidFill>
                  <a:prstClr val="black">
                    <a:tint val="75000"/>
                  </a:prstClr>
                </a:solidFill>
              </a:rPr>
              <a:pPr defTabSz="1219170"/>
              <a:t>4/13/2026</a:t>
            </a:fld>
            <a:endParaRPr lang="en-US" sz="2400" kern="0">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67" b="0" i="0">
                <a:solidFill>
                  <a:srgbClr val="605B57"/>
                </a:solidFill>
                <a:latin typeface="Tahoma"/>
                <a:cs typeface="Tahoma"/>
              </a:defRPr>
            </a:lvl1pPr>
          </a:lstStyle>
          <a:p>
            <a:pPr marL="77045" defTabSz="1219170">
              <a:spcBef>
                <a:spcPts val="100"/>
              </a:spcBef>
            </a:pPr>
            <a:fld id="{81D60167-4931-47E6-BA6A-407CBD079E47}" type="slidenum">
              <a:rPr lang="en-US" kern="0" smtClean="0"/>
              <a:pPr marL="77045" defTabSz="1219170">
                <a:spcBef>
                  <a:spcPts val="100"/>
                </a:spcBef>
              </a:pPr>
              <a:t>‹#›</a:t>
            </a:fld>
            <a:endParaRPr lang="en-US" kern="0" dirty="0"/>
          </a:p>
        </p:txBody>
      </p:sp>
    </p:spTree>
    <p:extLst>
      <p:ext uri="{BB962C8B-B14F-4D97-AF65-F5344CB8AC3E}">
        <p14:creationId xmlns:p14="http://schemas.microsoft.com/office/powerpoint/2010/main" val="1375675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5527040" y="8503921"/>
            <a:ext cx="5201920" cy="369332"/>
          </a:xfrm>
        </p:spPr>
        <p:txBody>
          <a:bodyPr lIns="0" tIns="0" rIns="0" bIns="0"/>
          <a:lstStyle>
            <a:lvl1pPr algn="ctr">
              <a:defRPr>
                <a:solidFill>
                  <a:schemeClr val="tx1">
                    <a:tint val="75000"/>
                  </a:schemeClr>
                </a:solidFill>
              </a:defRPr>
            </a:lvl1pPr>
          </a:lstStyle>
          <a:p>
            <a:pPr defTabSz="1219170"/>
            <a:endParaRPr lang="en-US" sz="2400" kern="0">
              <a:solidFill>
                <a:prstClr val="black">
                  <a:tint val="75000"/>
                </a:prstClr>
              </a:solidFill>
            </a:endParaRPr>
          </a:p>
        </p:txBody>
      </p:sp>
      <p:sp>
        <p:nvSpPr>
          <p:cNvPr id="3" name="Holder 3"/>
          <p:cNvSpPr>
            <a:spLocks noGrp="1"/>
          </p:cNvSpPr>
          <p:nvPr>
            <p:ph type="dt" sz="half" idx="6"/>
          </p:nvPr>
        </p:nvSpPr>
        <p:spPr>
          <a:xfrm>
            <a:off x="812800" y="8503921"/>
            <a:ext cx="3738880" cy="369332"/>
          </a:xfrm>
        </p:spPr>
        <p:txBody>
          <a:bodyPr lIns="0" tIns="0" rIns="0" bIns="0"/>
          <a:lstStyle>
            <a:lvl1pPr algn="l">
              <a:defRPr>
                <a:solidFill>
                  <a:schemeClr val="tx1">
                    <a:tint val="75000"/>
                  </a:schemeClr>
                </a:solidFill>
              </a:defRPr>
            </a:lvl1pPr>
          </a:lstStyle>
          <a:p>
            <a:pPr defTabSz="1219170"/>
            <a:fld id="{1D8BD707-D9CF-40AE-B4C6-C98DA3205C09}" type="datetimeFigureOut">
              <a:rPr lang="en-US" sz="2400" kern="0" smtClean="0">
                <a:solidFill>
                  <a:prstClr val="black">
                    <a:tint val="75000"/>
                  </a:prstClr>
                </a:solidFill>
              </a:rPr>
              <a:pPr defTabSz="1219170"/>
              <a:t>4/13/2026</a:t>
            </a:fld>
            <a:endParaRPr lang="en-US" sz="2400" kern="0">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67" b="0" i="0">
                <a:solidFill>
                  <a:srgbClr val="605B57"/>
                </a:solidFill>
                <a:latin typeface="Tahoma"/>
                <a:cs typeface="Tahoma"/>
              </a:defRPr>
            </a:lvl1pPr>
          </a:lstStyle>
          <a:p>
            <a:pPr marL="77045" defTabSz="1219170">
              <a:spcBef>
                <a:spcPts val="100"/>
              </a:spcBef>
            </a:pPr>
            <a:fld id="{81D60167-4931-47E6-BA6A-407CBD079E47}" type="slidenum">
              <a:rPr lang="en-US" kern="0" smtClean="0"/>
              <a:pPr marL="77045" defTabSz="1219170">
                <a:spcBef>
                  <a:spcPts val="100"/>
                </a:spcBef>
              </a:pPr>
              <a:t>‹#›</a:t>
            </a:fld>
            <a:endParaRPr lang="en-US" kern="0" dirty="0"/>
          </a:p>
        </p:txBody>
      </p:sp>
    </p:spTree>
    <p:extLst>
      <p:ext uri="{BB962C8B-B14F-4D97-AF65-F5344CB8AC3E}">
        <p14:creationId xmlns:p14="http://schemas.microsoft.com/office/powerpoint/2010/main" val="5202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4/13/2026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4/13/2026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5470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4/13/2026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27108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4/13/2026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90001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4/13/2026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14966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4/13/2026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929371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4/13/2026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005399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4/13/2026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12817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4/13/2026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26265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4/13/2026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81360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4/13/2026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22643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4/13/2026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4/13/2026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192530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4/13/2026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4019288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4/13/2026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619030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4/13/2026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4896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4/13/2026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234552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4/13/2026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663828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4/13/2026</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909675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Line Headline - Ivory">
  <p:cSld name="Two Line Headline - Ivory">
    <p:bg>
      <p:bgPr>
        <a:solidFill>
          <a:schemeClr val="accent3"/>
        </a:solidFill>
        <a:effectLst/>
      </p:bgPr>
    </p:bg>
    <p:spTree>
      <p:nvGrpSpPr>
        <p:cNvPr id="1" name="Shape 68"/>
        <p:cNvGrpSpPr/>
        <p:nvPr/>
      </p:nvGrpSpPr>
      <p:grpSpPr>
        <a:xfrm>
          <a:off x="0" y="0"/>
          <a:ext cx="0" cy="0"/>
          <a:chOff x="0" y="0"/>
          <a:chExt cx="0" cy="0"/>
        </a:xfrm>
      </p:grpSpPr>
      <p:sp>
        <p:nvSpPr>
          <p:cNvPr id="69" name="Google Shape;69;g3c61a4ddc6c_0_508"/>
          <p:cNvSpPr txBox="1">
            <a:spLocks noGrp="1"/>
          </p:cNvSpPr>
          <p:nvPr>
            <p:ph type="title"/>
          </p:nvPr>
        </p:nvSpPr>
        <p:spPr>
          <a:xfrm>
            <a:off x="597408" y="560831"/>
            <a:ext cx="10984800" cy="11352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SzPts val="2800"/>
              <a:buNone/>
              <a:defRPr/>
            </a:lvl1pPr>
            <a:lvl2pPr lvl="1" algn="l">
              <a:lnSpc>
                <a:spcPct val="100000"/>
              </a:lnSpc>
              <a:spcBef>
                <a:spcPts val="0"/>
              </a:spcBef>
              <a:spcAft>
                <a:spcPts val="0"/>
              </a:spcAft>
              <a:buSzPts val="3300"/>
              <a:buNone/>
              <a:defRPr/>
            </a:lvl2pPr>
            <a:lvl3pPr lvl="2" algn="l">
              <a:lnSpc>
                <a:spcPct val="100000"/>
              </a:lnSpc>
              <a:spcBef>
                <a:spcPts val="0"/>
              </a:spcBef>
              <a:spcAft>
                <a:spcPts val="0"/>
              </a:spcAft>
              <a:buSzPts val="3300"/>
              <a:buNone/>
              <a:defRPr/>
            </a:lvl3pPr>
            <a:lvl4pPr lvl="3" algn="l">
              <a:lnSpc>
                <a:spcPct val="100000"/>
              </a:lnSpc>
              <a:spcBef>
                <a:spcPts val="0"/>
              </a:spcBef>
              <a:spcAft>
                <a:spcPts val="0"/>
              </a:spcAft>
              <a:buSzPts val="3300"/>
              <a:buNone/>
              <a:defRPr/>
            </a:lvl4pPr>
            <a:lvl5pPr lvl="4" algn="l">
              <a:lnSpc>
                <a:spcPct val="100000"/>
              </a:lnSpc>
              <a:spcBef>
                <a:spcPts val="0"/>
              </a:spcBef>
              <a:spcAft>
                <a:spcPts val="0"/>
              </a:spcAft>
              <a:buSzPts val="3300"/>
              <a:buNone/>
              <a:defRPr/>
            </a:lvl5pPr>
            <a:lvl6pPr lvl="5" algn="l">
              <a:lnSpc>
                <a:spcPct val="100000"/>
              </a:lnSpc>
              <a:spcBef>
                <a:spcPts val="0"/>
              </a:spcBef>
              <a:spcAft>
                <a:spcPts val="0"/>
              </a:spcAft>
              <a:buSzPts val="3300"/>
              <a:buNone/>
              <a:defRPr/>
            </a:lvl6pPr>
            <a:lvl7pPr lvl="6" algn="l">
              <a:lnSpc>
                <a:spcPct val="100000"/>
              </a:lnSpc>
              <a:spcBef>
                <a:spcPts val="0"/>
              </a:spcBef>
              <a:spcAft>
                <a:spcPts val="0"/>
              </a:spcAft>
              <a:buSzPts val="3300"/>
              <a:buNone/>
              <a:defRPr/>
            </a:lvl7pPr>
            <a:lvl8pPr lvl="7" algn="l">
              <a:lnSpc>
                <a:spcPct val="100000"/>
              </a:lnSpc>
              <a:spcBef>
                <a:spcPts val="0"/>
              </a:spcBef>
              <a:spcAft>
                <a:spcPts val="0"/>
              </a:spcAft>
              <a:buSzPts val="3300"/>
              <a:buNone/>
              <a:defRPr/>
            </a:lvl8pPr>
            <a:lvl9pPr lvl="8" algn="l">
              <a:lnSpc>
                <a:spcPct val="100000"/>
              </a:lnSpc>
              <a:spcBef>
                <a:spcPts val="0"/>
              </a:spcBef>
              <a:spcAft>
                <a:spcPts val="0"/>
              </a:spcAft>
              <a:buSzPts val="3300"/>
              <a:buNone/>
              <a:defRPr/>
            </a:lvl9pPr>
          </a:lstStyle>
          <a:p>
            <a:endParaRPr/>
          </a:p>
        </p:txBody>
      </p:sp>
      <p:sp>
        <p:nvSpPr>
          <p:cNvPr id="70" name="Google Shape;70;g3c61a4ddc6c_0_508"/>
          <p:cNvSpPr txBox="1">
            <a:spLocks noGrp="1"/>
          </p:cNvSpPr>
          <p:nvPr>
            <p:ph type="body" idx="1"/>
          </p:nvPr>
        </p:nvSpPr>
        <p:spPr>
          <a:xfrm>
            <a:off x="1893900" y="6181344"/>
            <a:ext cx="7070400" cy="477200"/>
          </a:xfrm>
          <a:prstGeom prst="rect">
            <a:avLst/>
          </a:prstGeom>
          <a:noFill/>
          <a:ln>
            <a:noFill/>
          </a:ln>
        </p:spPr>
        <p:txBody>
          <a:bodyPr spcFirstLastPara="1" wrap="square" lIns="0" tIns="0" rIns="0" bIns="0" anchor="ctr" anchorCtr="0">
            <a:noAutofit/>
          </a:bodyPr>
          <a:lstStyle>
            <a:lvl1pPr marL="609585" marR="0" lvl="0" indent="-304792" algn="l" rtl="0">
              <a:lnSpc>
                <a:spcPct val="100000"/>
              </a:lnSpc>
              <a:spcBef>
                <a:spcPts val="0"/>
              </a:spcBef>
              <a:spcAft>
                <a:spcPts val="0"/>
              </a:spcAft>
              <a:buClr>
                <a:srgbClr val="000000"/>
              </a:buClr>
              <a:buSzPts val="1400"/>
              <a:buFont typeface="Arial"/>
              <a:buNone/>
              <a:defRPr sz="800" b="0" i="0" u="none" strike="noStrike" cap="none">
                <a:solidFill>
                  <a:schemeClr val="accent1"/>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800"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800"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800"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800"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71" name="Google Shape;71;g3c61a4ddc6c_0_508"/>
          <p:cNvSpPr txBox="1">
            <a:spLocks noGrp="1"/>
          </p:cNvSpPr>
          <p:nvPr>
            <p:ph type="subTitle" idx="2"/>
          </p:nvPr>
        </p:nvSpPr>
        <p:spPr>
          <a:xfrm>
            <a:off x="597400" y="1696087"/>
            <a:ext cx="10985200" cy="7204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200"/>
              <a:buFont typeface="Arial"/>
              <a:buNone/>
              <a:defRPr sz="16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2000"/>
              <a:buFont typeface="Arial"/>
              <a:buNone/>
              <a:defRPr sz="2667"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9pPr>
          </a:lstStyle>
          <a:p>
            <a:endParaRPr/>
          </a:p>
        </p:txBody>
      </p:sp>
      <p:pic>
        <p:nvPicPr>
          <p:cNvPr id="72" name="Google Shape;72;g3c61a4ddc6c_0_508" title="Leap_Blue.png"/>
          <p:cNvPicPr preferRelativeResize="0"/>
          <p:nvPr/>
        </p:nvPicPr>
        <p:blipFill rotWithShape="1">
          <a:blip r:embed="rId2">
            <a:alphaModFix/>
          </a:blip>
          <a:srcRect/>
          <a:stretch/>
        </p:blipFill>
        <p:spPr>
          <a:xfrm>
            <a:off x="599267" y="6197031"/>
            <a:ext cx="772335" cy="449293"/>
          </a:xfrm>
          <a:prstGeom prst="rect">
            <a:avLst/>
          </a:prstGeom>
          <a:noFill/>
          <a:ln>
            <a:noFill/>
          </a:ln>
        </p:spPr>
      </p:pic>
      <p:sp>
        <p:nvSpPr>
          <p:cNvPr id="73" name="Google Shape;73;g3c61a4ddc6c_0_508"/>
          <p:cNvSpPr txBox="1"/>
          <p:nvPr/>
        </p:nvSpPr>
        <p:spPr>
          <a:xfrm>
            <a:off x="8964533" y="6313867"/>
            <a:ext cx="2320800" cy="249600"/>
          </a:xfrm>
          <a:prstGeom prst="rect">
            <a:avLst/>
          </a:prstGeom>
          <a:noFill/>
          <a:ln>
            <a:noFill/>
          </a:ln>
        </p:spPr>
        <p:txBody>
          <a:bodyPr spcFirstLastPara="1" wrap="square" lIns="0" tIns="121900" rIns="0" bIns="121900" anchor="ctr" anchorCtr="0">
            <a:noAutofit/>
          </a:bodyPr>
          <a:lstStyle/>
          <a:p>
            <a:pPr marL="0" marR="0" lvl="0" indent="14270" algn="r" defTabSz="457200" rtl="0" eaLnBrk="1" fontAlgn="auto" latinLnBrk="0" hangingPunct="1">
              <a:lnSpc>
                <a:spcPct val="113100"/>
              </a:lnSpc>
              <a:spcBef>
                <a:spcPts val="0"/>
              </a:spcBef>
              <a:spcAft>
                <a:spcPts val="0"/>
              </a:spcAft>
              <a:buClr>
                <a:srgbClr val="000000"/>
              </a:buClr>
              <a:buSzPts val="674"/>
              <a:buFont typeface="Arial"/>
              <a:buNone/>
              <a:tabLst/>
              <a:defRPr/>
            </a:pPr>
            <a:r>
              <a:rPr kumimoji="0" lang="en" sz="824" b="0" i="0" u="none" strike="noStrike" kern="1200" cap="none" spc="0" normalizeH="0" baseline="0" noProof="0">
                <a:ln>
                  <a:noFill/>
                </a:ln>
                <a:solidFill>
                  <a:srgbClr val="F09415"/>
                </a:solidFill>
                <a:effectLst/>
                <a:uLnTx/>
                <a:uFillTx/>
                <a:latin typeface="Arial"/>
                <a:ea typeface="Arial"/>
                <a:cs typeface="Arial"/>
                <a:sym typeface="Arial"/>
              </a:rPr>
              <a:t>© 2026 Leap Health. Confidential.</a:t>
            </a:r>
            <a:endParaRPr kumimoji="0" sz="824" b="0" i="0" u="none" strike="noStrike" kern="1200" cap="none" spc="0" normalizeH="0" baseline="0" noProof="0">
              <a:ln>
                <a:noFill/>
              </a:ln>
              <a:solidFill>
                <a:srgbClr val="F09415"/>
              </a:solidFill>
              <a:effectLst/>
              <a:uLnTx/>
              <a:uFillTx/>
              <a:latin typeface="Arial"/>
              <a:ea typeface="Arial"/>
              <a:cs typeface="Arial"/>
              <a:sym typeface="Arial"/>
            </a:endParaRPr>
          </a:p>
        </p:txBody>
      </p:sp>
      <p:sp>
        <p:nvSpPr>
          <p:cNvPr id="74" name="Google Shape;74;g3c61a4ddc6c_0_508"/>
          <p:cNvSpPr txBox="1">
            <a:spLocks noGrp="1"/>
          </p:cNvSpPr>
          <p:nvPr>
            <p:ph type="sldNum" idx="12"/>
          </p:nvPr>
        </p:nvSpPr>
        <p:spPr>
          <a:xfrm>
            <a:off x="11285600" y="6313864"/>
            <a:ext cx="296800" cy="249600"/>
          </a:xfrm>
          <a:prstGeom prst="rect">
            <a:avLst/>
          </a:prstGeom>
          <a:noFill/>
          <a:ln>
            <a:noFill/>
          </a:ln>
        </p:spPr>
        <p:txBody>
          <a:bodyPr spcFirstLastPara="1" wrap="square" lIns="91425" tIns="91425" rIns="0" bIns="91425" anchor="ctr" anchorCtr="0">
            <a:noAutofit/>
          </a:bodyPr>
          <a:lstStyle>
            <a:lvl1pPr marL="0" marR="0" lvl="0"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9pPr>
          </a:lstStyle>
          <a:p>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fld id="{00000000-1234-1234-1234-123412341234}" type="slidenum">
              <a:rPr kumimoji="0" lang="en" sz="800" b="0" i="0" u="none" strike="noStrike" kern="1200" cap="none" spc="0" normalizeH="0" baseline="0" noProof="0" smtClean="0">
                <a:ln>
                  <a:noFill/>
                </a:ln>
                <a:solidFill>
                  <a:srgbClr val="F09415"/>
                </a:solidFill>
                <a:effectLst/>
                <a:uLnTx/>
                <a:uFillTx/>
                <a:latin typeface="Arial"/>
                <a:cs typeface="Arial"/>
                <a:sym typeface="Arial"/>
              </a:rPr>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t>‹#›</a:t>
            </a:fld>
            <a:endParaRPr kumimoji="0" lang="en" sz="800" b="0" i="0" u="none" strike="noStrike" kern="1200" cap="none" spc="0" normalizeH="0" baseline="0" noProof="0">
              <a:ln>
                <a:noFill/>
              </a:ln>
              <a:solidFill>
                <a:srgbClr val="F09415"/>
              </a:solidFill>
              <a:effectLst/>
              <a:uLnTx/>
              <a:uFillTx/>
              <a:latin typeface="Arial"/>
              <a:cs typeface="Arial"/>
              <a:sym typeface="Arial"/>
            </a:endParaRPr>
          </a:p>
        </p:txBody>
      </p:sp>
    </p:spTree>
    <p:extLst>
      <p:ext uri="{BB962C8B-B14F-4D97-AF65-F5344CB8AC3E}">
        <p14:creationId xmlns:p14="http://schemas.microsoft.com/office/powerpoint/2010/main" val="4293358626"/>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tandard - Ivory">
  <p:cSld name="Standard - Ivory">
    <p:bg>
      <p:bgPr>
        <a:solidFill>
          <a:schemeClr val="accent3"/>
        </a:solidFill>
        <a:effectLst/>
      </p:bgPr>
    </p:bg>
    <p:spTree>
      <p:nvGrpSpPr>
        <p:cNvPr id="1" name="Shape 129"/>
        <p:cNvGrpSpPr/>
        <p:nvPr/>
      </p:nvGrpSpPr>
      <p:grpSpPr>
        <a:xfrm>
          <a:off x="0" y="0"/>
          <a:ext cx="0" cy="0"/>
          <a:chOff x="0" y="0"/>
          <a:chExt cx="0" cy="0"/>
        </a:xfrm>
      </p:grpSpPr>
      <p:sp>
        <p:nvSpPr>
          <p:cNvPr id="130" name="Google Shape;130;g3befb5ec7af_2_15"/>
          <p:cNvSpPr txBox="1">
            <a:spLocks noGrp="1"/>
          </p:cNvSpPr>
          <p:nvPr>
            <p:ph type="title"/>
          </p:nvPr>
        </p:nvSpPr>
        <p:spPr>
          <a:xfrm>
            <a:off x="597400" y="560833"/>
            <a:ext cx="10985200" cy="720400"/>
          </a:xfrm>
          <a:prstGeom prst="rect">
            <a:avLst/>
          </a:prstGeom>
          <a:noFill/>
          <a:ln>
            <a:noFill/>
          </a:ln>
        </p:spPr>
        <p:txBody>
          <a:bodyPr spcFirstLastPara="1" wrap="square" lIns="0" tIns="0" rIns="0" bIns="0" anchor="t" anchorCtr="0">
            <a:noAutofit/>
          </a:bodyPr>
          <a:lstStyle>
            <a:lvl1pPr marR="0" lvl="0" algn="l">
              <a:lnSpc>
                <a:spcPct val="85000"/>
              </a:lnSpc>
              <a:spcBef>
                <a:spcPts val="0"/>
              </a:spcBef>
              <a:spcAft>
                <a:spcPts val="0"/>
              </a:spcAft>
              <a:buSzPts val="2800"/>
              <a:buNone/>
              <a:defRPr/>
            </a:lvl1pPr>
            <a:lvl2pPr lvl="1" algn="l">
              <a:lnSpc>
                <a:spcPct val="85000"/>
              </a:lnSpc>
              <a:spcBef>
                <a:spcPts val="0"/>
              </a:spcBef>
              <a:spcAft>
                <a:spcPts val="0"/>
              </a:spcAft>
              <a:buSzPts val="2761"/>
              <a:buNone/>
              <a:defRPr sz="3681"/>
            </a:lvl2pPr>
            <a:lvl3pPr lvl="2" algn="l">
              <a:lnSpc>
                <a:spcPct val="85000"/>
              </a:lnSpc>
              <a:spcBef>
                <a:spcPts val="0"/>
              </a:spcBef>
              <a:spcAft>
                <a:spcPts val="0"/>
              </a:spcAft>
              <a:buSzPts val="2761"/>
              <a:buNone/>
              <a:defRPr sz="3681"/>
            </a:lvl3pPr>
            <a:lvl4pPr lvl="3" algn="l">
              <a:lnSpc>
                <a:spcPct val="85000"/>
              </a:lnSpc>
              <a:spcBef>
                <a:spcPts val="0"/>
              </a:spcBef>
              <a:spcAft>
                <a:spcPts val="0"/>
              </a:spcAft>
              <a:buSzPts val="2761"/>
              <a:buNone/>
              <a:defRPr sz="3681"/>
            </a:lvl4pPr>
            <a:lvl5pPr lvl="4" algn="l">
              <a:lnSpc>
                <a:spcPct val="85000"/>
              </a:lnSpc>
              <a:spcBef>
                <a:spcPts val="0"/>
              </a:spcBef>
              <a:spcAft>
                <a:spcPts val="0"/>
              </a:spcAft>
              <a:buSzPts val="2761"/>
              <a:buNone/>
              <a:defRPr sz="3681"/>
            </a:lvl5pPr>
            <a:lvl6pPr lvl="5" algn="l">
              <a:lnSpc>
                <a:spcPct val="85000"/>
              </a:lnSpc>
              <a:spcBef>
                <a:spcPts val="0"/>
              </a:spcBef>
              <a:spcAft>
                <a:spcPts val="0"/>
              </a:spcAft>
              <a:buSzPts val="2761"/>
              <a:buNone/>
              <a:defRPr sz="3681"/>
            </a:lvl6pPr>
            <a:lvl7pPr lvl="6" algn="l">
              <a:lnSpc>
                <a:spcPct val="85000"/>
              </a:lnSpc>
              <a:spcBef>
                <a:spcPts val="0"/>
              </a:spcBef>
              <a:spcAft>
                <a:spcPts val="0"/>
              </a:spcAft>
              <a:buSzPts val="2761"/>
              <a:buNone/>
              <a:defRPr sz="3681"/>
            </a:lvl7pPr>
            <a:lvl8pPr lvl="7" algn="l">
              <a:lnSpc>
                <a:spcPct val="85000"/>
              </a:lnSpc>
              <a:spcBef>
                <a:spcPts val="0"/>
              </a:spcBef>
              <a:spcAft>
                <a:spcPts val="0"/>
              </a:spcAft>
              <a:buSzPts val="2761"/>
              <a:buNone/>
              <a:defRPr sz="3681"/>
            </a:lvl8pPr>
            <a:lvl9pPr lvl="8" algn="l">
              <a:lnSpc>
                <a:spcPct val="85000"/>
              </a:lnSpc>
              <a:spcBef>
                <a:spcPts val="0"/>
              </a:spcBef>
              <a:spcAft>
                <a:spcPts val="0"/>
              </a:spcAft>
              <a:buSzPts val="2761"/>
              <a:buNone/>
              <a:defRPr sz="3681"/>
            </a:lvl9pPr>
          </a:lstStyle>
          <a:p>
            <a:endParaRPr/>
          </a:p>
        </p:txBody>
      </p:sp>
      <p:pic>
        <p:nvPicPr>
          <p:cNvPr id="131" name="Google Shape;131;g3befb5ec7af_2_15" title="Leap_Blue.png"/>
          <p:cNvPicPr preferRelativeResize="0"/>
          <p:nvPr/>
        </p:nvPicPr>
        <p:blipFill rotWithShape="1">
          <a:blip r:embed="rId2">
            <a:alphaModFix/>
          </a:blip>
          <a:srcRect/>
          <a:stretch/>
        </p:blipFill>
        <p:spPr>
          <a:xfrm>
            <a:off x="599267" y="6197031"/>
            <a:ext cx="772335" cy="449293"/>
          </a:xfrm>
          <a:prstGeom prst="rect">
            <a:avLst/>
          </a:prstGeom>
          <a:noFill/>
          <a:ln>
            <a:noFill/>
          </a:ln>
        </p:spPr>
      </p:pic>
      <p:sp>
        <p:nvSpPr>
          <p:cNvPr id="132" name="Google Shape;132;g3befb5ec7af_2_15"/>
          <p:cNvSpPr txBox="1"/>
          <p:nvPr/>
        </p:nvSpPr>
        <p:spPr>
          <a:xfrm>
            <a:off x="8964533" y="6313867"/>
            <a:ext cx="2320800" cy="249600"/>
          </a:xfrm>
          <a:prstGeom prst="rect">
            <a:avLst/>
          </a:prstGeom>
          <a:noFill/>
          <a:ln>
            <a:noFill/>
          </a:ln>
        </p:spPr>
        <p:txBody>
          <a:bodyPr spcFirstLastPara="1" wrap="square" lIns="0" tIns="121900" rIns="0" bIns="121900" anchor="ctr" anchorCtr="0">
            <a:noAutofit/>
          </a:bodyPr>
          <a:lstStyle/>
          <a:p>
            <a:pPr marL="0" marR="0" lvl="0" indent="14270" algn="r" defTabSz="457200" rtl="0" eaLnBrk="1" fontAlgn="auto" latinLnBrk="0" hangingPunct="1">
              <a:lnSpc>
                <a:spcPct val="113100"/>
              </a:lnSpc>
              <a:spcBef>
                <a:spcPts val="0"/>
              </a:spcBef>
              <a:spcAft>
                <a:spcPts val="0"/>
              </a:spcAft>
              <a:buClr>
                <a:srgbClr val="000000"/>
              </a:buClr>
              <a:buSzPts val="674"/>
              <a:buFont typeface="Arial"/>
              <a:buNone/>
              <a:tabLst/>
              <a:defRPr/>
            </a:pPr>
            <a:r>
              <a:rPr kumimoji="0" lang="en" sz="824" b="0" i="0" u="none" strike="noStrike" kern="1200" cap="none" spc="0" normalizeH="0" baseline="0" noProof="0">
                <a:ln>
                  <a:noFill/>
                </a:ln>
                <a:solidFill>
                  <a:srgbClr val="F09415"/>
                </a:solidFill>
                <a:effectLst/>
                <a:uLnTx/>
                <a:uFillTx/>
                <a:latin typeface="Arial"/>
                <a:ea typeface="Arial"/>
                <a:cs typeface="Arial"/>
                <a:sym typeface="Arial"/>
              </a:rPr>
              <a:t>© 2026 Leap Health. Confidential.</a:t>
            </a:r>
            <a:endParaRPr kumimoji="0" sz="824" b="0" i="0" u="none" strike="noStrike" kern="1200" cap="none" spc="0" normalizeH="0" baseline="0" noProof="0">
              <a:ln>
                <a:noFill/>
              </a:ln>
              <a:solidFill>
                <a:srgbClr val="F09415"/>
              </a:solidFill>
              <a:effectLst/>
              <a:uLnTx/>
              <a:uFillTx/>
              <a:latin typeface="Arial"/>
              <a:ea typeface="Arial"/>
              <a:cs typeface="Arial"/>
              <a:sym typeface="Arial"/>
            </a:endParaRPr>
          </a:p>
        </p:txBody>
      </p:sp>
      <p:sp>
        <p:nvSpPr>
          <p:cNvPr id="133" name="Google Shape;133;g3befb5ec7af_2_15"/>
          <p:cNvSpPr txBox="1">
            <a:spLocks noGrp="1"/>
          </p:cNvSpPr>
          <p:nvPr>
            <p:ph type="sldNum" idx="12"/>
          </p:nvPr>
        </p:nvSpPr>
        <p:spPr>
          <a:xfrm>
            <a:off x="11285600" y="6313864"/>
            <a:ext cx="296800" cy="249600"/>
          </a:xfrm>
          <a:prstGeom prst="rect">
            <a:avLst/>
          </a:prstGeom>
          <a:noFill/>
          <a:ln>
            <a:noFill/>
          </a:ln>
        </p:spPr>
        <p:txBody>
          <a:bodyPr spcFirstLastPara="1" wrap="square" lIns="0" tIns="91425" rIns="0" bIns="91425"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9pPr>
          </a:lstStyle>
          <a:p>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fld id="{00000000-1234-1234-1234-123412341234}" type="slidenum">
              <a:rPr kumimoji="0" lang="en" sz="800" b="0" i="0" u="none" strike="noStrike" kern="1200" cap="none" spc="0" normalizeH="0" baseline="0" noProof="0" smtClean="0">
                <a:ln>
                  <a:noFill/>
                </a:ln>
                <a:solidFill>
                  <a:srgbClr val="F09415"/>
                </a:solidFill>
                <a:effectLst/>
                <a:uLnTx/>
                <a:uFillTx/>
                <a:latin typeface="Arial"/>
                <a:cs typeface="Arial"/>
                <a:sym typeface="Arial"/>
              </a:rPr>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t>‹#›</a:t>
            </a:fld>
            <a:endParaRPr kumimoji="0" lang="en" sz="800" b="0" i="0" u="none" strike="noStrike" kern="1200" cap="none" spc="0" normalizeH="0" baseline="0" noProof="0">
              <a:ln>
                <a:noFill/>
              </a:ln>
              <a:solidFill>
                <a:srgbClr val="F09415"/>
              </a:solidFill>
              <a:effectLst/>
              <a:uLnTx/>
              <a:uFillTx/>
              <a:latin typeface="Arial"/>
              <a:cs typeface="Arial"/>
              <a:sym typeface="Arial"/>
            </a:endParaRPr>
          </a:p>
        </p:txBody>
      </p:sp>
      <p:sp>
        <p:nvSpPr>
          <p:cNvPr id="134" name="Google Shape;134;g3befb5ec7af_2_15"/>
          <p:cNvSpPr txBox="1">
            <a:spLocks noGrp="1"/>
          </p:cNvSpPr>
          <p:nvPr>
            <p:ph type="subTitle" idx="1"/>
          </p:nvPr>
        </p:nvSpPr>
        <p:spPr>
          <a:xfrm>
            <a:off x="597400" y="1281131"/>
            <a:ext cx="10985200" cy="6400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200"/>
              <a:buFont typeface="Arial"/>
              <a:buNone/>
              <a:defRPr sz="16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2000"/>
              <a:buFont typeface="Arial"/>
              <a:buNone/>
              <a:defRPr sz="2667"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9pPr>
          </a:lstStyle>
          <a:p>
            <a:endParaRPr/>
          </a:p>
        </p:txBody>
      </p:sp>
      <p:sp>
        <p:nvSpPr>
          <p:cNvPr id="135" name="Google Shape;135;g3befb5ec7af_2_15"/>
          <p:cNvSpPr txBox="1">
            <a:spLocks noGrp="1"/>
          </p:cNvSpPr>
          <p:nvPr>
            <p:ph type="subTitle" idx="2"/>
          </p:nvPr>
        </p:nvSpPr>
        <p:spPr>
          <a:xfrm>
            <a:off x="1889760" y="6181344"/>
            <a:ext cx="7071200" cy="475600"/>
          </a:xfrm>
          <a:prstGeom prst="rect">
            <a:avLst/>
          </a:prstGeom>
          <a:noFill/>
          <a:ln>
            <a:noFill/>
          </a:ln>
        </p:spPr>
        <p:txBody>
          <a:bodyPr spcFirstLastPara="1" wrap="square" lIns="0" tIns="91425" rIns="0" bIns="91425" anchor="ctr" anchorCtr="0">
            <a:noAutofit/>
          </a:bodyPr>
          <a:lstStyle>
            <a:lvl1pPr marR="0" lvl="0" algn="l" rtl="0">
              <a:lnSpc>
                <a:spcPct val="100000"/>
              </a:lnSpc>
              <a:spcBef>
                <a:spcPts val="0"/>
              </a:spcBef>
              <a:spcAft>
                <a:spcPts val="0"/>
              </a:spcAft>
              <a:buClr>
                <a:srgbClr val="000000"/>
              </a:buClr>
              <a:buSzPts val="600"/>
              <a:buFont typeface="Arial"/>
              <a:buNone/>
              <a:defRPr sz="8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1400"/>
              <a:buFont typeface="Arial"/>
              <a:buNone/>
              <a:defRPr sz="1867" b="0" i="0" u="none" strike="noStrike" cap="none">
                <a:solidFill>
                  <a:schemeClr val="accent1"/>
                </a:solidFill>
                <a:latin typeface="Arial"/>
                <a:ea typeface="Arial"/>
                <a:cs typeface="Arial"/>
                <a:sym typeface="Arial"/>
              </a:defRPr>
            </a:lvl9pPr>
          </a:lstStyle>
          <a:p>
            <a:endParaRPr/>
          </a:p>
        </p:txBody>
      </p:sp>
    </p:spTree>
    <p:extLst>
      <p:ext uri="{BB962C8B-B14F-4D97-AF65-F5344CB8AC3E}">
        <p14:creationId xmlns:p14="http://schemas.microsoft.com/office/powerpoint/2010/main" val="12894079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Outline w Sub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3048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a:t>Click to edit Master title style</a:t>
            </a:r>
            <a:endParaRPr lang="en-US" dirty="0"/>
          </a:p>
        </p:txBody>
      </p:sp>
      <p:sp>
        <p:nvSpPr>
          <p:cNvPr id="7" name="Text Placeholder 8"/>
          <p:cNvSpPr>
            <a:spLocks noGrp="1"/>
          </p:cNvSpPr>
          <p:nvPr>
            <p:ph type="body" sz="quarter" idx="13" hasCustomPrompt="1"/>
          </p:nvPr>
        </p:nvSpPr>
        <p:spPr>
          <a:xfrm>
            <a:off x="304800" y="1234440"/>
            <a:ext cx="10363200" cy="411480"/>
          </a:xfrm>
          <a:prstGeom prst="rect">
            <a:avLst/>
          </a:prstGeom>
        </p:spPr>
        <p:txBody>
          <a:bodyPr>
            <a:noAutofit/>
          </a:bodyPr>
          <a:lstStyle>
            <a:lvl1pPr marL="0" indent="0">
              <a:buNone/>
              <a:defRPr sz="2000" b="1">
                <a:solidFill>
                  <a:schemeClr val="accent2"/>
                </a:solidFill>
                <a:latin typeface="+mj-lt"/>
              </a:defRPr>
            </a:lvl1pPr>
          </a:lstStyle>
          <a:p>
            <a:pPr lvl="0"/>
            <a:r>
              <a:rPr lang="en-US" dirty="0"/>
              <a:t>Subtitle</a:t>
            </a:r>
          </a:p>
        </p:txBody>
      </p:sp>
      <p:sp>
        <p:nvSpPr>
          <p:cNvPr id="4" name="Text Placeholder 3"/>
          <p:cNvSpPr>
            <a:spLocks noGrp="1"/>
          </p:cNvSpPr>
          <p:nvPr>
            <p:ph type="body" sz="quarter" idx="14"/>
          </p:nvPr>
        </p:nvSpPr>
        <p:spPr>
          <a:xfrm>
            <a:off x="304800" y="1737361"/>
            <a:ext cx="10363200" cy="4185267"/>
          </a:xfrm>
        </p:spPr>
        <p:txBody>
          <a:bodyPr/>
          <a:lstStyle>
            <a:lvl1pPr marL="461963" indent="-461963">
              <a:buFont typeface="+mj-lt"/>
              <a:buAutoNum type="romanUcPeriod"/>
              <a:defRPr/>
            </a:lvl1pPr>
            <a:lvl2pPr marL="798513" indent="-336550">
              <a:buFont typeface="+mj-lt"/>
              <a:buAutoNum type="alphaUcPeriod"/>
              <a:defRPr/>
            </a:lvl2pPr>
            <a:lvl3pPr marL="1144588" indent="-344488">
              <a:buFont typeface="+mj-lt"/>
              <a:buAutoNum type="arabicPeriod"/>
              <a:defRPr/>
            </a:lvl3pPr>
            <a:lvl4pPr marL="1482725" indent="-342900">
              <a:buFont typeface="+mj-lt"/>
              <a:buAutoNum type="alphaLcParenR"/>
              <a:defRPr/>
            </a:lvl4pPr>
            <a:lvl5pPr marL="1828800" indent="-344488">
              <a:buFont typeface="+mj-lt"/>
              <a:buAutoNum type="romanLcPeriod"/>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811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4/13/2026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Subtitle-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737360"/>
            <a:ext cx="10119360" cy="4297680"/>
          </a:xfrm>
          <a:prstGeom prst="rect">
            <a:avLst/>
          </a:prstGeom>
        </p:spPr>
        <p:txBody>
          <a:bodyPr/>
          <a:lstStyle>
            <a:lvl1pPr marL="342900" indent="-342900">
              <a:buClr>
                <a:schemeClr val="accent2"/>
              </a:buClr>
              <a:buFont typeface="Arial" panose="020B0604020202020204" pitchFamily="34" charset="0"/>
              <a:buChar char="•"/>
              <a:defRPr>
                <a:solidFill>
                  <a:schemeClr val="tx2"/>
                </a:solidFill>
              </a:defRPr>
            </a:lvl1pPr>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vl5pPr>
              <a:buClr>
                <a:schemeClr val="accent2"/>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914400" y="182880"/>
            <a:ext cx="79248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pic>
        <p:nvPicPr>
          <p:cNvPr id="4" name="Picture 3"/>
          <p:cNvPicPr>
            <a:picLocks noChangeAspect="1"/>
          </p:cNvPicPr>
          <p:nvPr userDrawn="1"/>
        </p:nvPicPr>
        <p:blipFill>
          <a:blip r:embed="rId2"/>
          <a:stretch>
            <a:fillRect/>
          </a:stretch>
        </p:blipFill>
        <p:spPr>
          <a:xfrm>
            <a:off x="5323301" y="5486188"/>
            <a:ext cx="6884225" cy="1382333"/>
          </a:xfrm>
          <a:prstGeom prst="rect">
            <a:avLst/>
          </a:prstGeom>
        </p:spPr>
      </p:pic>
      <p:sp>
        <p:nvSpPr>
          <p:cNvPr id="6" name="Text Placeholder 6"/>
          <p:cNvSpPr txBox="1">
            <a:spLocks/>
          </p:cNvSpPr>
          <p:nvPr userDrawn="1"/>
        </p:nvSpPr>
        <p:spPr>
          <a:xfrm>
            <a:off x="6812738" y="6497589"/>
            <a:ext cx="5012511"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700" dirty="0">
                <a:solidFill>
                  <a:schemeClr val="accent1"/>
                </a:solidFill>
              </a:rPr>
              <a:t> © 2018 ARTHUR J. GALLAGHER &amp; CO.</a:t>
            </a:r>
            <a:r>
              <a:rPr lang="en-US" sz="700" baseline="0" dirty="0">
                <a:solidFill>
                  <a:schemeClr val="accent1"/>
                </a:solidFill>
              </a:rPr>
              <a:t>  </a:t>
            </a:r>
            <a:r>
              <a:rPr lang="en-US" sz="700" dirty="0">
                <a:solidFill>
                  <a:schemeClr val="accent1"/>
                </a:solidFill>
              </a:rPr>
              <a:t>|</a:t>
            </a:r>
            <a:r>
              <a:rPr lang="en-US" sz="700" baseline="0" dirty="0">
                <a:solidFill>
                  <a:schemeClr val="accent1"/>
                </a:solidFill>
              </a:rPr>
              <a:t>  </a:t>
            </a:r>
            <a:r>
              <a:rPr lang="en-US" sz="700" dirty="0">
                <a:solidFill>
                  <a:schemeClr val="accent1"/>
                </a:solidFill>
              </a:rPr>
              <a:t>AJG.COM</a:t>
            </a:r>
          </a:p>
        </p:txBody>
      </p:sp>
      <p:sp>
        <p:nvSpPr>
          <p:cNvPr id="7" name="TextBox 6"/>
          <p:cNvSpPr txBox="1"/>
          <p:nvPr userDrawn="1"/>
        </p:nvSpPr>
        <p:spPr>
          <a:xfrm>
            <a:off x="11436353" y="6264091"/>
            <a:ext cx="431799" cy="365125"/>
          </a:xfrm>
          <a:prstGeom prst="rect">
            <a:avLst/>
          </a:prstGeom>
        </p:spPr>
        <p:txBody>
          <a:bodyPr vert="horz" lIns="91440" tIns="45720" rIns="91440" bIns="45720" rtlCol="0" anchor="ctr"/>
          <a:lstStyle/>
          <a:p>
            <a:pPr marL="0" algn="ctr" defTabSz="457200" rtl="0" eaLnBrk="1" latinLnBrk="0" hangingPunct="1"/>
            <a:fld id="{8BA08932-23D9-42E7-9371-6007F82543F4}" type="slidenum">
              <a:rPr lang="en-US" sz="800" kern="1200" smtClean="0">
                <a:solidFill>
                  <a:schemeClr val="accent1"/>
                </a:solidFill>
                <a:latin typeface="+mn-lt"/>
                <a:ea typeface="+mn-ea"/>
                <a:cs typeface="+mn-cs"/>
              </a:rPr>
              <a:pPr marL="0" algn="ctr" defTabSz="457200" rtl="0" eaLnBrk="1" latinLnBrk="0" hangingPunct="1"/>
              <a:t>‹#›</a:t>
            </a:fld>
            <a:endParaRPr lang="en-US" sz="800" kern="1200" dirty="0">
              <a:solidFill>
                <a:schemeClr val="accent1"/>
              </a:solidFill>
              <a:latin typeface="+mn-lt"/>
              <a:ea typeface="+mn-ea"/>
              <a:cs typeface="+mn-cs"/>
            </a:endParaRPr>
          </a:p>
        </p:txBody>
      </p:sp>
    </p:spTree>
    <p:extLst>
      <p:ext uri="{BB962C8B-B14F-4D97-AF65-F5344CB8AC3E}">
        <p14:creationId xmlns:p14="http://schemas.microsoft.com/office/powerpoint/2010/main" val="284807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457200" y="4517136"/>
            <a:ext cx="5638800" cy="626364"/>
          </a:xfrm>
        </p:spPr>
        <p:txBody>
          <a:bodyPr/>
          <a:lstStyle>
            <a:lvl1pPr marL="0" indent="0" algn="l">
              <a:spcBef>
                <a:spcPts val="0"/>
              </a:spcBef>
              <a:buNone/>
              <a:defRPr sz="18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300470481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457200" y="2724911"/>
            <a:ext cx="8349500" cy="1567689"/>
          </a:xfrm>
        </p:spPr>
        <p:txBody>
          <a:bodyPr vert="horz" anchor="t"/>
          <a:lstStyle>
            <a:lvl1pPr algn="l">
              <a:defRPr sz="5200"/>
            </a:lvl1pPr>
          </a:lstStyle>
          <a:p>
            <a:r>
              <a:rPr lang="en-US" dirty="0"/>
              <a:t>Click to add  </a:t>
            </a:r>
            <a:br>
              <a:rPr lang="en-US" dirty="0"/>
            </a:br>
            <a:r>
              <a:rPr lang="en-US" dirty="0"/>
              <a:t>presentation title</a:t>
            </a:r>
          </a:p>
        </p:txBody>
      </p:sp>
      <p:pic>
        <p:nvPicPr>
          <p:cNvPr id="11" name="Graphic 10">
            <a:extLst>
              <a:ext uri="{FF2B5EF4-FFF2-40B4-BE49-F238E27FC236}">
                <a16:creationId xmlns:a16="http://schemas.microsoft.com/office/drawing/2014/main" id="{A6B1719F-BAA4-6701-FF57-978BF0AF6C73}"/>
              </a:ext>
            </a:extLst>
          </p:cNvPr>
          <p:cNvPicPr>
            <a:picLocks noChangeAspect="1"/>
          </p:cNvPicPr>
          <p:nvPr userDrawn="1"/>
        </p:nvPicPr>
        <p:blipFill>
          <a:blip r:embed="rId5">
            <a:extLst>
              <a:ext uri="{96DAC541-7B7A-43D3-8B79-37D633B846F1}">
                <asvg:svgBlip xmlns:asvg="http://schemas.microsoft.com/office/drawing/2016/SVG/main" r:embed="rId6"/>
              </a:ext>
            </a:extLst>
          </a:blip>
          <a:srcRect l="1556" t="4020" r="1473" b="4163"/>
          <a:stretch/>
        </p:blipFill>
        <p:spPr>
          <a:xfrm>
            <a:off x="10306964" y="458470"/>
            <a:ext cx="1471952" cy="602999"/>
          </a:xfrm>
          <a:prstGeom prst="rect">
            <a:avLst/>
          </a:prstGeom>
        </p:spPr>
      </p:pic>
    </p:spTree>
    <p:extLst>
      <p:ext uri="{BB962C8B-B14F-4D97-AF65-F5344CB8AC3E}">
        <p14:creationId xmlns:p14="http://schemas.microsoft.com/office/powerpoint/2010/main" val="28937356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Title Slide Image">
    <p:spTree>
      <p:nvGrpSpPr>
        <p:cNvPr id="1" name=""/>
        <p:cNvGrpSpPr/>
        <p:nvPr/>
      </p:nvGrpSpPr>
      <p:grpSpPr>
        <a:xfrm>
          <a:off x="0" y="0"/>
          <a:ext cx="0" cy="0"/>
          <a:chOff x="0" y="0"/>
          <a:chExt cx="0" cy="0"/>
        </a:xfrm>
      </p:grpSpPr>
      <p:pic>
        <p:nvPicPr>
          <p:cNvPr id="10" name="Picture 9" descr="A person holding a child&#10;&#10;Description automatically generated">
            <a:extLst>
              <a:ext uri="{FF2B5EF4-FFF2-40B4-BE49-F238E27FC236}">
                <a16:creationId xmlns:a16="http://schemas.microsoft.com/office/drawing/2014/main" id="{C7B1BF1B-D040-C411-A202-32CD9A363E7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096000" y="784"/>
            <a:ext cx="6096000" cy="6857216"/>
          </a:xfrm>
          <a:prstGeom prst="rect">
            <a:avLst/>
          </a:prstGeom>
        </p:spPr>
      </p:pic>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3538082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Subtitle 2">
            <a:extLst>
              <a:ext uri="{FF2B5EF4-FFF2-40B4-BE49-F238E27FC236}">
                <a16:creationId xmlns:a16="http://schemas.microsoft.com/office/drawing/2014/main" id="{9462CA82-7991-7C44-9C73-41BF483319C9}"/>
              </a:ext>
            </a:extLst>
          </p:cNvPr>
          <p:cNvSpPr>
            <a:spLocks noGrp="1"/>
          </p:cNvSpPr>
          <p:nvPr>
            <p:ph type="subTitle" idx="1" hasCustomPrompt="1"/>
          </p:nvPr>
        </p:nvSpPr>
        <p:spPr>
          <a:xfrm>
            <a:off x="457200" y="4517136"/>
            <a:ext cx="5638800" cy="626364"/>
          </a:xfrm>
        </p:spPr>
        <p:txBody>
          <a:bodyPr/>
          <a:lstStyle>
            <a:lvl1pPr marL="0" indent="0" algn="l">
              <a:spcBef>
                <a:spcPts val="0"/>
              </a:spcBef>
              <a:buNone/>
              <a:defRPr sz="18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Title 1">
            <a:extLst>
              <a:ext uri="{FF2B5EF4-FFF2-40B4-BE49-F238E27FC236}">
                <a16:creationId xmlns:a16="http://schemas.microsoft.com/office/drawing/2014/main" id="{D409C4F8-F994-7AE6-9EA7-6613E4D4BB5A}"/>
              </a:ext>
            </a:extLst>
          </p:cNvPr>
          <p:cNvSpPr>
            <a:spLocks noGrp="1"/>
          </p:cNvSpPr>
          <p:nvPr>
            <p:ph type="ctrTitle" hasCustomPrompt="1"/>
          </p:nvPr>
        </p:nvSpPr>
        <p:spPr>
          <a:xfrm>
            <a:off x="457200" y="2724911"/>
            <a:ext cx="8349500" cy="1567689"/>
          </a:xfrm>
        </p:spPr>
        <p:txBody>
          <a:bodyPr vert="horz" anchor="t"/>
          <a:lstStyle>
            <a:lvl1pPr algn="l">
              <a:defRPr sz="5200"/>
            </a:lvl1pPr>
          </a:lstStyle>
          <a:p>
            <a:r>
              <a:rPr lang="en-US" dirty="0"/>
              <a:t>Click to add  </a:t>
            </a:r>
            <a:br>
              <a:rPr lang="en-US" dirty="0"/>
            </a:br>
            <a:r>
              <a:rPr lang="en-US" dirty="0"/>
              <a:t>presentation title</a:t>
            </a:r>
          </a:p>
        </p:txBody>
      </p:sp>
      <p:pic>
        <p:nvPicPr>
          <p:cNvPr id="8" name="Graphic 7">
            <a:extLst>
              <a:ext uri="{FF2B5EF4-FFF2-40B4-BE49-F238E27FC236}">
                <a16:creationId xmlns:a16="http://schemas.microsoft.com/office/drawing/2014/main" id="{D5B438E0-28D7-C454-7F83-69195955BF0C}"/>
              </a:ext>
            </a:extLst>
          </p:cNvPr>
          <p:cNvPicPr>
            <a:picLocks noChangeAspect="1"/>
          </p:cNvPicPr>
          <p:nvPr userDrawn="1"/>
        </p:nvPicPr>
        <p:blipFill>
          <a:blip r:embed="rId6">
            <a:extLst>
              <a:ext uri="{96DAC541-7B7A-43D3-8B79-37D633B846F1}">
                <asvg:svgBlip xmlns:asvg="http://schemas.microsoft.com/office/drawing/2016/SVG/main" r:embed="rId7"/>
              </a:ext>
            </a:extLst>
          </a:blip>
          <a:srcRect l="1556" t="4020" r="1473" b="4163"/>
          <a:stretch/>
        </p:blipFill>
        <p:spPr>
          <a:xfrm>
            <a:off x="413084" y="458470"/>
            <a:ext cx="1471952" cy="602999"/>
          </a:xfrm>
          <a:prstGeom prst="rect">
            <a:avLst/>
          </a:prstGeom>
        </p:spPr>
      </p:pic>
    </p:spTree>
    <p:extLst>
      <p:ext uri="{BB962C8B-B14F-4D97-AF65-F5344CB8AC3E}">
        <p14:creationId xmlns:p14="http://schemas.microsoft.com/office/powerpoint/2010/main" val="39635277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3538082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D5B438E0-28D7-C454-7F83-69195955BF0C}"/>
              </a:ext>
            </a:extLst>
          </p:cNvPr>
          <p:cNvPicPr>
            <a:picLocks noChangeAspect="1"/>
          </p:cNvPicPr>
          <p:nvPr userDrawn="1"/>
        </p:nvPicPr>
        <p:blipFill>
          <a:blip r:embed="rId5">
            <a:extLst>
              <a:ext uri="{96DAC541-7B7A-43D3-8B79-37D633B846F1}">
                <asvg:svgBlip xmlns:asvg="http://schemas.microsoft.com/office/drawing/2016/SVG/main" r:embed="rId6"/>
              </a:ext>
            </a:extLst>
          </a:blip>
          <a:srcRect l="1556" t="4020" r="1473" b="4163"/>
          <a:stretch/>
        </p:blipFill>
        <p:spPr>
          <a:xfrm>
            <a:off x="413084" y="458470"/>
            <a:ext cx="1471952" cy="602999"/>
          </a:xfrm>
          <a:prstGeom prst="rect">
            <a:avLst/>
          </a:prstGeom>
        </p:spPr>
      </p:pic>
      <p:pic>
        <p:nvPicPr>
          <p:cNvPr id="11" name="Picture 10" descr="A white logo with a circle&#10;&#10;Description automatically generated">
            <a:extLst>
              <a:ext uri="{FF2B5EF4-FFF2-40B4-BE49-F238E27FC236}">
                <a16:creationId xmlns:a16="http://schemas.microsoft.com/office/drawing/2014/main" id="{0165E424-3AD4-5434-94FC-78CB45455A56}"/>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4294083" y="2229494"/>
            <a:ext cx="7897917" cy="4265900"/>
          </a:xfrm>
          <a:prstGeom prst="rect">
            <a:avLst/>
          </a:prstGeom>
        </p:spPr>
      </p:pic>
      <p:sp>
        <p:nvSpPr>
          <p:cNvPr id="7" name="Title 1">
            <a:extLst>
              <a:ext uri="{FF2B5EF4-FFF2-40B4-BE49-F238E27FC236}">
                <a16:creationId xmlns:a16="http://schemas.microsoft.com/office/drawing/2014/main" id="{D409C4F8-F994-7AE6-9EA7-6613E4D4BB5A}"/>
              </a:ext>
            </a:extLst>
          </p:cNvPr>
          <p:cNvSpPr>
            <a:spLocks noGrp="1"/>
          </p:cNvSpPr>
          <p:nvPr>
            <p:ph type="ctrTitle" hasCustomPrompt="1"/>
          </p:nvPr>
        </p:nvSpPr>
        <p:spPr>
          <a:xfrm>
            <a:off x="457200" y="2724911"/>
            <a:ext cx="8349500" cy="1567689"/>
          </a:xfrm>
        </p:spPr>
        <p:txBody>
          <a:bodyPr vert="horz" anchor="t"/>
          <a:lstStyle>
            <a:lvl1pPr algn="l">
              <a:defRPr sz="5200"/>
            </a:lvl1pPr>
          </a:lstStyle>
          <a:p>
            <a:r>
              <a:rPr lang="en-US" dirty="0"/>
              <a:t>Click to add  </a:t>
            </a:r>
            <a:br>
              <a:rPr lang="en-US" dirty="0"/>
            </a:br>
            <a:r>
              <a:rPr lang="en-US" dirty="0"/>
              <a:t>presentation title</a:t>
            </a:r>
          </a:p>
        </p:txBody>
      </p:sp>
      <p:sp>
        <p:nvSpPr>
          <p:cNvPr id="5" name="Subtitle 2">
            <a:extLst>
              <a:ext uri="{FF2B5EF4-FFF2-40B4-BE49-F238E27FC236}">
                <a16:creationId xmlns:a16="http://schemas.microsoft.com/office/drawing/2014/main" id="{9462CA82-7991-7C44-9C73-41BF483319C9}"/>
              </a:ext>
            </a:extLst>
          </p:cNvPr>
          <p:cNvSpPr>
            <a:spLocks noGrp="1"/>
          </p:cNvSpPr>
          <p:nvPr>
            <p:ph type="subTitle" idx="1" hasCustomPrompt="1"/>
          </p:nvPr>
        </p:nvSpPr>
        <p:spPr>
          <a:xfrm>
            <a:off x="457200" y="4517136"/>
            <a:ext cx="5638800" cy="626364"/>
          </a:xfrm>
        </p:spPr>
        <p:txBody>
          <a:bodyPr/>
          <a:lstStyle>
            <a:lvl1pPr marL="0" indent="0" algn="l">
              <a:spcBef>
                <a:spcPts val="0"/>
              </a:spcBef>
              <a:buNone/>
              <a:defRPr sz="18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33745617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itle Slide Image">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3538082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Subtitle 2">
            <a:extLst>
              <a:ext uri="{FF2B5EF4-FFF2-40B4-BE49-F238E27FC236}">
                <a16:creationId xmlns:a16="http://schemas.microsoft.com/office/drawing/2014/main" id="{9462CA82-7991-7C44-9C73-41BF483319C9}"/>
              </a:ext>
            </a:extLst>
          </p:cNvPr>
          <p:cNvSpPr>
            <a:spLocks noGrp="1"/>
          </p:cNvSpPr>
          <p:nvPr>
            <p:ph type="subTitle" idx="1" hasCustomPrompt="1"/>
          </p:nvPr>
        </p:nvSpPr>
        <p:spPr>
          <a:xfrm>
            <a:off x="457200" y="4373915"/>
            <a:ext cx="5638800" cy="626364"/>
          </a:xfrm>
        </p:spPr>
        <p:txBody>
          <a:bodyPr/>
          <a:lstStyle>
            <a:lvl1pPr marL="0" indent="0" algn="l">
              <a:spcBef>
                <a:spcPts val="0"/>
              </a:spcBef>
              <a:buNone/>
              <a:defRPr sz="18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Title 1">
            <a:extLst>
              <a:ext uri="{FF2B5EF4-FFF2-40B4-BE49-F238E27FC236}">
                <a16:creationId xmlns:a16="http://schemas.microsoft.com/office/drawing/2014/main" id="{D409C4F8-F994-7AE6-9EA7-6613E4D4BB5A}"/>
              </a:ext>
            </a:extLst>
          </p:cNvPr>
          <p:cNvSpPr>
            <a:spLocks noGrp="1"/>
          </p:cNvSpPr>
          <p:nvPr>
            <p:ph type="ctrTitle" hasCustomPrompt="1"/>
          </p:nvPr>
        </p:nvSpPr>
        <p:spPr>
          <a:xfrm>
            <a:off x="457200" y="2724911"/>
            <a:ext cx="8349500" cy="1567689"/>
          </a:xfrm>
        </p:spPr>
        <p:txBody>
          <a:bodyPr vert="horz" anchor="b"/>
          <a:lstStyle>
            <a:lvl1pPr algn="l">
              <a:defRPr sz="5200">
                <a:solidFill>
                  <a:schemeClr val="accent5"/>
                </a:solidFill>
              </a:defRPr>
            </a:lvl1pPr>
          </a:lstStyle>
          <a:p>
            <a:r>
              <a:rPr lang="en-US" dirty="0"/>
              <a:t>Click to add  </a:t>
            </a:r>
            <a:br>
              <a:rPr lang="en-US" dirty="0"/>
            </a:br>
            <a:r>
              <a:rPr lang="en-US" dirty="0"/>
              <a:t>presentation title</a:t>
            </a:r>
          </a:p>
        </p:txBody>
      </p:sp>
      <p:pic>
        <p:nvPicPr>
          <p:cNvPr id="8" name="Graphic 7">
            <a:extLst>
              <a:ext uri="{FF2B5EF4-FFF2-40B4-BE49-F238E27FC236}">
                <a16:creationId xmlns:a16="http://schemas.microsoft.com/office/drawing/2014/main" id="{D5B438E0-28D7-C454-7F83-69195955BF0C}"/>
              </a:ext>
            </a:extLst>
          </p:cNvPr>
          <p:cNvPicPr>
            <a:picLocks noChangeAspect="1"/>
          </p:cNvPicPr>
          <p:nvPr userDrawn="1"/>
        </p:nvPicPr>
        <p:blipFill>
          <a:blip r:embed="rId5">
            <a:extLst>
              <a:ext uri="{96DAC541-7B7A-43D3-8B79-37D633B846F1}">
                <asvg:svgBlip xmlns:asvg="http://schemas.microsoft.com/office/drawing/2016/SVG/main" r:embed="rId6"/>
              </a:ext>
            </a:extLst>
          </a:blip>
          <a:srcRect t="2658" b="2658"/>
          <a:stretch/>
        </p:blipFill>
        <p:spPr>
          <a:xfrm>
            <a:off x="413084" y="458470"/>
            <a:ext cx="1471952" cy="602999"/>
          </a:xfrm>
          <a:prstGeom prst="rect">
            <a:avLst/>
          </a:prstGeom>
        </p:spPr>
      </p:pic>
      <p:pic>
        <p:nvPicPr>
          <p:cNvPr id="2" name="Picture 1">
            <a:extLst>
              <a:ext uri="{FF2B5EF4-FFF2-40B4-BE49-F238E27FC236}">
                <a16:creationId xmlns:a16="http://schemas.microsoft.com/office/drawing/2014/main" id="{3E2B2ACC-0069-89FF-B4AC-C6DDE08B099C}"/>
              </a:ext>
            </a:extLst>
          </p:cNvPr>
          <p:cNvPicPr>
            <a:picLocks noChangeAspect="1"/>
          </p:cNvPicPr>
          <p:nvPr userDrawn="1"/>
        </p:nvPicPr>
        <p:blipFill rotWithShape="1">
          <a:blip r:embed="rId7" cstate="print">
            <a:alphaModFix amt="5000"/>
            <a:extLst>
              <a:ext uri="{28A0092B-C50C-407E-A947-70E740481C1C}">
                <a14:useLocalDpi xmlns:a14="http://schemas.microsoft.com/office/drawing/2010/main"/>
              </a:ext>
            </a:extLst>
          </a:blip>
          <a:srcRect l="-1" r="63"/>
          <a:stretch/>
        </p:blipFill>
        <p:spPr>
          <a:xfrm>
            <a:off x="3776087" y="1072483"/>
            <a:ext cx="10863938" cy="6522486"/>
          </a:xfrm>
          <a:prstGeom prst="rect">
            <a:avLst/>
          </a:prstGeom>
        </p:spPr>
      </p:pic>
    </p:spTree>
    <p:extLst>
      <p:ext uri="{BB962C8B-B14F-4D97-AF65-F5344CB8AC3E}">
        <p14:creationId xmlns:p14="http://schemas.microsoft.com/office/powerpoint/2010/main" val="417046006"/>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Title Slide Image">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2B2ACC-0069-89FF-B4AC-C6DDE08B099C}"/>
              </a:ext>
            </a:extLst>
          </p:cNvPr>
          <p:cNvPicPr>
            <a:picLocks noChangeAspect="1"/>
          </p:cNvPicPr>
          <p:nvPr userDrawn="1"/>
        </p:nvPicPr>
        <p:blipFill rotWithShape="1">
          <a:blip r:embed="rId3" cstate="print">
            <a:alphaModFix amt="5000"/>
            <a:extLst>
              <a:ext uri="{28A0092B-C50C-407E-A947-70E740481C1C}">
                <a14:useLocalDpi xmlns:a14="http://schemas.microsoft.com/office/drawing/2010/main"/>
              </a:ext>
            </a:extLst>
          </a:blip>
          <a:srcRect r="22101"/>
          <a:stretch/>
        </p:blipFill>
        <p:spPr>
          <a:xfrm>
            <a:off x="3776087" y="1072483"/>
            <a:ext cx="8468230" cy="6522486"/>
          </a:xfrm>
          <a:prstGeom prst="rect">
            <a:avLst/>
          </a:prstGeom>
        </p:spPr>
      </p:pic>
      <p:pic>
        <p:nvPicPr>
          <p:cNvPr id="3" name="Picture 2" descr="A person and person looking at a computer&#10;&#10;AI-generated content may be incorrect.">
            <a:extLst>
              <a:ext uri="{FF2B5EF4-FFF2-40B4-BE49-F238E27FC236}">
                <a16:creationId xmlns:a16="http://schemas.microsoft.com/office/drawing/2014/main" id="{0AF1E748-9EF2-DE71-4027-82ED87CAF018}"/>
              </a:ext>
            </a:extLst>
          </p:cNvPr>
          <p:cNvPicPr>
            <a:picLocks noGrp="1" noRot="1" noChangeAspect="1" noMove="1" noResize="1" noEditPoints="1" noAdjustHandles="1" noChangeArrowheads="1" noChangeShapeType="1" noCrop="1"/>
          </p:cNvPicPr>
          <p:nvPr userDrawn="1"/>
        </p:nvPicPr>
        <p:blipFill>
          <a:blip r:embed="rId4" cstate="print">
            <a:extLst>
              <a:ext uri="{28A0092B-C50C-407E-A947-70E740481C1C}">
                <a14:useLocalDpi xmlns:a14="http://schemas.microsoft.com/office/drawing/2010/main"/>
              </a:ext>
            </a:extLst>
          </a:blip>
          <a:srcRect/>
          <a:stretch/>
        </p:blipFill>
        <p:spPr>
          <a:xfrm>
            <a:off x="1" y="0"/>
            <a:ext cx="6096000" cy="6858000"/>
          </a:xfrm>
          <a:prstGeom prst="rect">
            <a:avLst/>
          </a:prstGeom>
        </p:spPr>
      </p:pic>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3538082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5" name="Subtitle 2">
            <a:extLst>
              <a:ext uri="{FF2B5EF4-FFF2-40B4-BE49-F238E27FC236}">
                <a16:creationId xmlns:a16="http://schemas.microsoft.com/office/drawing/2014/main" id="{9462CA82-7991-7C44-9C73-41BF483319C9}"/>
              </a:ext>
            </a:extLst>
          </p:cNvPr>
          <p:cNvSpPr>
            <a:spLocks noGrp="1"/>
          </p:cNvSpPr>
          <p:nvPr>
            <p:ph type="subTitle" idx="1" hasCustomPrompt="1"/>
          </p:nvPr>
        </p:nvSpPr>
        <p:spPr>
          <a:xfrm>
            <a:off x="6516301" y="4517136"/>
            <a:ext cx="5265019" cy="626364"/>
          </a:xfrm>
        </p:spPr>
        <p:txBody>
          <a:bodyPr/>
          <a:lstStyle>
            <a:lvl1pPr marL="0" indent="0" algn="l">
              <a:spcBef>
                <a:spcPts val="0"/>
              </a:spcBef>
              <a:buNone/>
              <a:defRPr sz="18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Title 1">
            <a:extLst>
              <a:ext uri="{FF2B5EF4-FFF2-40B4-BE49-F238E27FC236}">
                <a16:creationId xmlns:a16="http://schemas.microsoft.com/office/drawing/2014/main" id="{D409C4F8-F994-7AE6-9EA7-6613E4D4BB5A}"/>
              </a:ext>
            </a:extLst>
          </p:cNvPr>
          <p:cNvSpPr>
            <a:spLocks noGrp="1"/>
          </p:cNvSpPr>
          <p:nvPr>
            <p:ph type="ctrTitle" hasCustomPrompt="1"/>
          </p:nvPr>
        </p:nvSpPr>
        <p:spPr>
          <a:xfrm>
            <a:off x="6516302" y="2724911"/>
            <a:ext cx="5265020" cy="1567689"/>
          </a:xfrm>
        </p:spPr>
        <p:txBody>
          <a:bodyPr vert="horz" anchor="t"/>
          <a:lstStyle>
            <a:lvl1pPr algn="l">
              <a:defRPr sz="5200">
                <a:solidFill>
                  <a:schemeClr val="accent5"/>
                </a:solidFill>
              </a:defRPr>
            </a:lvl1pPr>
          </a:lstStyle>
          <a:p>
            <a:r>
              <a:rPr lang="en-US" dirty="0"/>
              <a:t>Click to add  </a:t>
            </a:r>
            <a:br>
              <a:rPr lang="en-US" dirty="0"/>
            </a:br>
            <a:r>
              <a:rPr lang="en-US" dirty="0"/>
              <a:t>presentation title</a:t>
            </a:r>
          </a:p>
        </p:txBody>
      </p:sp>
      <p:pic>
        <p:nvPicPr>
          <p:cNvPr id="4" name="Graphic 3">
            <a:extLst>
              <a:ext uri="{FF2B5EF4-FFF2-40B4-BE49-F238E27FC236}">
                <a16:creationId xmlns:a16="http://schemas.microsoft.com/office/drawing/2014/main" id="{9D6A38D9-37E7-81AA-7A62-0E7AFE79C134}"/>
              </a:ext>
            </a:extLst>
          </p:cNvPr>
          <p:cNvPicPr>
            <a:picLocks noChangeAspect="1"/>
          </p:cNvPicPr>
          <p:nvPr userDrawn="1"/>
        </p:nvPicPr>
        <p:blipFill>
          <a:blip r:embed="rId7">
            <a:extLst>
              <a:ext uri="{96DAC541-7B7A-43D3-8B79-37D633B846F1}">
                <asvg:svgBlip xmlns:asvg="http://schemas.microsoft.com/office/drawing/2016/SVG/main" r:embed="rId8"/>
              </a:ext>
            </a:extLst>
          </a:blip>
          <a:srcRect t="2658" b="2658"/>
          <a:stretch/>
        </p:blipFill>
        <p:spPr>
          <a:xfrm>
            <a:off x="6509084" y="458469"/>
            <a:ext cx="1471952" cy="602999"/>
          </a:xfrm>
          <a:prstGeom prst="rect">
            <a:avLst/>
          </a:prstGeom>
        </p:spPr>
      </p:pic>
    </p:spTree>
    <p:extLst>
      <p:ext uri="{BB962C8B-B14F-4D97-AF65-F5344CB8AC3E}">
        <p14:creationId xmlns:p14="http://schemas.microsoft.com/office/powerpoint/2010/main" val="3962715956"/>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5_Title Slide Image">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1B37DB-2A57-B3BD-EA00-F8D5FB58E43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4957012"/>
          </a:xfrm>
          <a:prstGeom prst="rect">
            <a:avLst/>
          </a:prstGeom>
        </p:spPr>
      </p:pic>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3538082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0" name="Graphic 9">
            <a:extLst>
              <a:ext uri="{FF2B5EF4-FFF2-40B4-BE49-F238E27FC236}">
                <a16:creationId xmlns:a16="http://schemas.microsoft.com/office/drawing/2014/main" id="{FBE55CD8-6644-F0FF-4A49-09F7A082734B}"/>
              </a:ext>
            </a:extLst>
          </p:cNvPr>
          <p:cNvPicPr>
            <a:picLocks noChangeAspect="1"/>
          </p:cNvPicPr>
          <p:nvPr userDrawn="1"/>
        </p:nvPicPr>
        <p:blipFill>
          <a:blip r:embed="rId6">
            <a:extLst>
              <a:ext uri="{96DAC541-7B7A-43D3-8B79-37D633B846F1}">
                <asvg:svgBlip xmlns:asvg="http://schemas.microsoft.com/office/drawing/2016/SVG/main" r:embed="rId7"/>
              </a:ext>
            </a:extLst>
          </a:blip>
          <a:srcRect t="2658" b="2658"/>
          <a:stretch/>
        </p:blipFill>
        <p:spPr>
          <a:xfrm>
            <a:off x="564598" y="5579841"/>
            <a:ext cx="1471952" cy="602999"/>
          </a:xfrm>
          <a:prstGeom prst="rect">
            <a:avLst/>
          </a:prstGeom>
        </p:spPr>
      </p:pic>
      <p:sp>
        <p:nvSpPr>
          <p:cNvPr id="5" name="Subtitle 2">
            <a:extLst>
              <a:ext uri="{FF2B5EF4-FFF2-40B4-BE49-F238E27FC236}">
                <a16:creationId xmlns:a16="http://schemas.microsoft.com/office/drawing/2014/main" id="{9462CA82-7991-7C44-9C73-41BF483319C9}"/>
              </a:ext>
            </a:extLst>
          </p:cNvPr>
          <p:cNvSpPr>
            <a:spLocks noGrp="1"/>
          </p:cNvSpPr>
          <p:nvPr>
            <p:ph type="subTitle" idx="1" hasCustomPrompt="1"/>
          </p:nvPr>
        </p:nvSpPr>
        <p:spPr>
          <a:xfrm>
            <a:off x="3619097" y="6108025"/>
            <a:ext cx="7632835" cy="626364"/>
          </a:xfrm>
        </p:spPr>
        <p:txBody>
          <a:bodyPr/>
          <a:lstStyle>
            <a:lvl1pPr marL="0" indent="0" algn="l">
              <a:spcBef>
                <a:spcPts val="0"/>
              </a:spcBef>
              <a:buNone/>
              <a:defRPr sz="18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Title 1">
            <a:extLst>
              <a:ext uri="{FF2B5EF4-FFF2-40B4-BE49-F238E27FC236}">
                <a16:creationId xmlns:a16="http://schemas.microsoft.com/office/drawing/2014/main" id="{D409C4F8-F994-7AE6-9EA7-6613E4D4BB5A}"/>
              </a:ext>
            </a:extLst>
          </p:cNvPr>
          <p:cNvSpPr>
            <a:spLocks noGrp="1"/>
          </p:cNvSpPr>
          <p:nvPr>
            <p:ph type="ctrTitle" hasCustomPrompt="1"/>
          </p:nvPr>
        </p:nvSpPr>
        <p:spPr>
          <a:xfrm>
            <a:off x="3619097" y="4447833"/>
            <a:ext cx="7632835" cy="1567689"/>
          </a:xfrm>
        </p:spPr>
        <p:txBody>
          <a:bodyPr vert="horz" anchor="t"/>
          <a:lstStyle>
            <a:lvl1pPr algn="l">
              <a:defRPr sz="5200">
                <a:solidFill>
                  <a:schemeClr val="accent5"/>
                </a:solidFill>
              </a:defRPr>
            </a:lvl1pPr>
          </a:lstStyle>
          <a:p>
            <a:r>
              <a:rPr lang="en-US" dirty="0"/>
              <a:t>Click to add  </a:t>
            </a:r>
            <a:br>
              <a:rPr lang="en-US" dirty="0"/>
            </a:br>
            <a:r>
              <a:rPr lang="en-US" dirty="0"/>
              <a:t>presentation title</a:t>
            </a:r>
          </a:p>
        </p:txBody>
      </p:sp>
    </p:spTree>
    <p:extLst>
      <p:ext uri="{BB962C8B-B14F-4D97-AF65-F5344CB8AC3E}">
        <p14:creationId xmlns:p14="http://schemas.microsoft.com/office/powerpoint/2010/main" val="3172604704"/>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7_Title Slide Image">
    <p:bg>
      <p:bgPr>
        <a:solidFill>
          <a:schemeClr val="accent4"/>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1B37DB-2A57-B3BD-EA00-F8D5FB58E43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4957012"/>
          </a:xfrm>
          <a:prstGeom prst="rect">
            <a:avLst/>
          </a:prstGeom>
        </p:spPr>
      </p:pic>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3538082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 name="Graphic 1">
            <a:extLst>
              <a:ext uri="{FF2B5EF4-FFF2-40B4-BE49-F238E27FC236}">
                <a16:creationId xmlns:a16="http://schemas.microsoft.com/office/drawing/2014/main" id="{FCAA4854-2EF8-D014-F310-A6456752A08A}"/>
              </a:ext>
            </a:extLst>
          </p:cNvPr>
          <p:cNvPicPr>
            <a:picLocks noChangeAspect="1"/>
          </p:cNvPicPr>
          <p:nvPr userDrawn="1"/>
        </p:nvPicPr>
        <p:blipFill>
          <a:blip r:embed="rId6">
            <a:extLst>
              <a:ext uri="{96DAC541-7B7A-43D3-8B79-37D633B846F1}">
                <asvg:svgBlip xmlns:asvg="http://schemas.microsoft.com/office/drawing/2016/SVG/main" r:embed="rId7"/>
              </a:ext>
            </a:extLst>
          </a:blip>
          <a:srcRect t="2658" b="2658"/>
          <a:stretch/>
        </p:blipFill>
        <p:spPr>
          <a:xfrm>
            <a:off x="564598" y="5579841"/>
            <a:ext cx="1471952" cy="602999"/>
          </a:xfrm>
          <a:prstGeom prst="rect">
            <a:avLst/>
          </a:prstGeom>
        </p:spPr>
      </p:pic>
      <p:pic>
        <p:nvPicPr>
          <p:cNvPr id="3" name="Picture 2">
            <a:extLst>
              <a:ext uri="{FF2B5EF4-FFF2-40B4-BE49-F238E27FC236}">
                <a16:creationId xmlns:a16="http://schemas.microsoft.com/office/drawing/2014/main" id="{519A132F-FF05-16B3-1394-3A23C4C499B9}"/>
              </a:ext>
            </a:extLst>
          </p:cNvPr>
          <p:cNvPicPr>
            <a:picLocks noChangeAspect="1"/>
          </p:cNvPicPr>
          <p:nvPr userDrawn="1"/>
        </p:nvPicPr>
        <p:blipFill rotWithShape="1">
          <a:blip r:embed="rId8" cstate="print">
            <a:alphaModFix amt="5000"/>
            <a:extLst>
              <a:ext uri="{28A0092B-C50C-407E-A947-70E740481C1C}">
                <a14:useLocalDpi xmlns:a14="http://schemas.microsoft.com/office/drawing/2010/main"/>
              </a:ext>
            </a:extLst>
          </a:blip>
          <a:srcRect l="-1" t="7569" r="63" b="29166"/>
          <a:stretch/>
        </p:blipFill>
        <p:spPr>
          <a:xfrm>
            <a:off x="6508376" y="4957012"/>
            <a:ext cx="5004854" cy="1900988"/>
          </a:xfrm>
          <a:prstGeom prst="rect">
            <a:avLst/>
          </a:prstGeom>
        </p:spPr>
      </p:pic>
      <p:sp>
        <p:nvSpPr>
          <p:cNvPr id="5" name="Subtitle 2">
            <a:extLst>
              <a:ext uri="{FF2B5EF4-FFF2-40B4-BE49-F238E27FC236}">
                <a16:creationId xmlns:a16="http://schemas.microsoft.com/office/drawing/2014/main" id="{9462CA82-7991-7C44-9C73-41BF483319C9}"/>
              </a:ext>
            </a:extLst>
          </p:cNvPr>
          <p:cNvSpPr>
            <a:spLocks noGrp="1"/>
          </p:cNvSpPr>
          <p:nvPr>
            <p:ph type="subTitle" idx="1" hasCustomPrompt="1"/>
          </p:nvPr>
        </p:nvSpPr>
        <p:spPr>
          <a:xfrm>
            <a:off x="3619097" y="6108025"/>
            <a:ext cx="7632835" cy="626364"/>
          </a:xfrm>
        </p:spPr>
        <p:txBody>
          <a:bodyPr/>
          <a:lstStyle>
            <a:lvl1pPr marL="0" indent="0" algn="l">
              <a:spcBef>
                <a:spcPts val="0"/>
              </a:spcBef>
              <a:buNone/>
              <a:defRPr sz="18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Title 1">
            <a:extLst>
              <a:ext uri="{FF2B5EF4-FFF2-40B4-BE49-F238E27FC236}">
                <a16:creationId xmlns:a16="http://schemas.microsoft.com/office/drawing/2014/main" id="{D409C4F8-F994-7AE6-9EA7-6613E4D4BB5A}"/>
              </a:ext>
            </a:extLst>
          </p:cNvPr>
          <p:cNvSpPr>
            <a:spLocks noGrp="1"/>
          </p:cNvSpPr>
          <p:nvPr>
            <p:ph type="ctrTitle" hasCustomPrompt="1"/>
          </p:nvPr>
        </p:nvSpPr>
        <p:spPr>
          <a:xfrm>
            <a:off x="3619097" y="4447833"/>
            <a:ext cx="7632835" cy="1567689"/>
          </a:xfrm>
        </p:spPr>
        <p:txBody>
          <a:bodyPr vert="horz" anchor="t"/>
          <a:lstStyle>
            <a:lvl1pPr algn="l">
              <a:defRPr sz="5200">
                <a:solidFill>
                  <a:schemeClr val="bg1"/>
                </a:solidFill>
              </a:defRPr>
            </a:lvl1pPr>
          </a:lstStyle>
          <a:p>
            <a:r>
              <a:rPr lang="en-US" dirty="0"/>
              <a:t>Click to add  </a:t>
            </a:r>
            <a:br>
              <a:rPr lang="en-US" dirty="0"/>
            </a:br>
            <a:r>
              <a:rPr lang="en-US" dirty="0"/>
              <a:t>presentation title</a:t>
            </a:r>
          </a:p>
        </p:txBody>
      </p:sp>
    </p:spTree>
    <p:extLst>
      <p:ext uri="{BB962C8B-B14F-4D97-AF65-F5344CB8AC3E}">
        <p14:creationId xmlns:p14="http://schemas.microsoft.com/office/powerpoint/2010/main" val="1555214100"/>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8_Title Slide Image">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1B37DB-2A57-B3BD-EA00-F8D5FB58E43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1900988"/>
            <a:ext cx="12192000" cy="4957012"/>
          </a:xfrm>
          <a:prstGeom prst="rect">
            <a:avLst/>
          </a:prstGeom>
        </p:spPr>
      </p:pic>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3538082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Subtitle 2">
            <a:extLst>
              <a:ext uri="{FF2B5EF4-FFF2-40B4-BE49-F238E27FC236}">
                <a16:creationId xmlns:a16="http://schemas.microsoft.com/office/drawing/2014/main" id="{9462CA82-7991-7C44-9C73-41BF483319C9}"/>
              </a:ext>
            </a:extLst>
          </p:cNvPr>
          <p:cNvSpPr>
            <a:spLocks noGrp="1"/>
          </p:cNvSpPr>
          <p:nvPr>
            <p:ph type="subTitle" idx="1" hasCustomPrompt="1"/>
          </p:nvPr>
        </p:nvSpPr>
        <p:spPr>
          <a:xfrm>
            <a:off x="739543" y="1179383"/>
            <a:ext cx="7632835" cy="626364"/>
          </a:xfrm>
        </p:spPr>
        <p:txBody>
          <a:bodyPr/>
          <a:lstStyle>
            <a:lvl1pPr marL="0" indent="0" algn="l">
              <a:spcBef>
                <a:spcPts val="0"/>
              </a:spcBef>
              <a:buNone/>
              <a:defRPr sz="18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Title 1">
            <a:extLst>
              <a:ext uri="{FF2B5EF4-FFF2-40B4-BE49-F238E27FC236}">
                <a16:creationId xmlns:a16="http://schemas.microsoft.com/office/drawing/2014/main" id="{D409C4F8-F994-7AE6-9EA7-6613E4D4BB5A}"/>
              </a:ext>
            </a:extLst>
          </p:cNvPr>
          <p:cNvSpPr>
            <a:spLocks noGrp="1"/>
          </p:cNvSpPr>
          <p:nvPr>
            <p:ph type="ctrTitle" hasCustomPrompt="1"/>
          </p:nvPr>
        </p:nvSpPr>
        <p:spPr>
          <a:xfrm>
            <a:off x="739543" y="394637"/>
            <a:ext cx="10539663" cy="702644"/>
          </a:xfrm>
        </p:spPr>
        <p:txBody>
          <a:bodyPr vert="horz" anchor="t"/>
          <a:lstStyle>
            <a:lvl1pPr algn="l">
              <a:defRPr sz="5200">
                <a:solidFill>
                  <a:schemeClr val="accent5"/>
                </a:solidFill>
              </a:defRPr>
            </a:lvl1pPr>
          </a:lstStyle>
          <a:p>
            <a:r>
              <a:rPr lang="en-US" dirty="0"/>
              <a:t>Click to add presentation title</a:t>
            </a:r>
          </a:p>
        </p:txBody>
      </p:sp>
      <p:pic>
        <p:nvPicPr>
          <p:cNvPr id="3" name="Graphic 2">
            <a:extLst>
              <a:ext uri="{FF2B5EF4-FFF2-40B4-BE49-F238E27FC236}">
                <a16:creationId xmlns:a16="http://schemas.microsoft.com/office/drawing/2014/main" id="{8B181612-D2E3-21F6-D1D2-0AA083463C34}"/>
              </a:ext>
            </a:extLst>
          </p:cNvPr>
          <p:cNvPicPr>
            <a:picLocks noChangeAspect="1"/>
          </p:cNvPicPr>
          <p:nvPr userDrawn="1"/>
        </p:nvPicPr>
        <p:blipFill>
          <a:blip r:embed="rId6">
            <a:extLst>
              <a:ext uri="{96DAC541-7B7A-43D3-8B79-37D633B846F1}">
                <asvg:svgBlip xmlns:asvg="http://schemas.microsoft.com/office/drawing/2016/SVG/main" r:embed="rId7"/>
              </a:ext>
            </a:extLst>
          </a:blip>
          <a:srcRect t="2658" b="2658"/>
          <a:stretch/>
        </p:blipFill>
        <p:spPr>
          <a:xfrm>
            <a:off x="10016170" y="644074"/>
            <a:ext cx="1471952" cy="602999"/>
          </a:xfrm>
          <a:prstGeom prst="rect">
            <a:avLst/>
          </a:prstGeom>
        </p:spPr>
      </p:pic>
    </p:spTree>
    <p:extLst>
      <p:ext uri="{BB962C8B-B14F-4D97-AF65-F5344CB8AC3E}">
        <p14:creationId xmlns:p14="http://schemas.microsoft.com/office/powerpoint/2010/main" val="1514093447"/>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_Title Slide Image">
    <p:bg>
      <p:bgPr>
        <a:solidFill>
          <a:schemeClr val="accent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2B2ACC-0069-89FF-B4AC-C6DDE08B099C}"/>
              </a:ext>
            </a:extLst>
          </p:cNvPr>
          <p:cNvPicPr>
            <a:picLocks noChangeAspect="1"/>
          </p:cNvPicPr>
          <p:nvPr userDrawn="1"/>
        </p:nvPicPr>
        <p:blipFill rotWithShape="1">
          <a:blip r:embed="rId3" cstate="print">
            <a:alphaModFix amt="5000"/>
            <a:extLst>
              <a:ext uri="{28A0092B-C50C-407E-A947-70E740481C1C}">
                <a14:useLocalDpi xmlns:a14="http://schemas.microsoft.com/office/drawing/2010/main"/>
              </a:ext>
            </a:extLst>
          </a:blip>
          <a:srcRect r="22101"/>
          <a:stretch/>
        </p:blipFill>
        <p:spPr>
          <a:xfrm>
            <a:off x="-2239713" y="1061468"/>
            <a:ext cx="8468230" cy="6522486"/>
          </a:xfrm>
          <a:prstGeom prst="rect">
            <a:avLst/>
          </a:prstGeom>
        </p:spPr>
      </p:pic>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3538082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Subtitle 2">
            <a:extLst>
              <a:ext uri="{FF2B5EF4-FFF2-40B4-BE49-F238E27FC236}">
                <a16:creationId xmlns:a16="http://schemas.microsoft.com/office/drawing/2014/main" id="{9462CA82-7991-7C44-9C73-41BF483319C9}"/>
              </a:ext>
            </a:extLst>
          </p:cNvPr>
          <p:cNvSpPr>
            <a:spLocks noGrp="1"/>
          </p:cNvSpPr>
          <p:nvPr>
            <p:ph type="subTitle" idx="1" hasCustomPrompt="1"/>
          </p:nvPr>
        </p:nvSpPr>
        <p:spPr>
          <a:xfrm>
            <a:off x="413874" y="4517136"/>
            <a:ext cx="5265019" cy="626364"/>
          </a:xfrm>
        </p:spPr>
        <p:txBody>
          <a:bodyPr/>
          <a:lstStyle>
            <a:lvl1pPr marL="0" indent="0" algn="l">
              <a:spcBef>
                <a:spcPts val="0"/>
              </a:spcBef>
              <a:buNone/>
              <a:defRPr sz="18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Title 1">
            <a:extLst>
              <a:ext uri="{FF2B5EF4-FFF2-40B4-BE49-F238E27FC236}">
                <a16:creationId xmlns:a16="http://schemas.microsoft.com/office/drawing/2014/main" id="{D409C4F8-F994-7AE6-9EA7-6613E4D4BB5A}"/>
              </a:ext>
            </a:extLst>
          </p:cNvPr>
          <p:cNvSpPr>
            <a:spLocks noGrp="1"/>
          </p:cNvSpPr>
          <p:nvPr>
            <p:ph type="ctrTitle" hasCustomPrompt="1"/>
          </p:nvPr>
        </p:nvSpPr>
        <p:spPr>
          <a:xfrm>
            <a:off x="413875" y="2724911"/>
            <a:ext cx="5265020" cy="1567689"/>
          </a:xfrm>
        </p:spPr>
        <p:txBody>
          <a:bodyPr vert="horz" anchor="t"/>
          <a:lstStyle>
            <a:lvl1pPr algn="l">
              <a:defRPr sz="5200">
                <a:solidFill>
                  <a:schemeClr val="bg1"/>
                </a:solidFill>
              </a:defRPr>
            </a:lvl1pPr>
          </a:lstStyle>
          <a:p>
            <a:r>
              <a:rPr lang="en-US" dirty="0"/>
              <a:t>Click to add  </a:t>
            </a:r>
            <a:br>
              <a:rPr lang="en-US" dirty="0"/>
            </a:br>
            <a:r>
              <a:rPr lang="en-US" dirty="0"/>
              <a:t>presentation title</a:t>
            </a:r>
          </a:p>
        </p:txBody>
      </p:sp>
      <p:pic>
        <p:nvPicPr>
          <p:cNvPr id="4" name="Graphic 3">
            <a:extLst>
              <a:ext uri="{FF2B5EF4-FFF2-40B4-BE49-F238E27FC236}">
                <a16:creationId xmlns:a16="http://schemas.microsoft.com/office/drawing/2014/main" id="{9D6A38D9-37E7-81AA-7A62-0E7AFE79C134}"/>
              </a:ext>
            </a:extLst>
          </p:cNvPr>
          <p:cNvPicPr>
            <a:picLocks noChangeAspect="1"/>
          </p:cNvPicPr>
          <p:nvPr userDrawn="1"/>
        </p:nvPicPr>
        <p:blipFill>
          <a:blip r:embed="rId6">
            <a:extLst>
              <a:ext uri="{96DAC541-7B7A-43D3-8B79-37D633B846F1}">
                <asvg:svgBlip xmlns:asvg="http://schemas.microsoft.com/office/drawing/2016/SVG/main" r:embed="rId7"/>
              </a:ext>
            </a:extLst>
          </a:blip>
          <a:srcRect t="2658" b="2658"/>
          <a:stretch/>
        </p:blipFill>
        <p:spPr>
          <a:xfrm>
            <a:off x="406657" y="458469"/>
            <a:ext cx="1471952" cy="602999"/>
          </a:xfrm>
          <a:prstGeom prst="rect">
            <a:avLst/>
          </a:prstGeom>
        </p:spPr>
      </p:pic>
      <p:pic>
        <p:nvPicPr>
          <p:cNvPr id="8" name="Picture Placeholder 13">
            <a:extLst>
              <a:ext uri="{FF2B5EF4-FFF2-40B4-BE49-F238E27FC236}">
                <a16:creationId xmlns:a16="http://schemas.microsoft.com/office/drawing/2014/main" id="{D540D1D1-CA7D-C8A9-D239-CF5C40AEC7C9}"/>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6096000" y="784"/>
            <a:ext cx="6095999" cy="6857216"/>
          </a:xfrm>
          <a:prstGeom prst="rect">
            <a:avLst/>
          </a:prstGeom>
        </p:spPr>
      </p:pic>
    </p:spTree>
    <p:extLst>
      <p:ext uri="{BB962C8B-B14F-4D97-AF65-F5344CB8AC3E}">
        <p14:creationId xmlns:p14="http://schemas.microsoft.com/office/powerpoint/2010/main" val="1439576889"/>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4/13/2026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Light Blue">
    <p:bg>
      <p:bgPr>
        <a:solidFill>
          <a:srgbClr val="D2D4DB"/>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5349705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p>
            <a:r>
              <a:rPr lang="en-US" dirty="0"/>
              <a:t>Click to edit master title style</a:t>
            </a:r>
          </a:p>
        </p:txBody>
      </p:sp>
      <p:sp>
        <p:nvSpPr>
          <p:cNvPr id="8" name="Text Placeholder 4">
            <a:extLst>
              <a:ext uri="{FF2B5EF4-FFF2-40B4-BE49-F238E27FC236}">
                <a16:creationId xmlns:a16="http://schemas.microsoft.com/office/drawing/2014/main" id="{3E72A170-D4CA-78E9-DEDB-E274A1E5F391}"/>
              </a:ext>
            </a:extLst>
          </p:cNvPr>
          <p:cNvSpPr>
            <a:spLocks noGrp="1"/>
          </p:cNvSpPr>
          <p:nvPr>
            <p:ph type="body" sz="quarter" idx="10"/>
          </p:nvPr>
        </p:nvSpPr>
        <p:spPr>
          <a:xfrm>
            <a:off x="457200" y="1694049"/>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3">
            <a:extLst>
              <a:ext uri="{FF2B5EF4-FFF2-40B4-BE49-F238E27FC236}">
                <a16:creationId xmlns:a16="http://schemas.microsoft.com/office/drawing/2014/main" id="{48F15AAC-4062-D7DB-E39D-B42E8B6E323E}"/>
              </a:ext>
            </a:extLst>
          </p:cNvPr>
          <p:cNvSpPr>
            <a:spLocks noGrp="1"/>
          </p:cNvSpPr>
          <p:nvPr>
            <p:ph type="body" sz="half" idx="2" hasCustomPrompt="1"/>
          </p:nvPr>
        </p:nvSpPr>
        <p:spPr>
          <a:xfrm>
            <a:off x="1541462" y="6223000"/>
            <a:ext cx="9126537" cy="362279"/>
          </a:xfrm>
        </p:spPr>
        <p:txBody>
          <a:bodyPr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3344800094"/>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10708430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p>
            <a:r>
              <a:rPr lang="en-US" dirty="0"/>
              <a:t>Click to edit master title style</a:t>
            </a:r>
          </a:p>
        </p:txBody>
      </p:sp>
      <p:sp>
        <p:nvSpPr>
          <p:cNvPr id="5" name="Text Placeholder 4">
            <a:extLst>
              <a:ext uri="{FF2B5EF4-FFF2-40B4-BE49-F238E27FC236}">
                <a16:creationId xmlns:a16="http://schemas.microsoft.com/office/drawing/2014/main" id="{C53641C5-53EA-5639-53E5-637EA83D4796}"/>
              </a:ext>
            </a:extLst>
          </p:cNvPr>
          <p:cNvSpPr>
            <a:spLocks noGrp="1"/>
          </p:cNvSpPr>
          <p:nvPr>
            <p:ph type="body" sz="quarter" idx="10"/>
          </p:nvPr>
        </p:nvSpPr>
        <p:spPr>
          <a:xfrm>
            <a:off x="457200" y="1694049"/>
            <a:ext cx="11280775" cy="43130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3">
            <a:extLst>
              <a:ext uri="{FF2B5EF4-FFF2-40B4-BE49-F238E27FC236}">
                <a16:creationId xmlns:a16="http://schemas.microsoft.com/office/drawing/2014/main" id="{2670474E-A895-B903-A952-A33D7903278C}"/>
              </a:ext>
            </a:extLst>
          </p:cNvPr>
          <p:cNvSpPr>
            <a:spLocks noGrp="1"/>
          </p:cNvSpPr>
          <p:nvPr>
            <p:ph type="body" sz="half" idx="2" hasCustomPrompt="1"/>
          </p:nvPr>
        </p:nvSpPr>
        <p:spPr>
          <a:xfrm>
            <a:off x="1541462" y="6223000"/>
            <a:ext cx="9126537" cy="362279"/>
          </a:xfrm>
        </p:spPr>
        <p:txBody>
          <a:bodyPr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36326097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129015-9D1D-AF82-9582-A346C1CBD63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1163926" cy="6858000"/>
          </a:xfrm>
          <a:prstGeom prst="rect">
            <a:avLst/>
          </a:prstGeom>
        </p:spPr>
      </p:pic>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10708430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a:xfrm>
            <a:off x="5049910" y="381508"/>
            <a:ext cx="6673379" cy="822960"/>
          </a:xfrm>
        </p:spPr>
        <p:txBody>
          <a:bodyPr vert="horz"/>
          <a:lstStyle/>
          <a:p>
            <a:r>
              <a:rPr lang="en-US" dirty="0"/>
              <a:t>Click to edit master title style</a:t>
            </a:r>
          </a:p>
        </p:txBody>
      </p:sp>
      <p:sp>
        <p:nvSpPr>
          <p:cNvPr id="5" name="Text Placeholder 4">
            <a:extLst>
              <a:ext uri="{FF2B5EF4-FFF2-40B4-BE49-F238E27FC236}">
                <a16:creationId xmlns:a16="http://schemas.microsoft.com/office/drawing/2014/main" id="{C53641C5-53EA-5639-53E5-637EA83D4796}"/>
              </a:ext>
            </a:extLst>
          </p:cNvPr>
          <p:cNvSpPr>
            <a:spLocks noGrp="1"/>
          </p:cNvSpPr>
          <p:nvPr>
            <p:ph type="body" sz="quarter" idx="10"/>
          </p:nvPr>
        </p:nvSpPr>
        <p:spPr>
          <a:xfrm>
            <a:off x="5049791" y="1694049"/>
            <a:ext cx="6680890" cy="43130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3">
            <a:extLst>
              <a:ext uri="{FF2B5EF4-FFF2-40B4-BE49-F238E27FC236}">
                <a16:creationId xmlns:a16="http://schemas.microsoft.com/office/drawing/2014/main" id="{2670474E-A895-B903-A952-A33D7903278C}"/>
              </a:ext>
            </a:extLst>
          </p:cNvPr>
          <p:cNvSpPr>
            <a:spLocks noGrp="1"/>
          </p:cNvSpPr>
          <p:nvPr>
            <p:ph type="body" sz="half" idx="2" hasCustomPrompt="1"/>
          </p:nvPr>
        </p:nvSpPr>
        <p:spPr>
          <a:xfrm>
            <a:off x="5070376" y="6223000"/>
            <a:ext cx="6314315" cy="362279"/>
          </a:xfrm>
        </p:spPr>
        <p:txBody>
          <a:bodyPr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4" name="Graphic 3">
            <a:extLst>
              <a:ext uri="{FF2B5EF4-FFF2-40B4-BE49-F238E27FC236}">
                <a16:creationId xmlns:a16="http://schemas.microsoft.com/office/drawing/2014/main" id="{58D45E91-E4A2-CC3E-4A22-23A8037BEF3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53898" y="6185491"/>
            <a:ext cx="645145" cy="387087"/>
          </a:xfrm>
          <a:prstGeom prst="rect">
            <a:avLst/>
          </a:prstGeom>
        </p:spPr>
      </p:pic>
    </p:spTree>
    <p:extLst>
      <p:ext uri="{BB962C8B-B14F-4D97-AF65-F5344CB8AC3E}">
        <p14:creationId xmlns:p14="http://schemas.microsoft.com/office/powerpoint/2010/main" val="18071078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353889962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7237868D-9B84-AE4F-B833-8E8C7F585207}"/>
              </a:ext>
            </a:extLst>
          </p:cNvPr>
          <p:cNvSpPr>
            <a:spLocks noGrp="1"/>
          </p:cNvSpPr>
          <p:nvPr>
            <p:ph type="title" hasCustomPrompt="1"/>
          </p:nvPr>
        </p:nvSpPr>
        <p:spPr/>
        <p:txBody>
          <a:bodyPr vert="horz"/>
          <a:lstStyle/>
          <a:p>
            <a:r>
              <a:rPr lang="en-US" dirty="0"/>
              <a:t>Click to edit master title style</a:t>
            </a:r>
          </a:p>
        </p:txBody>
      </p:sp>
      <p:sp>
        <p:nvSpPr>
          <p:cNvPr id="2" name="Text Placeholder 3">
            <a:extLst>
              <a:ext uri="{FF2B5EF4-FFF2-40B4-BE49-F238E27FC236}">
                <a16:creationId xmlns:a16="http://schemas.microsoft.com/office/drawing/2014/main" id="{77DB6F2C-0C32-8719-1EBA-47B85792DD47}"/>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3" name="Text Placeholder 4">
            <a:extLst>
              <a:ext uri="{FF2B5EF4-FFF2-40B4-BE49-F238E27FC236}">
                <a16:creationId xmlns:a16="http://schemas.microsoft.com/office/drawing/2014/main" id="{3F3B20C9-B369-D2BF-DA41-92FB3B52FBD9}"/>
              </a:ext>
            </a:extLst>
          </p:cNvPr>
          <p:cNvSpPr>
            <a:spLocks noGrp="1"/>
          </p:cNvSpPr>
          <p:nvPr>
            <p:ph type="body" sz="quarter" idx="10"/>
          </p:nvPr>
        </p:nvSpPr>
        <p:spPr>
          <a:xfrm>
            <a:off x="457201" y="1694049"/>
            <a:ext cx="5519738"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4">
            <a:extLst>
              <a:ext uri="{FF2B5EF4-FFF2-40B4-BE49-F238E27FC236}">
                <a16:creationId xmlns:a16="http://schemas.microsoft.com/office/drawing/2014/main" id="{2E23163F-EBCF-A927-8196-1F1517A65977}"/>
              </a:ext>
            </a:extLst>
          </p:cNvPr>
          <p:cNvSpPr>
            <a:spLocks noGrp="1"/>
          </p:cNvSpPr>
          <p:nvPr>
            <p:ph type="body" sz="quarter" idx="13"/>
          </p:nvPr>
        </p:nvSpPr>
        <p:spPr>
          <a:xfrm>
            <a:off x="6205540" y="1694049"/>
            <a:ext cx="5538786"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741331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72134028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581CAC1E-A9D0-C348-9CA5-ACB7F2A85EDF}"/>
              </a:ext>
            </a:extLst>
          </p:cNvPr>
          <p:cNvSpPr>
            <a:spLocks noGrp="1"/>
          </p:cNvSpPr>
          <p:nvPr>
            <p:ph type="title" hasCustomPrompt="1"/>
          </p:nvPr>
        </p:nvSpPr>
        <p:spPr>
          <a:xfrm>
            <a:off x="457200" y="381508"/>
            <a:ext cx="11274552" cy="822960"/>
          </a:xfrm>
        </p:spPr>
        <p:txBody>
          <a:bodyPr vert="horz"/>
          <a:lstStyle/>
          <a:p>
            <a:r>
              <a:rPr lang="en-US" dirty="0"/>
              <a:t>Click to edit master title style</a:t>
            </a:r>
          </a:p>
        </p:txBody>
      </p:sp>
      <p:sp>
        <p:nvSpPr>
          <p:cNvPr id="2" name="Text Placeholder 3">
            <a:extLst>
              <a:ext uri="{FF2B5EF4-FFF2-40B4-BE49-F238E27FC236}">
                <a16:creationId xmlns:a16="http://schemas.microsoft.com/office/drawing/2014/main" id="{C6824E04-A382-7990-7704-E778C1112AF7}"/>
              </a:ext>
            </a:extLst>
          </p:cNvPr>
          <p:cNvSpPr>
            <a:spLocks noGrp="1"/>
          </p:cNvSpPr>
          <p:nvPr>
            <p:ph type="body" sz="half" idx="2" hasCustomPrompt="1"/>
          </p:nvPr>
        </p:nvSpPr>
        <p:spPr>
          <a:xfrm>
            <a:off x="1541462" y="6223000"/>
            <a:ext cx="9126537" cy="362279"/>
          </a:xfrm>
        </p:spPr>
        <p:txBody>
          <a:bodyPr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4" name="Text Placeholder 4">
            <a:extLst>
              <a:ext uri="{FF2B5EF4-FFF2-40B4-BE49-F238E27FC236}">
                <a16:creationId xmlns:a16="http://schemas.microsoft.com/office/drawing/2014/main" id="{140795DA-7206-8CE5-D60D-0B1F627A118D}"/>
              </a:ext>
            </a:extLst>
          </p:cNvPr>
          <p:cNvSpPr>
            <a:spLocks noGrp="1"/>
          </p:cNvSpPr>
          <p:nvPr>
            <p:ph type="body" sz="quarter" idx="10" hasCustomPrompt="1"/>
          </p:nvPr>
        </p:nvSpPr>
        <p:spPr>
          <a:xfrm>
            <a:off x="457200" y="1694049"/>
            <a:ext cx="3598407" cy="4313052"/>
          </a:xfrm>
        </p:spPr>
        <p:txBody>
          <a:bodyPr/>
          <a:lstStyle/>
          <a:p>
            <a:pPr lvl="0"/>
            <a:r>
              <a:rPr lang="en-US" dirty="0"/>
              <a:t>Click to edit Master text  </a:t>
            </a:r>
          </a:p>
          <a:p>
            <a:pPr lvl="1"/>
            <a:r>
              <a:rPr lang="en-US" dirty="0"/>
              <a:t>Second level</a:t>
            </a:r>
          </a:p>
          <a:p>
            <a:pPr lvl="2"/>
            <a:r>
              <a:rPr lang="en-US" dirty="0"/>
              <a:t>Third level</a:t>
            </a:r>
          </a:p>
          <a:p>
            <a:pPr lvl="3"/>
            <a:r>
              <a:rPr lang="en-US" dirty="0"/>
              <a:t>Fourth level</a:t>
            </a:r>
          </a:p>
        </p:txBody>
      </p:sp>
      <p:sp>
        <p:nvSpPr>
          <p:cNvPr id="6" name="Text Placeholder 4">
            <a:extLst>
              <a:ext uri="{FF2B5EF4-FFF2-40B4-BE49-F238E27FC236}">
                <a16:creationId xmlns:a16="http://schemas.microsoft.com/office/drawing/2014/main" id="{019484B5-3C53-0072-0BFF-31DFCF66F5D3}"/>
              </a:ext>
            </a:extLst>
          </p:cNvPr>
          <p:cNvSpPr>
            <a:spLocks noGrp="1"/>
          </p:cNvSpPr>
          <p:nvPr>
            <p:ph type="body" sz="quarter" idx="15" hasCustomPrompt="1"/>
          </p:nvPr>
        </p:nvSpPr>
        <p:spPr>
          <a:xfrm>
            <a:off x="4306842" y="1694049"/>
            <a:ext cx="3598407" cy="4313052"/>
          </a:xfrm>
        </p:spPr>
        <p:txBody>
          <a:bodyPr/>
          <a:lstStyle/>
          <a:p>
            <a:pPr lvl="0"/>
            <a:r>
              <a:rPr lang="en-US" dirty="0"/>
              <a:t>Click to edit Master text  </a:t>
            </a:r>
          </a:p>
          <a:p>
            <a:pPr lvl="1"/>
            <a:r>
              <a:rPr lang="en-US" dirty="0"/>
              <a:t>Second level</a:t>
            </a:r>
          </a:p>
          <a:p>
            <a:pPr lvl="2"/>
            <a:r>
              <a:rPr lang="en-US" dirty="0"/>
              <a:t>Third level</a:t>
            </a:r>
          </a:p>
          <a:p>
            <a:pPr lvl="3"/>
            <a:r>
              <a:rPr lang="en-US" dirty="0"/>
              <a:t>Fourth level</a:t>
            </a:r>
          </a:p>
        </p:txBody>
      </p:sp>
      <p:sp>
        <p:nvSpPr>
          <p:cNvPr id="7" name="Text Placeholder 4">
            <a:extLst>
              <a:ext uri="{FF2B5EF4-FFF2-40B4-BE49-F238E27FC236}">
                <a16:creationId xmlns:a16="http://schemas.microsoft.com/office/drawing/2014/main" id="{2B21EDEF-84B2-0FC7-3254-94077CB2707A}"/>
              </a:ext>
            </a:extLst>
          </p:cNvPr>
          <p:cNvSpPr>
            <a:spLocks noGrp="1"/>
          </p:cNvSpPr>
          <p:nvPr>
            <p:ph type="body" sz="quarter" idx="16" hasCustomPrompt="1"/>
          </p:nvPr>
        </p:nvSpPr>
        <p:spPr>
          <a:xfrm>
            <a:off x="8133346" y="1694049"/>
            <a:ext cx="3598407" cy="4313052"/>
          </a:xfrm>
        </p:spPr>
        <p:txBody>
          <a:bodyPr/>
          <a:lstStyle/>
          <a:p>
            <a:pPr lvl="0"/>
            <a:r>
              <a:rPr lang="en-US" dirty="0"/>
              <a:t>Click to edit Master text  </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208471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31675106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8E4186CE-9B9E-5841-BFD2-4B0A423A8DC0}"/>
              </a:ext>
            </a:extLst>
          </p:cNvPr>
          <p:cNvSpPr>
            <a:spLocks noGrp="1"/>
          </p:cNvSpPr>
          <p:nvPr>
            <p:ph type="title" hasCustomPrompt="1"/>
          </p:nvPr>
        </p:nvSpPr>
        <p:spPr>
          <a:xfrm>
            <a:off x="457200" y="381508"/>
            <a:ext cx="11274552" cy="822960"/>
          </a:xfrm>
        </p:spPr>
        <p:txBody>
          <a:bodyPr vert="horz"/>
          <a:lstStyle/>
          <a:p>
            <a:r>
              <a:rPr lang="en-US" dirty="0"/>
              <a:t>Click to edit master title style</a:t>
            </a:r>
          </a:p>
        </p:txBody>
      </p:sp>
      <p:sp>
        <p:nvSpPr>
          <p:cNvPr id="2" name="Text Placeholder 3">
            <a:extLst>
              <a:ext uri="{FF2B5EF4-FFF2-40B4-BE49-F238E27FC236}">
                <a16:creationId xmlns:a16="http://schemas.microsoft.com/office/drawing/2014/main" id="{CD296512-B89C-BC5B-2C06-37FE9FDBB2E7}"/>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3" name="Text Placeholder 4">
            <a:extLst>
              <a:ext uri="{FF2B5EF4-FFF2-40B4-BE49-F238E27FC236}">
                <a16:creationId xmlns:a16="http://schemas.microsoft.com/office/drawing/2014/main" id="{D3B323AB-CC02-FFA5-AC50-4BF82A4D083A}"/>
              </a:ext>
            </a:extLst>
          </p:cNvPr>
          <p:cNvSpPr>
            <a:spLocks noGrp="1"/>
          </p:cNvSpPr>
          <p:nvPr>
            <p:ph type="body" sz="quarter" idx="10"/>
          </p:nvPr>
        </p:nvSpPr>
        <p:spPr>
          <a:xfrm>
            <a:off x="457200" y="1694049"/>
            <a:ext cx="2659453" cy="4313052"/>
          </a:xfrm>
        </p:spPr>
        <p:txBody>
          <a:bodyPr/>
          <a:lstStyle>
            <a:lvl1pPr>
              <a:defRPr sz="1600"/>
            </a:lvl1pPr>
            <a:lvl2pPr marL="122238" indent="-122238">
              <a:spcBef>
                <a:spcPts val="1400"/>
              </a:spcBef>
              <a:tabLst/>
              <a:defRPr sz="1500"/>
            </a:lvl2pPr>
            <a:lvl3pPr marL="234950" indent="-112713">
              <a:spcBef>
                <a:spcPts val="800"/>
              </a:spcBef>
              <a:tabLst/>
              <a:defRPr sz="1100"/>
            </a:lvl3pPr>
            <a:lvl4pPr marL="347663" indent="-112713">
              <a:spcBef>
                <a:spcPts val="600"/>
              </a:spcBef>
              <a:tabLst/>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23C7515E-AF6C-53E9-93F3-CB91EC2BD54E}"/>
              </a:ext>
            </a:extLst>
          </p:cNvPr>
          <p:cNvSpPr>
            <a:spLocks noGrp="1"/>
          </p:cNvSpPr>
          <p:nvPr>
            <p:ph type="body" sz="quarter" idx="20"/>
          </p:nvPr>
        </p:nvSpPr>
        <p:spPr>
          <a:xfrm>
            <a:off x="3332891" y="1694049"/>
            <a:ext cx="2659453" cy="4313052"/>
          </a:xfrm>
        </p:spPr>
        <p:txBody>
          <a:bodyPr/>
          <a:lstStyle>
            <a:lvl1pPr>
              <a:defRPr sz="1600"/>
            </a:lvl1pPr>
            <a:lvl2pPr marL="122238" indent="-122238">
              <a:spcBef>
                <a:spcPts val="1400"/>
              </a:spcBef>
              <a:tabLst/>
              <a:defRPr sz="1500"/>
            </a:lvl2pPr>
            <a:lvl3pPr marL="234950" indent="-112713">
              <a:spcBef>
                <a:spcPts val="800"/>
              </a:spcBef>
              <a:tabLst/>
              <a:defRPr sz="1100"/>
            </a:lvl3pPr>
            <a:lvl4pPr marL="347663" indent="-112713">
              <a:spcBef>
                <a:spcPts val="600"/>
              </a:spcBef>
              <a:tabLst/>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4">
            <a:extLst>
              <a:ext uri="{FF2B5EF4-FFF2-40B4-BE49-F238E27FC236}">
                <a16:creationId xmlns:a16="http://schemas.microsoft.com/office/drawing/2014/main" id="{E793CC58-30D4-8153-7599-EDF0A1C2444C}"/>
              </a:ext>
            </a:extLst>
          </p:cNvPr>
          <p:cNvSpPr>
            <a:spLocks noGrp="1"/>
          </p:cNvSpPr>
          <p:nvPr>
            <p:ph type="body" sz="quarter" idx="21"/>
          </p:nvPr>
        </p:nvSpPr>
        <p:spPr>
          <a:xfrm>
            <a:off x="6208582" y="1694049"/>
            <a:ext cx="2659453" cy="4313052"/>
          </a:xfrm>
        </p:spPr>
        <p:txBody>
          <a:bodyPr/>
          <a:lstStyle>
            <a:lvl1pPr>
              <a:defRPr sz="1600"/>
            </a:lvl1pPr>
            <a:lvl2pPr marL="122238" indent="-122238">
              <a:spcBef>
                <a:spcPts val="1400"/>
              </a:spcBef>
              <a:tabLst/>
              <a:defRPr sz="1500"/>
            </a:lvl2pPr>
            <a:lvl3pPr marL="234950" indent="-112713">
              <a:spcBef>
                <a:spcPts val="800"/>
              </a:spcBef>
              <a:tabLst/>
              <a:defRPr sz="1100"/>
            </a:lvl3pPr>
            <a:lvl4pPr marL="347663" indent="-112713">
              <a:spcBef>
                <a:spcPts val="600"/>
              </a:spcBef>
              <a:tabLst/>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4">
            <a:extLst>
              <a:ext uri="{FF2B5EF4-FFF2-40B4-BE49-F238E27FC236}">
                <a16:creationId xmlns:a16="http://schemas.microsoft.com/office/drawing/2014/main" id="{CC52F8E3-0785-BBC3-F597-1CA495153B60}"/>
              </a:ext>
            </a:extLst>
          </p:cNvPr>
          <p:cNvSpPr>
            <a:spLocks noGrp="1"/>
          </p:cNvSpPr>
          <p:nvPr>
            <p:ph type="body" sz="quarter" idx="22"/>
          </p:nvPr>
        </p:nvSpPr>
        <p:spPr>
          <a:xfrm>
            <a:off x="9084273" y="1694049"/>
            <a:ext cx="2659453" cy="4313052"/>
          </a:xfrm>
        </p:spPr>
        <p:txBody>
          <a:bodyPr/>
          <a:lstStyle>
            <a:lvl1pPr>
              <a:defRPr sz="1600"/>
            </a:lvl1pPr>
            <a:lvl2pPr marL="122238" indent="-122238">
              <a:spcBef>
                <a:spcPts val="1400"/>
              </a:spcBef>
              <a:tabLst/>
              <a:defRPr sz="1500"/>
            </a:lvl2pPr>
            <a:lvl3pPr marL="234950" indent="-112713">
              <a:spcBef>
                <a:spcPts val="800"/>
              </a:spcBef>
              <a:tabLst/>
              <a:defRPr sz="1100"/>
            </a:lvl3pPr>
            <a:lvl4pPr marL="347663" indent="-112713">
              <a:spcBef>
                <a:spcPts val="600"/>
              </a:spcBef>
              <a:tabLst/>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048185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9E7F4F5-161F-BB4B-B53B-C5A851412782}"/>
              </a:ext>
            </a:extLst>
          </p:cNvPr>
          <p:cNvGraphicFramePr>
            <a:graphicFrameLocks noChangeAspect="1"/>
          </p:cNvGraphicFramePr>
          <p:nvPr>
            <p:custDataLst>
              <p:tags r:id="rId1"/>
            </p:custDataLst>
            <p:extLst>
              <p:ext uri="{D42A27DB-BD31-4B8C-83A1-F6EECF244321}">
                <p14:modId xmlns:p14="http://schemas.microsoft.com/office/powerpoint/2010/main" val="188737894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E9E7F4F5-161F-BB4B-B53B-C5A85141278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vert="horz"/>
          <a:lstStyle/>
          <a:p>
            <a:r>
              <a:rPr lang="en-US" dirty="0"/>
              <a:t>Click to edit master title style</a:t>
            </a:r>
          </a:p>
        </p:txBody>
      </p:sp>
      <p:sp>
        <p:nvSpPr>
          <p:cNvPr id="2" name="Text Placeholder 3">
            <a:extLst>
              <a:ext uri="{FF2B5EF4-FFF2-40B4-BE49-F238E27FC236}">
                <a16:creationId xmlns:a16="http://schemas.microsoft.com/office/drawing/2014/main" id="{AAA129D9-AD8E-F1B7-BD42-5B073BAA58BD}"/>
              </a:ext>
            </a:extLst>
          </p:cNvPr>
          <p:cNvSpPr>
            <a:spLocks noGrp="1"/>
          </p:cNvSpPr>
          <p:nvPr>
            <p:ph type="body" sz="half" idx="2" hasCustomPrompt="1"/>
          </p:nvPr>
        </p:nvSpPr>
        <p:spPr>
          <a:xfrm>
            <a:off x="1541462" y="6223000"/>
            <a:ext cx="9126537" cy="362279"/>
          </a:xfrm>
        </p:spPr>
        <p:txBody>
          <a:bodyPr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4707648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Up 1 ">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a:lstStyle/>
          <a:p>
            <a:r>
              <a:rPr lang="en-US" dirty="0"/>
              <a:t>Click to edit master title style</a:t>
            </a:r>
          </a:p>
        </p:txBody>
      </p:sp>
      <p:sp>
        <p:nvSpPr>
          <p:cNvPr id="17" name="Text Placeholder 16">
            <a:extLst>
              <a:ext uri="{FF2B5EF4-FFF2-40B4-BE49-F238E27FC236}">
                <a16:creationId xmlns:a16="http://schemas.microsoft.com/office/drawing/2014/main" id="{4849FDE5-105E-BE4B-A853-CB71E6171367}"/>
              </a:ext>
            </a:extLst>
          </p:cNvPr>
          <p:cNvSpPr>
            <a:spLocks noGrp="1"/>
          </p:cNvSpPr>
          <p:nvPr>
            <p:ph type="body" sz="quarter" idx="10" hasCustomPrompt="1"/>
          </p:nvPr>
        </p:nvSpPr>
        <p:spPr>
          <a:xfrm>
            <a:off x="811057" y="2223070"/>
            <a:ext cx="1488714" cy="983745"/>
          </a:xfrm>
        </p:spPr>
        <p:txBody>
          <a:bodyPr/>
          <a:lstStyle>
            <a:lvl1pPr>
              <a:defRPr sz="6000" b="0" i="0">
                <a:solidFill>
                  <a:schemeClr val="accent2"/>
                </a:solidFill>
                <a:latin typeface="Elevance Sans Medium" pitchFamily="2" charset="0"/>
              </a:defRPr>
            </a:lvl1pPr>
          </a:lstStyle>
          <a:p>
            <a:pPr lvl="0"/>
            <a:r>
              <a:rPr lang="en-US" dirty="0"/>
              <a:t>XX</a:t>
            </a:r>
          </a:p>
        </p:txBody>
      </p:sp>
      <p:sp>
        <p:nvSpPr>
          <p:cNvPr id="18" name="Text Placeholder 16">
            <a:extLst>
              <a:ext uri="{FF2B5EF4-FFF2-40B4-BE49-F238E27FC236}">
                <a16:creationId xmlns:a16="http://schemas.microsoft.com/office/drawing/2014/main" id="{F206106F-2A33-A745-A741-D61DB0867B45}"/>
              </a:ext>
            </a:extLst>
          </p:cNvPr>
          <p:cNvSpPr>
            <a:spLocks noGrp="1"/>
          </p:cNvSpPr>
          <p:nvPr>
            <p:ph type="body" sz="quarter" idx="11" hasCustomPrompt="1"/>
          </p:nvPr>
        </p:nvSpPr>
        <p:spPr>
          <a:xfrm>
            <a:off x="6530539" y="2223070"/>
            <a:ext cx="1529349" cy="983745"/>
          </a:xfrm>
        </p:spPr>
        <p:txBody>
          <a:bodyPr/>
          <a:lstStyle>
            <a:lvl1pPr>
              <a:defRPr sz="6000" b="0" i="0">
                <a:solidFill>
                  <a:schemeClr val="accent2"/>
                </a:solidFill>
                <a:latin typeface="Elevance Sans Medium" pitchFamily="2" charset="0"/>
              </a:defRPr>
            </a:lvl1pPr>
          </a:lstStyle>
          <a:p>
            <a:pPr lvl="0"/>
            <a:r>
              <a:rPr lang="en-US" dirty="0"/>
              <a:t>XX</a:t>
            </a:r>
          </a:p>
        </p:txBody>
      </p:sp>
      <p:sp>
        <p:nvSpPr>
          <p:cNvPr id="19" name="Text Placeholder 16">
            <a:extLst>
              <a:ext uri="{FF2B5EF4-FFF2-40B4-BE49-F238E27FC236}">
                <a16:creationId xmlns:a16="http://schemas.microsoft.com/office/drawing/2014/main" id="{A8E7582B-02F1-674F-A5A3-E9BC144DBB50}"/>
              </a:ext>
            </a:extLst>
          </p:cNvPr>
          <p:cNvSpPr>
            <a:spLocks noGrp="1"/>
          </p:cNvSpPr>
          <p:nvPr>
            <p:ph type="body" sz="quarter" idx="12" hasCustomPrompt="1"/>
          </p:nvPr>
        </p:nvSpPr>
        <p:spPr>
          <a:xfrm>
            <a:off x="811056" y="4343522"/>
            <a:ext cx="1529349" cy="983745"/>
          </a:xfrm>
        </p:spPr>
        <p:txBody>
          <a:bodyPr/>
          <a:lstStyle>
            <a:lvl1pPr>
              <a:defRPr sz="6000" b="0" i="0">
                <a:solidFill>
                  <a:schemeClr val="accent2"/>
                </a:solidFill>
                <a:latin typeface="Elevance Sans Medium" pitchFamily="2" charset="0"/>
              </a:defRPr>
            </a:lvl1pPr>
          </a:lstStyle>
          <a:p>
            <a:pPr lvl="0"/>
            <a:r>
              <a:rPr lang="en-US" dirty="0"/>
              <a:t>XX</a:t>
            </a:r>
          </a:p>
        </p:txBody>
      </p:sp>
      <p:sp>
        <p:nvSpPr>
          <p:cNvPr id="20" name="Text Placeholder 16">
            <a:extLst>
              <a:ext uri="{FF2B5EF4-FFF2-40B4-BE49-F238E27FC236}">
                <a16:creationId xmlns:a16="http://schemas.microsoft.com/office/drawing/2014/main" id="{5BDF288F-53B9-154C-9319-69499F536D3F}"/>
              </a:ext>
            </a:extLst>
          </p:cNvPr>
          <p:cNvSpPr>
            <a:spLocks noGrp="1"/>
          </p:cNvSpPr>
          <p:nvPr>
            <p:ph type="body" sz="quarter" idx="13" hasCustomPrompt="1"/>
          </p:nvPr>
        </p:nvSpPr>
        <p:spPr>
          <a:xfrm>
            <a:off x="6530539" y="4343522"/>
            <a:ext cx="1529349" cy="983745"/>
          </a:xfrm>
        </p:spPr>
        <p:txBody>
          <a:bodyPr/>
          <a:lstStyle>
            <a:lvl1pPr>
              <a:defRPr sz="6000" b="0" i="0">
                <a:solidFill>
                  <a:schemeClr val="accent2"/>
                </a:solidFill>
                <a:latin typeface="Elevance Sans Medium" pitchFamily="2" charset="0"/>
              </a:defRPr>
            </a:lvl1pPr>
          </a:lstStyle>
          <a:p>
            <a:pPr lvl="0"/>
            <a:r>
              <a:rPr lang="en-US" dirty="0"/>
              <a:t>XX</a:t>
            </a:r>
          </a:p>
        </p:txBody>
      </p:sp>
      <p:sp>
        <p:nvSpPr>
          <p:cNvPr id="22" name="Text Placeholder 21">
            <a:extLst>
              <a:ext uri="{FF2B5EF4-FFF2-40B4-BE49-F238E27FC236}">
                <a16:creationId xmlns:a16="http://schemas.microsoft.com/office/drawing/2014/main" id="{7AF18322-8B69-3541-84FE-64063D8B6169}"/>
              </a:ext>
            </a:extLst>
          </p:cNvPr>
          <p:cNvSpPr>
            <a:spLocks noGrp="1"/>
          </p:cNvSpPr>
          <p:nvPr>
            <p:ph type="body" sz="quarter" idx="14"/>
          </p:nvPr>
        </p:nvSpPr>
        <p:spPr>
          <a:xfrm>
            <a:off x="2299770" y="2317355"/>
            <a:ext cx="3273131" cy="833490"/>
          </a:xfrm>
        </p:spPr>
        <p:txBody>
          <a:bodyPr/>
          <a:lstStyle>
            <a:lvl1pPr>
              <a:spcBef>
                <a:spcPts val="0"/>
              </a:spcBef>
              <a:defRPr sz="1400"/>
            </a:lvl1pPr>
            <a:lvl2pPr marL="122238" indent="-122238">
              <a:spcBef>
                <a:spcPts val="0"/>
              </a:spcBef>
              <a:tabLst/>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3" name="Text Placeholder 21">
            <a:extLst>
              <a:ext uri="{FF2B5EF4-FFF2-40B4-BE49-F238E27FC236}">
                <a16:creationId xmlns:a16="http://schemas.microsoft.com/office/drawing/2014/main" id="{57A54F8C-EE30-B641-981C-F41296996185}"/>
              </a:ext>
            </a:extLst>
          </p:cNvPr>
          <p:cNvSpPr>
            <a:spLocks noGrp="1"/>
          </p:cNvSpPr>
          <p:nvPr>
            <p:ph type="body" sz="quarter" idx="15"/>
          </p:nvPr>
        </p:nvSpPr>
        <p:spPr>
          <a:xfrm>
            <a:off x="8059088" y="2307195"/>
            <a:ext cx="3273131" cy="833490"/>
          </a:xfrm>
        </p:spPr>
        <p:txBody>
          <a:bodyPr/>
          <a:lstStyle>
            <a:lvl1pPr>
              <a:spcBef>
                <a:spcPts val="0"/>
              </a:spcBef>
              <a:defRPr sz="1400"/>
            </a:lvl1pPr>
            <a:lvl2pPr marL="122238" indent="-122238">
              <a:spcBef>
                <a:spcPts val="0"/>
              </a:spcBef>
              <a:tabLst/>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4" name="Text Placeholder 21">
            <a:extLst>
              <a:ext uri="{FF2B5EF4-FFF2-40B4-BE49-F238E27FC236}">
                <a16:creationId xmlns:a16="http://schemas.microsoft.com/office/drawing/2014/main" id="{E20B307F-7584-6E44-A9BF-B92167B86D1E}"/>
              </a:ext>
            </a:extLst>
          </p:cNvPr>
          <p:cNvSpPr>
            <a:spLocks noGrp="1"/>
          </p:cNvSpPr>
          <p:nvPr>
            <p:ph type="body" sz="quarter" idx="16"/>
          </p:nvPr>
        </p:nvSpPr>
        <p:spPr>
          <a:xfrm>
            <a:off x="2352049" y="4413901"/>
            <a:ext cx="3273131" cy="833490"/>
          </a:xfrm>
        </p:spPr>
        <p:txBody>
          <a:bodyPr/>
          <a:lstStyle>
            <a:lvl1pPr>
              <a:spcBef>
                <a:spcPts val="0"/>
              </a:spcBef>
              <a:defRPr sz="1400"/>
            </a:lvl1pPr>
            <a:lvl2pPr marL="122238" indent="-122238">
              <a:spcBef>
                <a:spcPts val="0"/>
              </a:spcBef>
              <a:tabLst/>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5" name="Text Placeholder 21">
            <a:extLst>
              <a:ext uri="{FF2B5EF4-FFF2-40B4-BE49-F238E27FC236}">
                <a16:creationId xmlns:a16="http://schemas.microsoft.com/office/drawing/2014/main" id="{243BEEFB-1A86-4945-8F20-66E3C9ADFBC7}"/>
              </a:ext>
            </a:extLst>
          </p:cNvPr>
          <p:cNvSpPr>
            <a:spLocks noGrp="1"/>
          </p:cNvSpPr>
          <p:nvPr>
            <p:ph type="body" sz="quarter" idx="17"/>
          </p:nvPr>
        </p:nvSpPr>
        <p:spPr>
          <a:xfrm>
            <a:off x="8058757" y="4413901"/>
            <a:ext cx="3273131" cy="833490"/>
          </a:xfrm>
        </p:spPr>
        <p:txBody>
          <a:bodyPr/>
          <a:lstStyle>
            <a:lvl1pPr>
              <a:spcBef>
                <a:spcPts val="0"/>
              </a:spcBef>
              <a:defRPr sz="1400"/>
            </a:lvl1pPr>
            <a:lvl2pPr marL="122238" indent="-122238">
              <a:spcBef>
                <a:spcPts val="0"/>
              </a:spcBef>
              <a:tabLst/>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cxnSp>
        <p:nvCxnSpPr>
          <p:cNvPr id="21" name="Straight Connector 20">
            <a:extLst>
              <a:ext uri="{FF2B5EF4-FFF2-40B4-BE49-F238E27FC236}">
                <a16:creationId xmlns:a16="http://schemas.microsoft.com/office/drawing/2014/main" id="{69A01586-C323-3C10-2869-84273E1E51F4}"/>
              </a:ext>
            </a:extLst>
          </p:cNvPr>
          <p:cNvCxnSpPr>
            <a:cxnSpLocks/>
          </p:cNvCxnSpPr>
          <p:nvPr userDrawn="1"/>
        </p:nvCxnSpPr>
        <p:spPr>
          <a:xfrm>
            <a:off x="6126203" y="1677410"/>
            <a:ext cx="0" cy="18711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64725B1-E8C0-569D-4348-B8D2BD93E706}"/>
              </a:ext>
            </a:extLst>
          </p:cNvPr>
          <p:cNvCxnSpPr>
            <a:cxnSpLocks/>
          </p:cNvCxnSpPr>
          <p:nvPr userDrawn="1"/>
        </p:nvCxnSpPr>
        <p:spPr>
          <a:xfrm>
            <a:off x="6126203" y="4014884"/>
            <a:ext cx="0" cy="18711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6A2C62-5D88-C3DE-4315-E65A4B935E80}"/>
              </a:ext>
            </a:extLst>
          </p:cNvPr>
          <p:cNvCxnSpPr/>
          <p:nvPr userDrawn="1"/>
        </p:nvCxnSpPr>
        <p:spPr>
          <a:xfrm flipH="1">
            <a:off x="483870" y="3781741"/>
            <a:ext cx="54591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CC2A1FA-D053-73D2-E592-CF302142BFC1}"/>
              </a:ext>
            </a:extLst>
          </p:cNvPr>
          <p:cNvCxnSpPr/>
          <p:nvPr userDrawn="1"/>
        </p:nvCxnSpPr>
        <p:spPr>
          <a:xfrm flipH="1">
            <a:off x="6309387" y="3781741"/>
            <a:ext cx="54591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3">
            <a:extLst>
              <a:ext uri="{FF2B5EF4-FFF2-40B4-BE49-F238E27FC236}">
                <a16:creationId xmlns:a16="http://schemas.microsoft.com/office/drawing/2014/main" id="{366A173A-8AFC-6BA8-71A6-FDDB9C533F41}"/>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32041863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ur Up 2">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F675797-F0AF-7D47-B826-B1C69AB2E373}"/>
              </a:ext>
            </a:extLst>
          </p:cNvPr>
          <p:cNvSpPr>
            <a:spLocks noGrp="1"/>
          </p:cNvSpPr>
          <p:nvPr>
            <p:ph type="body" sz="quarter" idx="18"/>
          </p:nvPr>
        </p:nvSpPr>
        <p:spPr>
          <a:xfrm>
            <a:off x="457200" y="1737622"/>
            <a:ext cx="5605272" cy="2092698"/>
          </a:xfrm>
          <a:solidFill>
            <a:srgbClr val="D2D4DB"/>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3" name="Text Placeholder 4">
            <a:extLst>
              <a:ext uri="{FF2B5EF4-FFF2-40B4-BE49-F238E27FC236}">
                <a16:creationId xmlns:a16="http://schemas.microsoft.com/office/drawing/2014/main" id="{7F6EDBC3-168B-CF46-BFC4-E8C95CFB3499}"/>
              </a:ext>
            </a:extLst>
          </p:cNvPr>
          <p:cNvSpPr>
            <a:spLocks noGrp="1"/>
          </p:cNvSpPr>
          <p:nvPr>
            <p:ph type="body" sz="quarter" idx="19"/>
          </p:nvPr>
        </p:nvSpPr>
        <p:spPr>
          <a:xfrm>
            <a:off x="6126480" y="1737622"/>
            <a:ext cx="5605272" cy="2092698"/>
          </a:xfrm>
          <a:solidFill>
            <a:srgbClr val="D2D4DB"/>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4" name="Text Placeholder 4">
            <a:extLst>
              <a:ext uri="{FF2B5EF4-FFF2-40B4-BE49-F238E27FC236}">
                <a16:creationId xmlns:a16="http://schemas.microsoft.com/office/drawing/2014/main" id="{0CE2A664-C16E-5147-9B30-8AD5A22398E3}"/>
              </a:ext>
            </a:extLst>
          </p:cNvPr>
          <p:cNvSpPr>
            <a:spLocks noGrp="1"/>
          </p:cNvSpPr>
          <p:nvPr>
            <p:ph type="body" sz="quarter" idx="20"/>
          </p:nvPr>
        </p:nvSpPr>
        <p:spPr>
          <a:xfrm>
            <a:off x="457200" y="3905766"/>
            <a:ext cx="5605272" cy="2092698"/>
          </a:xfrm>
          <a:solidFill>
            <a:srgbClr val="D2D4DB"/>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5" name="Text Placeholder 4">
            <a:extLst>
              <a:ext uri="{FF2B5EF4-FFF2-40B4-BE49-F238E27FC236}">
                <a16:creationId xmlns:a16="http://schemas.microsoft.com/office/drawing/2014/main" id="{61CE08F7-4DC1-5549-B0ED-CCB370F612C8}"/>
              </a:ext>
            </a:extLst>
          </p:cNvPr>
          <p:cNvSpPr>
            <a:spLocks noGrp="1"/>
          </p:cNvSpPr>
          <p:nvPr>
            <p:ph type="body" sz="quarter" idx="21"/>
          </p:nvPr>
        </p:nvSpPr>
        <p:spPr>
          <a:xfrm>
            <a:off x="6126480" y="3905766"/>
            <a:ext cx="5605272" cy="2092698"/>
          </a:xfrm>
          <a:solidFill>
            <a:srgbClr val="D2D4DB"/>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23" name="Text Placeholder 21">
            <a:extLst>
              <a:ext uri="{FF2B5EF4-FFF2-40B4-BE49-F238E27FC236}">
                <a16:creationId xmlns:a16="http://schemas.microsoft.com/office/drawing/2014/main" id="{57A54F8C-EE30-B641-981C-F41296996185}"/>
              </a:ext>
            </a:extLst>
          </p:cNvPr>
          <p:cNvSpPr>
            <a:spLocks noGrp="1"/>
          </p:cNvSpPr>
          <p:nvPr>
            <p:ph type="body" sz="quarter" idx="15"/>
          </p:nvPr>
        </p:nvSpPr>
        <p:spPr>
          <a:xfrm>
            <a:off x="6690868" y="2311643"/>
            <a:ext cx="4183320" cy="1049059"/>
          </a:xfrm>
        </p:spPr>
        <p:txBody>
          <a:bodyPr/>
          <a:lstStyle>
            <a:lvl1pPr>
              <a:spcBef>
                <a:spcPts val="0"/>
              </a:spcBef>
              <a:defRPr sz="1600">
                <a:solidFill>
                  <a:schemeClr val="accent2"/>
                </a:solidFill>
              </a:defRPr>
            </a:lvl1pPr>
            <a:lvl2pPr marL="173038" indent="-173038">
              <a:spcBef>
                <a:spcPts val="0"/>
              </a:spcBef>
              <a:tabLst/>
              <a:defRPr sz="16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2" name="Text Placeholder 21">
            <a:extLst>
              <a:ext uri="{FF2B5EF4-FFF2-40B4-BE49-F238E27FC236}">
                <a16:creationId xmlns:a16="http://schemas.microsoft.com/office/drawing/2014/main" id="{7AF18322-8B69-3541-84FE-64063D8B6169}"/>
              </a:ext>
            </a:extLst>
          </p:cNvPr>
          <p:cNvSpPr>
            <a:spLocks noGrp="1"/>
          </p:cNvSpPr>
          <p:nvPr>
            <p:ph type="body" sz="quarter" idx="14"/>
          </p:nvPr>
        </p:nvSpPr>
        <p:spPr>
          <a:xfrm>
            <a:off x="997498" y="2311643"/>
            <a:ext cx="4183320" cy="1049059"/>
          </a:xfrm>
        </p:spPr>
        <p:txBody>
          <a:bodyPr/>
          <a:lstStyle>
            <a:lvl1pPr>
              <a:spcBef>
                <a:spcPts val="0"/>
              </a:spcBef>
              <a:defRPr sz="1600">
                <a:solidFill>
                  <a:schemeClr val="accent2"/>
                </a:solidFill>
              </a:defRPr>
            </a:lvl1pPr>
            <a:lvl2pPr marL="173038" indent="-173038">
              <a:spcBef>
                <a:spcPts val="0"/>
              </a:spcBef>
              <a:tabLst/>
              <a:defRPr sz="16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4" name="Text Placeholder 21">
            <a:extLst>
              <a:ext uri="{FF2B5EF4-FFF2-40B4-BE49-F238E27FC236}">
                <a16:creationId xmlns:a16="http://schemas.microsoft.com/office/drawing/2014/main" id="{E20B307F-7584-6E44-A9BF-B92167B86D1E}"/>
              </a:ext>
            </a:extLst>
          </p:cNvPr>
          <p:cNvSpPr>
            <a:spLocks noGrp="1"/>
          </p:cNvSpPr>
          <p:nvPr>
            <p:ph type="body" sz="quarter" idx="16"/>
          </p:nvPr>
        </p:nvSpPr>
        <p:spPr>
          <a:xfrm>
            <a:off x="997498" y="4471056"/>
            <a:ext cx="4183320" cy="1049059"/>
          </a:xfrm>
        </p:spPr>
        <p:txBody>
          <a:bodyPr/>
          <a:lstStyle>
            <a:lvl1pPr>
              <a:spcBef>
                <a:spcPts val="0"/>
              </a:spcBef>
              <a:defRPr sz="1600">
                <a:solidFill>
                  <a:schemeClr val="accent2"/>
                </a:solidFill>
              </a:defRPr>
            </a:lvl1pPr>
            <a:lvl2pPr marL="173038" indent="-173038">
              <a:spcBef>
                <a:spcPts val="0"/>
              </a:spcBef>
              <a:tabLst/>
              <a:defRPr sz="16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5" name="Text Placeholder 21">
            <a:extLst>
              <a:ext uri="{FF2B5EF4-FFF2-40B4-BE49-F238E27FC236}">
                <a16:creationId xmlns:a16="http://schemas.microsoft.com/office/drawing/2014/main" id="{243BEEFB-1A86-4945-8F20-66E3C9ADFBC7}"/>
              </a:ext>
            </a:extLst>
          </p:cNvPr>
          <p:cNvSpPr>
            <a:spLocks noGrp="1"/>
          </p:cNvSpPr>
          <p:nvPr>
            <p:ph type="body" sz="quarter" idx="17"/>
          </p:nvPr>
        </p:nvSpPr>
        <p:spPr>
          <a:xfrm>
            <a:off x="6690868" y="4471056"/>
            <a:ext cx="4183320" cy="1049059"/>
          </a:xfrm>
        </p:spPr>
        <p:txBody>
          <a:bodyPr/>
          <a:lstStyle>
            <a:lvl1pPr>
              <a:spcBef>
                <a:spcPts val="0"/>
              </a:spcBef>
              <a:defRPr sz="1600">
                <a:solidFill>
                  <a:schemeClr val="accent2"/>
                </a:solidFill>
              </a:defRPr>
            </a:lvl1pPr>
            <a:lvl2pPr marL="173038" indent="-173038">
              <a:spcBef>
                <a:spcPts val="0"/>
              </a:spcBef>
              <a:tabLst/>
              <a:defRPr sz="16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a:lstStyle/>
          <a:p>
            <a:r>
              <a:rPr lang="en-US" dirty="0"/>
              <a:t>Click to edit master title style</a:t>
            </a:r>
          </a:p>
        </p:txBody>
      </p:sp>
      <p:sp>
        <p:nvSpPr>
          <p:cNvPr id="2" name="Text Placeholder 3">
            <a:extLst>
              <a:ext uri="{FF2B5EF4-FFF2-40B4-BE49-F238E27FC236}">
                <a16:creationId xmlns:a16="http://schemas.microsoft.com/office/drawing/2014/main" id="{8FE965EB-CA25-A3A7-6070-E08E57C0A748}"/>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24736587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Four Up 3">
    <p:spTree>
      <p:nvGrpSpPr>
        <p:cNvPr id="1" name=""/>
        <p:cNvGrpSpPr/>
        <p:nvPr/>
      </p:nvGrpSpPr>
      <p:grpSpPr>
        <a:xfrm>
          <a:off x="0" y="0"/>
          <a:ext cx="0" cy="0"/>
          <a:chOff x="0" y="0"/>
          <a:chExt cx="0" cy="0"/>
        </a:xfrm>
      </p:grpSpPr>
      <p:sp>
        <p:nvSpPr>
          <p:cNvPr id="37" name="Text Placeholder 4">
            <a:extLst>
              <a:ext uri="{FF2B5EF4-FFF2-40B4-BE49-F238E27FC236}">
                <a16:creationId xmlns:a16="http://schemas.microsoft.com/office/drawing/2014/main" id="{875F6157-AD74-F941-B422-398794332098}"/>
              </a:ext>
            </a:extLst>
          </p:cNvPr>
          <p:cNvSpPr>
            <a:spLocks noGrp="1"/>
          </p:cNvSpPr>
          <p:nvPr>
            <p:ph type="body" sz="quarter" idx="19"/>
          </p:nvPr>
        </p:nvSpPr>
        <p:spPr>
          <a:xfrm>
            <a:off x="4684391" y="1737621"/>
            <a:ext cx="2327987" cy="4269479"/>
          </a:xfrm>
          <a:solidFill>
            <a:schemeClr val="bg2"/>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8" name="Text Placeholder 4">
            <a:extLst>
              <a:ext uri="{FF2B5EF4-FFF2-40B4-BE49-F238E27FC236}">
                <a16:creationId xmlns:a16="http://schemas.microsoft.com/office/drawing/2014/main" id="{0B9D8E76-D2A2-5648-B2DB-A62CD2D6A61B}"/>
              </a:ext>
            </a:extLst>
          </p:cNvPr>
          <p:cNvSpPr>
            <a:spLocks noGrp="1"/>
          </p:cNvSpPr>
          <p:nvPr>
            <p:ph type="body" sz="quarter" idx="20"/>
          </p:nvPr>
        </p:nvSpPr>
        <p:spPr>
          <a:xfrm>
            <a:off x="7044077" y="1737621"/>
            <a:ext cx="2327987" cy="4269479"/>
          </a:xfrm>
          <a:solidFill>
            <a:schemeClr val="bg2"/>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9" name="Text Placeholder 4">
            <a:extLst>
              <a:ext uri="{FF2B5EF4-FFF2-40B4-BE49-F238E27FC236}">
                <a16:creationId xmlns:a16="http://schemas.microsoft.com/office/drawing/2014/main" id="{20492DC6-9657-A84D-AA7B-58D54CBB7A2A}"/>
              </a:ext>
            </a:extLst>
          </p:cNvPr>
          <p:cNvSpPr>
            <a:spLocks noGrp="1"/>
          </p:cNvSpPr>
          <p:nvPr>
            <p:ph type="body" sz="quarter" idx="21"/>
          </p:nvPr>
        </p:nvSpPr>
        <p:spPr>
          <a:xfrm>
            <a:off x="9403763" y="1737621"/>
            <a:ext cx="2327987" cy="4269479"/>
          </a:xfrm>
          <a:solidFill>
            <a:schemeClr val="bg2"/>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7C67F79F-A16B-8F48-A460-2D06F52DCC63}"/>
              </a:ext>
            </a:extLst>
          </p:cNvPr>
          <p:cNvSpPr>
            <a:spLocks noGrp="1"/>
          </p:cNvSpPr>
          <p:nvPr>
            <p:ph type="body" sz="quarter" idx="27"/>
          </p:nvPr>
        </p:nvSpPr>
        <p:spPr>
          <a:xfrm>
            <a:off x="7275725" y="2629502"/>
            <a:ext cx="1802369" cy="2976168"/>
          </a:xfrm>
        </p:spPr>
        <p:txBody>
          <a:bodyPr/>
          <a:lstStyle>
            <a:lvl1pPr>
              <a:defRPr sz="1400" b="0" i="0">
                <a:solidFill>
                  <a:schemeClr val="tx2"/>
                </a:solidFill>
                <a:latin typeface="Elevance Sans" pitchFamily="2" charset="77"/>
              </a:defRPr>
            </a:lvl1pPr>
          </a:lstStyle>
          <a:p>
            <a:pPr lvl="0"/>
            <a:r>
              <a:rPr lang="en-US"/>
              <a:t>Click to edit Master text styles</a:t>
            </a:r>
          </a:p>
        </p:txBody>
      </p:sp>
      <p:sp>
        <p:nvSpPr>
          <p:cNvPr id="8" name="Text Placeholder 7">
            <a:extLst>
              <a:ext uri="{FF2B5EF4-FFF2-40B4-BE49-F238E27FC236}">
                <a16:creationId xmlns:a16="http://schemas.microsoft.com/office/drawing/2014/main" id="{4C09F171-D2FC-724F-A2F1-83AC74A0C414}"/>
              </a:ext>
            </a:extLst>
          </p:cNvPr>
          <p:cNvSpPr>
            <a:spLocks noGrp="1"/>
          </p:cNvSpPr>
          <p:nvPr>
            <p:ph type="body" sz="quarter" idx="26"/>
          </p:nvPr>
        </p:nvSpPr>
        <p:spPr>
          <a:xfrm>
            <a:off x="4939795" y="2629502"/>
            <a:ext cx="1802369" cy="2976168"/>
          </a:xfrm>
        </p:spPr>
        <p:txBody>
          <a:bodyPr/>
          <a:lstStyle>
            <a:lvl1pPr>
              <a:defRPr sz="1400" b="0" i="0">
                <a:solidFill>
                  <a:schemeClr val="tx2"/>
                </a:solidFill>
                <a:latin typeface="Elevance Sans" pitchFamily="2" charset="77"/>
              </a:defRPr>
            </a:lvl1pPr>
          </a:lstStyle>
          <a:p>
            <a:pPr lvl="0"/>
            <a:r>
              <a:rPr lang="en-US"/>
              <a:t>Click to edit Master text styles</a:t>
            </a:r>
          </a:p>
        </p:txBody>
      </p:sp>
      <p:sp>
        <p:nvSpPr>
          <p:cNvPr id="44" name="Text Placeholder 7">
            <a:extLst>
              <a:ext uri="{FF2B5EF4-FFF2-40B4-BE49-F238E27FC236}">
                <a16:creationId xmlns:a16="http://schemas.microsoft.com/office/drawing/2014/main" id="{0886DACC-8B94-1049-99F5-38D402063D40}"/>
              </a:ext>
            </a:extLst>
          </p:cNvPr>
          <p:cNvSpPr>
            <a:spLocks noGrp="1"/>
          </p:cNvSpPr>
          <p:nvPr>
            <p:ph type="body" sz="quarter" idx="28"/>
          </p:nvPr>
        </p:nvSpPr>
        <p:spPr>
          <a:xfrm>
            <a:off x="9642278" y="2629502"/>
            <a:ext cx="1802369" cy="2976168"/>
          </a:xfrm>
        </p:spPr>
        <p:txBody>
          <a:bodyPr/>
          <a:lstStyle>
            <a:lvl1pPr>
              <a:defRPr sz="1400" b="0" i="0">
                <a:solidFill>
                  <a:schemeClr val="tx2"/>
                </a:solidFill>
                <a:latin typeface="Elevance Sans"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7FDE759B-B6F2-3D4A-9BFA-89DFE2644693}"/>
              </a:ext>
            </a:extLst>
          </p:cNvPr>
          <p:cNvSpPr>
            <a:spLocks noGrp="1"/>
          </p:cNvSpPr>
          <p:nvPr>
            <p:ph type="body" sz="quarter" idx="18"/>
          </p:nvPr>
        </p:nvSpPr>
        <p:spPr>
          <a:xfrm>
            <a:off x="457200" y="1737621"/>
            <a:ext cx="4195492" cy="4269479"/>
          </a:xfrm>
          <a:solidFill>
            <a:schemeClr val="bg2"/>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6" name="Text Placeholder 5">
            <a:extLst>
              <a:ext uri="{FF2B5EF4-FFF2-40B4-BE49-F238E27FC236}">
                <a16:creationId xmlns:a16="http://schemas.microsoft.com/office/drawing/2014/main" id="{113370B3-825E-D34B-8FDF-7533F97F3B0F}"/>
              </a:ext>
            </a:extLst>
          </p:cNvPr>
          <p:cNvSpPr>
            <a:spLocks noGrp="1"/>
          </p:cNvSpPr>
          <p:nvPr>
            <p:ph type="body" sz="quarter" idx="22" hasCustomPrompt="1"/>
          </p:nvPr>
        </p:nvSpPr>
        <p:spPr>
          <a:xfrm>
            <a:off x="755601" y="1948308"/>
            <a:ext cx="1652266" cy="268434"/>
          </a:xfrm>
        </p:spPr>
        <p:txBody>
          <a:bodyPr/>
          <a:lstStyle>
            <a:lvl1pPr>
              <a:defRPr sz="1500">
                <a:solidFill>
                  <a:schemeClr val="tx1"/>
                </a:solidFill>
              </a:defRPr>
            </a:lvl1pPr>
          </a:lstStyle>
          <a:p>
            <a:pPr lvl="0"/>
            <a:r>
              <a:rPr lang="en-US" dirty="0"/>
              <a:t>Subtitle text</a:t>
            </a:r>
          </a:p>
        </p:txBody>
      </p:sp>
      <p:sp>
        <p:nvSpPr>
          <p:cNvPr id="40" name="Text Placeholder 5">
            <a:extLst>
              <a:ext uri="{FF2B5EF4-FFF2-40B4-BE49-F238E27FC236}">
                <a16:creationId xmlns:a16="http://schemas.microsoft.com/office/drawing/2014/main" id="{5E27056C-29C0-2045-816E-9E902F2F596B}"/>
              </a:ext>
            </a:extLst>
          </p:cNvPr>
          <p:cNvSpPr>
            <a:spLocks noGrp="1"/>
          </p:cNvSpPr>
          <p:nvPr>
            <p:ph type="body" sz="quarter" idx="23" hasCustomPrompt="1"/>
          </p:nvPr>
        </p:nvSpPr>
        <p:spPr>
          <a:xfrm>
            <a:off x="4909237" y="1948308"/>
            <a:ext cx="1652266" cy="268434"/>
          </a:xfrm>
        </p:spPr>
        <p:txBody>
          <a:bodyPr/>
          <a:lstStyle>
            <a:lvl1pPr>
              <a:defRPr sz="1500">
                <a:solidFill>
                  <a:schemeClr val="accent2"/>
                </a:solidFill>
              </a:defRPr>
            </a:lvl1pPr>
          </a:lstStyle>
          <a:p>
            <a:pPr lvl="0"/>
            <a:r>
              <a:rPr lang="en-US" dirty="0"/>
              <a:t>Subtitle text</a:t>
            </a:r>
          </a:p>
        </p:txBody>
      </p:sp>
      <p:sp>
        <p:nvSpPr>
          <p:cNvPr id="41" name="Text Placeholder 5">
            <a:extLst>
              <a:ext uri="{FF2B5EF4-FFF2-40B4-BE49-F238E27FC236}">
                <a16:creationId xmlns:a16="http://schemas.microsoft.com/office/drawing/2014/main" id="{50958210-96E8-1E49-B317-7E8680A7B0A7}"/>
              </a:ext>
            </a:extLst>
          </p:cNvPr>
          <p:cNvSpPr>
            <a:spLocks noGrp="1"/>
          </p:cNvSpPr>
          <p:nvPr>
            <p:ph type="body" sz="quarter" idx="24" hasCustomPrompt="1"/>
          </p:nvPr>
        </p:nvSpPr>
        <p:spPr>
          <a:xfrm>
            <a:off x="7275725" y="1948308"/>
            <a:ext cx="1652266" cy="268434"/>
          </a:xfrm>
        </p:spPr>
        <p:txBody>
          <a:bodyPr/>
          <a:lstStyle>
            <a:lvl1pPr>
              <a:defRPr sz="1500">
                <a:solidFill>
                  <a:schemeClr val="accent2"/>
                </a:solidFill>
              </a:defRPr>
            </a:lvl1pPr>
          </a:lstStyle>
          <a:p>
            <a:pPr lvl="0"/>
            <a:r>
              <a:rPr lang="en-US" dirty="0"/>
              <a:t>Subtitle text</a:t>
            </a:r>
          </a:p>
        </p:txBody>
      </p:sp>
      <p:sp>
        <p:nvSpPr>
          <p:cNvPr id="42" name="Text Placeholder 5">
            <a:extLst>
              <a:ext uri="{FF2B5EF4-FFF2-40B4-BE49-F238E27FC236}">
                <a16:creationId xmlns:a16="http://schemas.microsoft.com/office/drawing/2014/main" id="{9EF4BB56-4511-4D4B-B1CE-7496C1BDBE62}"/>
              </a:ext>
            </a:extLst>
          </p:cNvPr>
          <p:cNvSpPr>
            <a:spLocks noGrp="1"/>
          </p:cNvSpPr>
          <p:nvPr>
            <p:ph type="body" sz="quarter" idx="25" hasCustomPrompt="1"/>
          </p:nvPr>
        </p:nvSpPr>
        <p:spPr>
          <a:xfrm>
            <a:off x="9642278" y="1948308"/>
            <a:ext cx="1652266" cy="268434"/>
          </a:xfrm>
        </p:spPr>
        <p:txBody>
          <a:bodyPr/>
          <a:lstStyle>
            <a:lvl1pPr>
              <a:defRPr sz="1500">
                <a:solidFill>
                  <a:schemeClr val="accent2"/>
                </a:solidFill>
              </a:defRPr>
            </a:lvl1pPr>
          </a:lstStyle>
          <a:p>
            <a:pPr lvl="0"/>
            <a:r>
              <a:rPr lang="en-US" dirty="0"/>
              <a:t>Subtitle text</a:t>
            </a:r>
          </a:p>
        </p:txBody>
      </p:sp>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a:lstStyle>
            <a:lvl1pPr>
              <a:defRPr>
                <a:solidFill>
                  <a:schemeClr val="accent1"/>
                </a:solidFill>
              </a:defRPr>
            </a:lvl1pPr>
          </a:lstStyle>
          <a:p>
            <a:r>
              <a:rPr lang="en-US" dirty="0"/>
              <a:t>Click to edit master title style</a:t>
            </a:r>
          </a:p>
        </p:txBody>
      </p:sp>
      <p:sp>
        <p:nvSpPr>
          <p:cNvPr id="45" name="Text Placeholder 7">
            <a:extLst>
              <a:ext uri="{FF2B5EF4-FFF2-40B4-BE49-F238E27FC236}">
                <a16:creationId xmlns:a16="http://schemas.microsoft.com/office/drawing/2014/main" id="{AA5D0AF0-14B5-FB4C-9A3D-38570A770590}"/>
              </a:ext>
            </a:extLst>
          </p:cNvPr>
          <p:cNvSpPr>
            <a:spLocks noGrp="1"/>
          </p:cNvSpPr>
          <p:nvPr>
            <p:ph type="body" sz="quarter" idx="29"/>
          </p:nvPr>
        </p:nvSpPr>
        <p:spPr>
          <a:xfrm>
            <a:off x="2183241" y="2691503"/>
            <a:ext cx="2230936" cy="439148"/>
          </a:xfrm>
        </p:spPr>
        <p:txBody>
          <a:bodyPr/>
          <a:lstStyle>
            <a:lvl1pPr>
              <a:defRPr sz="1400" b="0" i="0">
                <a:solidFill>
                  <a:schemeClr val="accent1"/>
                </a:solidFill>
                <a:latin typeface="Elevance Sans" pitchFamily="2" charset="77"/>
              </a:defRPr>
            </a:lvl1pPr>
          </a:lstStyle>
          <a:p>
            <a:pPr lvl="0"/>
            <a:r>
              <a:rPr lang="en-US"/>
              <a:t>Click to edit Master text styles</a:t>
            </a:r>
          </a:p>
        </p:txBody>
      </p:sp>
      <p:sp>
        <p:nvSpPr>
          <p:cNvPr id="46" name="Text Placeholder 7">
            <a:extLst>
              <a:ext uri="{FF2B5EF4-FFF2-40B4-BE49-F238E27FC236}">
                <a16:creationId xmlns:a16="http://schemas.microsoft.com/office/drawing/2014/main" id="{CEDDFC23-987F-D649-AC0A-8278DC76612B}"/>
              </a:ext>
            </a:extLst>
          </p:cNvPr>
          <p:cNvSpPr>
            <a:spLocks noGrp="1"/>
          </p:cNvSpPr>
          <p:nvPr>
            <p:ph type="body" sz="quarter" idx="30"/>
          </p:nvPr>
        </p:nvSpPr>
        <p:spPr>
          <a:xfrm>
            <a:off x="2183241" y="3548490"/>
            <a:ext cx="2230936" cy="439148"/>
          </a:xfrm>
        </p:spPr>
        <p:txBody>
          <a:bodyPr/>
          <a:lstStyle>
            <a:lvl1pPr>
              <a:defRPr sz="1400" b="0" i="0">
                <a:solidFill>
                  <a:schemeClr val="accent1"/>
                </a:solidFill>
                <a:latin typeface="Elevance Sans" pitchFamily="2" charset="77"/>
              </a:defRPr>
            </a:lvl1pPr>
          </a:lstStyle>
          <a:p>
            <a:pPr lvl="0"/>
            <a:r>
              <a:rPr lang="en-US"/>
              <a:t>Click to edit Master text styles</a:t>
            </a:r>
          </a:p>
        </p:txBody>
      </p:sp>
      <p:sp>
        <p:nvSpPr>
          <p:cNvPr id="47" name="Text Placeholder 7">
            <a:extLst>
              <a:ext uri="{FF2B5EF4-FFF2-40B4-BE49-F238E27FC236}">
                <a16:creationId xmlns:a16="http://schemas.microsoft.com/office/drawing/2014/main" id="{5F06E18E-6C35-ED44-B0A1-A45465982C84}"/>
              </a:ext>
            </a:extLst>
          </p:cNvPr>
          <p:cNvSpPr>
            <a:spLocks noGrp="1"/>
          </p:cNvSpPr>
          <p:nvPr>
            <p:ph type="body" sz="quarter" idx="31"/>
          </p:nvPr>
        </p:nvSpPr>
        <p:spPr>
          <a:xfrm>
            <a:off x="2183241" y="4405478"/>
            <a:ext cx="2230936" cy="439148"/>
          </a:xfrm>
        </p:spPr>
        <p:txBody>
          <a:bodyPr/>
          <a:lstStyle>
            <a:lvl1pPr>
              <a:defRPr sz="1400" b="0" i="0">
                <a:solidFill>
                  <a:schemeClr val="accent1"/>
                </a:solidFill>
                <a:latin typeface="Elevance Sans" pitchFamily="2" charset="77"/>
              </a:defRPr>
            </a:lvl1pPr>
          </a:lstStyle>
          <a:p>
            <a:pPr lvl="0"/>
            <a:r>
              <a:rPr lang="en-US"/>
              <a:t>Click to edit Master text styles</a:t>
            </a:r>
          </a:p>
        </p:txBody>
      </p:sp>
      <p:sp>
        <p:nvSpPr>
          <p:cNvPr id="48" name="Text Placeholder 16">
            <a:extLst>
              <a:ext uri="{FF2B5EF4-FFF2-40B4-BE49-F238E27FC236}">
                <a16:creationId xmlns:a16="http://schemas.microsoft.com/office/drawing/2014/main" id="{466C3108-2271-4849-AC8B-AE3CAA394027}"/>
              </a:ext>
            </a:extLst>
          </p:cNvPr>
          <p:cNvSpPr>
            <a:spLocks noGrp="1"/>
          </p:cNvSpPr>
          <p:nvPr>
            <p:ph type="body" sz="quarter" idx="10" hasCustomPrompt="1"/>
          </p:nvPr>
        </p:nvSpPr>
        <p:spPr>
          <a:xfrm>
            <a:off x="755600" y="2653748"/>
            <a:ext cx="1395941" cy="561942"/>
          </a:xfrm>
        </p:spPr>
        <p:txBody>
          <a:bodyPr anchor="ctr" anchorCtr="0"/>
          <a:lstStyle>
            <a:lvl1pPr>
              <a:defRPr sz="5500" b="0" i="0">
                <a:solidFill>
                  <a:schemeClr val="accent2"/>
                </a:solidFill>
                <a:latin typeface="Elevance Sans Medium" pitchFamily="2" charset="0"/>
              </a:defRPr>
            </a:lvl1pPr>
          </a:lstStyle>
          <a:p>
            <a:pPr lvl="0"/>
            <a:r>
              <a:rPr lang="en-US" dirty="0"/>
              <a:t>XX</a:t>
            </a:r>
          </a:p>
        </p:txBody>
      </p:sp>
      <p:sp>
        <p:nvSpPr>
          <p:cNvPr id="49" name="Text Placeholder 16">
            <a:extLst>
              <a:ext uri="{FF2B5EF4-FFF2-40B4-BE49-F238E27FC236}">
                <a16:creationId xmlns:a16="http://schemas.microsoft.com/office/drawing/2014/main" id="{D5A9143D-7150-AC42-B40F-D5C4B2E4E85B}"/>
              </a:ext>
            </a:extLst>
          </p:cNvPr>
          <p:cNvSpPr>
            <a:spLocks noGrp="1"/>
          </p:cNvSpPr>
          <p:nvPr>
            <p:ph type="body" sz="quarter" idx="32" hasCustomPrompt="1"/>
          </p:nvPr>
        </p:nvSpPr>
        <p:spPr>
          <a:xfrm>
            <a:off x="755600" y="3513481"/>
            <a:ext cx="1395941" cy="561942"/>
          </a:xfrm>
        </p:spPr>
        <p:txBody>
          <a:bodyPr anchor="ctr" anchorCtr="0"/>
          <a:lstStyle>
            <a:lvl1pPr>
              <a:defRPr sz="5500" b="0" i="0">
                <a:solidFill>
                  <a:schemeClr val="accent2"/>
                </a:solidFill>
                <a:latin typeface="Elevance Sans Medium" pitchFamily="2" charset="0"/>
              </a:defRPr>
            </a:lvl1pPr>
          </a:lstStyle>
          <a:p>
            <a:pPr lvl="0"/>
            <a:r>
              <a:rPr lang="en-US" dirty="0"/>
              <a:t>XX</a:t>
            </a:r>
          </a:p>
        </p:txBody>
      </p:sp>
      <p:sp>
        <p:nvSpPr>
          <p:cNvPr id="50" name="Text Placeholder 16">
            <a:extLst>
              <a:ext uri="{FF2B5EF4-FFF2-40B4-BE49-F238E27FC236}">
                <a16:creationId xmlns:a16="http://schemas.microsoft.com/office/drawing/2014/main" id="{7DA7978D-E906-C942-B91D-81151851337D}"/>
              </a:ext>
            </a:extLst>
          </p:cNvPr>
          <p:cNvSpPr>
            <a:spLocks noGrp="1"/>
          </p:cNvSpPr>
          <p:nvPr>
            <p:ph type="body" sz="quarter" idx="33" hasCustomPrompt="1"/>
          </p:nvPr>
        </p:nvSpPr>
        <p:spPr>
          <a:xfrm>
            <a:off x="755600" y="4373214"/>
            <a:ext cx="1395941" cy="561942"/>
          </a:xfrm>
        </p:spPr>
        <p:txBody>
          <a:bodyPr anchor="ctr" anchorCtr="0"/>
          <a:lstStyle>
            <a:lvl1pPr>
              <a:defRPr sz="5500" b="0" i="0">
                <a:solidFill>
                  <a:schemeClr val="accent2"/>
                </a:solidFill>
                <a:latin typeface="Elevance Sans Medium" pitchFamily="2" charset="0"/>
              </a:defRPr>
            </a:lvl1pPr>
          </a:lstStyle>
          <a:p>
            <a:pPr lvl="0"/>
            <a:r>
              <a:rPr lang="en-US" dirty="0"/>
              <a:t>XX</a:t>
            </a:r>
          </a:p>
        </p:txBody>
      </p:sp>
      <p:sp>
        <p:nvSpPr>
          <p:cNvPr id="2" name="Text Placeholder 3">
            <a:extLst>
              <a:ext uri="{FF2B5EF4-FFF2-40B4-BE49-F238E27FC236}">
                <a16:creationId xmlns:a16="http://schemas.microsoft.com/office/drawing/2014/main" id="{9102C507-0405-6B4F-CD08-98B98D26AC60}"/>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3715566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4/13/2026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Only Navy">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5644E3C-95C1-A641-AFC4-EDEB7317DD78}"/>
              </a:ext>
            </a:extLst>
          </p:cNvPr>
          <p:cNvGraphicFramePr>
            <a:graphicFrameLocks noChangeAspect="1"/>
          </p:cNvGraphicFramePr>
          <p:nvPr>
            <p:custDataLst>
              <p:tags r:id="rId1"/>
            </p:custDataLst>
            <p:extLst>
              <p:ext uri="{D42A27DB-BD31-4B8C-83A1-F6EECF244321}">
                <p14:modId xmlns:p14="http://schemas.microsoft.com/office/powerpoint/2010/main" val="269445815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05644E3C-95C1-A641-AFC4-EDEB7317DD7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vert="horz"/>
          <a:lstStyle>
            <a:lvl1pPr>
              <a:defRPr>
                <a:solidFill>
                  <a:schemeClr val="tx1"/>
                </a:solidFill>
              </a:defRPr>
            </a:lvl1pPr>
          </a:lstStyle>
          <a:p>
            <a:r>
              <a:rPr lang="en-US" dirty="0"/>
              <a:t>Click to edit master title style</a:t>
            </a:r>
          </a:p>
        </p:txBody>
      </p:sp>
      <p:sp>
        <p:nvSpPr>
          <p:cNvPr id="10" name="TextBox 9">
            <a:extLst>
              <a:ext uri="{FF2B5EF4-FFF2-40B4-BE49-F238E27FC236}">
                <a16:creationId xmlns:a16="http://schemas.microsoft.com/office/drawing/2014/main" id="{3F52A6E3-1A05-78FB-1BCB-B5D767470D9E}"/>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1"/>
                </a:solidFill>
              </a:rPr>
              <a:pPr algn="r"/>
              <a:t>‹#›</a:t>
            </a:fld>
            <a:endParaRPr lang="en-US" sz="900" dirty="0">
              <a:solidFill>
                <a:schemeClr val="tx1"/>
              </a:solidFill>
            </a:endParaRPr>
          </a:p>
        </p:txBody>
      </p:sp>
      <p:sp>
        <p:nvSpPr>
          <p:cNvPr id="2" name="Text Placeholder 3">
            <a:extLst>
              <a:ext uri="{FF2B5EF4-FFF2-40B4-BE49-F238E27FC236}">
                <a16:creationId xmlns:a16="http://schemas.microsoft.com/office/drawing/2014/main" id="{D5A66358-BFFF-BAB1-7C6E-17EAFF679950}"/>
              </a:ext>
            </a:extLst>
          </p:cNvPr>
          <p:cNvSpPr>
            <a:spLocks noGrp="1"/>
          </p:cNvSpPr>
          <p:nvPr>
            <p:ph type="body" sz="half" idx="2" hasCustomPrompt="1"/>
          </p:nvPr>
        </p:nvSpPr>
        <p:spPr>
          <a:xfrm>
            <a:off x="1541462" y="6210300"/>
            <a:ext cx="9126537" cy="362279"/>
          </a:xfrm>
        </p:spPr>
        <p:txBody>
          <a:bodyPr anchor="b" anchorCtr="0"/>
          <a:lstStyle>
            <a:lvl1pPr marL="0" indent="0" algn="l">
              <a:buNone/>
              <a:defRPr sz="9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5" name="Graphic 4">
            <a:extLst>
              <a:ext uri="{FF2B5EF4-FFF2-40B4-BE49-F238E27FC236}">
                <a16:creationId xmlns:a16="http://schemas.microsoft.com/office/drawing/2014/main" id="{647F87A6-6359-658F-CECC-46EECAC0AF8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53898" y="6185491"/>
            <a:ext cx="645145" cy="387087"/>
          </a:xfrm>
          <a:prstGeom prst="rect">
            <a:avLst/>
          </a:prstGeom>
        </p:spPr>
      </p:pic>
    </p:spTree>
    <p:extLst>
      <p:ext uri="{BB962C8B-B14F-4D97-AF65-F5344CB8AC3E}">
        <p14:creationId xmlns:p14="http://schemas.microsoft.com/office/powerpoint/2010/main" val="4258774349"/>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Title Only Navy">
    <p:bg>
      <p:bgPr>
        <a:solidFill>
          <a:schemeClr val="accent4"/>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5644E3C-95C1-A641-AFC4-EDEB7317DD78}"/>
              </a:ext>
            </a:extLst>
          </p:cNvPr>
          <p:cNvGraphicFramePr>
            <a:graphicFrameLocks noChangeAspect="1"/>
          </p:cNvGraphicFramePr>
          <p:nvPr>
            <p:custDataLst>
              <p:tags r:id="rId1"/>
            </p:custDataLst>
            <p:extLst>
              <p:ext uri="{D42A27DB-BD31-4B8C-83A1-F6EECF244321}">
                <p14:modId xmlns:p14="http://schemas.microsoft.com/office/powerpoint/2010/main" val="269445815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05644E3C-95C1-A641-AFC4-EDEB7317DD7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
        <p:nvSpPr>
          <p:cNvPr id="10" name="TextBox 9">
            <a:extLst>
              <a:ext uri="{FF2B5EF4-FFF2-40B4-BE49-F238E27FC236}">
                <a16:creationId xmlns:a16="http://schemas.microsoft.com/office/drawing/2014/main" id="{3F52A6E3-1A05-78FB-1BCB-B5D767470D9E}"/>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1"/>
                </a:solidFill>
              </a:rPr>
              <a:pPr algn="r"/>
              <a:t>‹#›</a:t>
            </a:fld>
            <a:endParaRPr lang="en-US" sz="900" dirty="0">
              <a:solidFill>
                <a:schemeClr val="tx1"/>
              </a:solidFill>
            </a:endParaRPr>
          </a:p>
        </p:txBody>
      </p:sp>
      <p:sp>
        <p:nvSpPr>
          <p:cNvPr id="2" name="Text Placeholder 3">
            <a:extLst>
              <a:ext uri="{FF2B5EF4-FFF2-40B4-BE49-F238E27FC236}">
                <a16:creationId xmlns:a16="http://schemas.microsoft.com/office/drawing/2014/main" id="{D5A66358-BFFF-BAB1-7C6E-17EAFF679950}"/>
              </a:ext>
            </a:extLst>
          </p:cNvPr>
          <p:cNvSpPr>
            <a:spLocks noGrp="1"/>
          </p:cNvSpPr>
          <p:nvPr>
            <p:ph type="body" sz="half" idx="2" hasCustomPrompt="1"/>
          </p:nvPr>
        </p:nvSpPr>
        <p:spPr>
          <a:xfrm>
            <a:off x="1541462" y="6210300"/>
            <a:ext cx="9126537" cy="362279"/>
          </a:xfrm>
        </p:spPr>
        <p:txBody>
          <a:bodyPr anchor="b" anchorCtr="0"/>
          <a:lstStyle>
            <a:lvl1pPr marL="0" indent="0" algn="l">
              <a:buNone/>
              <a:defRPr sz="9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5" name="Graphic 4">
            <a:extLst>
              <a:ext uri="{FF2B5EF4-FFF2-40B4-BE49-F238E27FC236}">
                <a16:creationId xmlns:a16="http://schemas.microsoft.com/office/drawing/2014/main" id="{647F87A6-6359-658F-CECC-46EECAC0AF8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53898" y="6185491"/>
            <a:ext cx="645145" cy="387087"/>
          </a:xfrm>
          <a:prstGeom prst="rect">
            <a:avLst/>
          </a:prstGeom>
        </p:spPr>
      </p:pic>
    </p:spTree>
    <p:extLst>
      <p:ext uri="{BB962C8B-B14F-4D97-AF65-F5344CB8AC3E}">
        <p14:creationId xmlns:p14="http://schemas.microsoft.com/office/powerpoint/2010/main" val="3391667837"/>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109359476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6D864AB1-FA21-E948-BBC5-87E7C74C69C3}"/>
              </a:ext>
            </a:extLst>
          </p:cNvPr>
          <p:cNvSpPr>
            <a:spLocks noGrp="1"/>
          </p:cNvSpPr>
          <p:nvPr>
            <p:ph type="body" sz="quarter" idx="11"/>
          </p:nvPr>
        </p:nvSpPr>
        <p:spPr>
          <a:xfrm>
            <a:off x="457199" y="1691640"/>
            <a:ext cx="2651125" cy="4315460"/>
          </a:xfrm>
        </p:spPr>
        <p:txBody>
          <a:bodyPr/>
          <a:lstStyle>
            <a:lvl1pPr marL="0" indent="0">
              <a:lnSpc>
                <a:spcPct val="120000"/>
              </a:lnSpc>
              <a:buNone/>
              <a:defRPr sz="1400">
                <a:latin typeface="+mn-lt"/>
              </a:defRPr>
            </a:lvl1pPr>
          </a:lstStyle>
          <a:p>
            <a:pPr lvl="0"/>
            <a:r>
              <a:rPr lang="en-US"/>
              <a:t>Click to edit Master text styles</a:t>
            </a:r>
          </a:p>
        </p:txBody>
      </p:sp>
      <p:sp>
        <p:nvSpPr>
          <p:cNvPr id="15" name="Table Placeholder 14">
            <a:extLst>
              <a:ext uri="{FF2B5EF4-FFF2-40B4-BE49-F238E27FC236}">
                <a16:creationId xmlns:a16="http://schemas.microsoft.com/office/drawing/2014/main" id="{A26E02A6-FCD4-2349-A224-1CAE40B3C672}"/>
              </a:ext>
            </a:extLst>
          </p:cNvPr>
          <p:cNvSpPr>
            <a:spLocks noGrp="1"/>
          </p:cNvSpPr>
          <p:nvPr>
            <p:ph type="tbl" sz="quarter" idx="12"/>
          </p:nvPr>
        </p:nvSpPr>
        <p:spPr>
          <a:xfrm>
            <a:off x="3336925" y="1691641"/>
            <a:ext cx="8397875" cy="4315460"/>
          </a:xfrm>
        </p:spPr>
        <p:txBody>
          <a:bodyPr/>
          <a:lstStyle>
            <a:lvl1pPr marL="0" indent="0">
              <a:buNone/>
              <a:defRPr sz="1400">
                <a:latin typeface="+mn-lt"/>
              </a:defRPr>
            </a:lvl1pPr>
          </a:lstStyle>
          <a:p>
            <a:r>
              <a:rPr lang="en-US"/>
              <a:t>Click icon to add table</a:t>
            </a:r>
            <a:endParaRPr lang="en-US" dirty="0"/>
          </a:p>
        </p:txBody>
      </p:sp>
      <p:sp>
        <p:nvSpPr>
          <p:cNvPr id="3" name="Title 2">
            <a:extLst>
              <a:ext uri="{FF2B5EF4-FFF2-40B4-BE49-F238E27FC236}">
                <a16:creationId xmlns:a16="http://schemas.microsoft.com/office/drawing/2014/main" id="{323086E9-DD46-BF44-9FB9-ECD66EB7820F}"/>
              </a:ext>
            </a:extLst>
          </p:cNvPr>
          <p:cNvSpPr>
            <a:spLocks noGrp="1"/>
          </p:cNvSpPr>
          <p:nvPr>
            <p:ph type="title" hasCustomPrompt="1"/>
          </p:nvPr>
        </p:nvSpPr>
        <p:spPr/>
        <p:txBody>
          <a:bodyPr vert="horz"/>
          <a:lstStyle/>
          <a:p>
            <a:r>
              <a:rPr lang="en-US" dirty="0"/>
              <a:t>Click to edit master title style</a:t>
            </a:r>
          </a:p>
        </p:txBody>
      </p:sp>
      <p:sp>
        <p:nvSpPr>
          <p:cNvPr id="2" name="Text Placeholder 3">
            <a:extLst>
              <a:ext uri="{FF2B5EF4-FFF2-40B4-BE49-F238E27FC236}">
                <a16:creationId xmlns:a16="http://schemas.microsoft.com/office/drawing/2014/main" id="{885F0E55-C64E-9331-E356-8CC281F6DC96}"/>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23306686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1CF09F14-2FC9-9865-0476-B4344F6DB8BF}"/>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16639894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329810220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6D864AB1-FA21-E948-BBC5-87E7C74C69C3}"/>
              </a:ext>
            </a:extLst>
          </p:cNvPr>
          <p:cNvSpPr>
            <a:spLocks noGrp="1"/>
          </p:cNvSpPr>
          <p:nvPr>
            <p:ph type="body" sz="quarter" idx="11"/>
          </p:nvPr>
        </p:nvSpPr>
        <p:spPr>
          <a:xfrm>
            <a:off x="457200" y="1691640"/>
            <a:ext cx="2651124" cy="4315460"/>
          </a:xfrm>
        </p:spPr>
        <p:txBody>
          <a:bodyPr/>
          <a:lstStyle>
            <a:lvl1pPr marL="0" indent="0">
              <a:lnSpc>
                <a:spcPct val="120000"/>
              </a:lnSpc>
              <a:buNone/>
              <a:defRPr sz="1400">
                <a:latin typeface="+mn-lt"/>
              </a:defRPr>
            </a:lvl1pPr>
          </a:lstStyle>
          <a:p>
            <a:pPr lvl="0"/>
            <a:r>
              <a:rPr lang="en-US"/>
              <a:t>Click to edit Master text styles</a:t>
            </a:r>
          </a:p>
        </p:txBody>
      </p:sp>
      <p:sp>
        <p:nvSpPr>
          <p:cNvPr id="5" name="Picture Placeholder 4">
            <a:extLst>
              <a:ext uri="{FF2B5EF4-FFF2-40B4-BE49-F238E27FC236}">
                <a16:creationId xmlns:a16="http://schemas.microsoft.com/office/drawing/2014/main" id="{2D6B9CC2-0A93-824B-8784-1E187A641DF1}"/>
              </a:ext>
            </a:extLst>
          </p:cNvPr>
          <p:cNvSpPr>
            <a:spLocks noGrp="1"/>
          </p:cNvSpPr>
          <p:nvPr>
            <p:ph type="pic" sz="quarter" idx="13"/>
          </p:nvPr>
        </p:nvSpPr>
        <p:spPr>
          <a:xfrm>
            <a:off x="3336925" y="0"/>
            <a:ext cx="8855075" cy="6858000"/>
          </a:xfrm>
          <a:solidFill>
            <a:schemeClr val="bg1">
              <a:lumMod val="95000"/>
            </a:schemeClr>
          </a:solidFill>
        </p:spPr>
        <p:txBody>
          <a:bodyPr/>
          <a:lstStyle>
            <a:lvl1pPr marL="0" indent="0">
              <a:buNone/>
              <a:defRPr sz="1200"/>
            </a:lvl1pPr>
          </a:lstStyle>
          <a:p>
            <a:r>
              <a:rPr lang="en-US"/>
              <a:t>Click icon to add picture</a:t>
            </a:r>
            <a:endParaRPr lang="en-US" dirty="0"/>
          </a:p>
        </p:txBody>
      </p:sp>
      <p:sp>
        <p:nvSpPr>
          <p:cNvPr id="3" name="Title 2">
            <a:extLst>
              <a:ext uri="{FF2B5EF4-FFF2-40B4-BE49-F238E27FC236}">
                <a16:creationId xmlns:a16="http://schemas.microsoft.com/office/drawing/2014/main" id="{4D84F6E5-E352-B74C-8251-2905A2D26949}"/>
              </a:ext>
            </a:extLst>
          </p:cNvPr>
          <p:cNvSpPr>
            <a:spLocks noGrp="1"/>
          </p:cNvSpPr>
          <p:nvPr>
            <p:ph type="title" hasCustomPrompt="1"/>
          </p:nvPr>
        </p:nvSpPr>
        <p:spPr>
          <a:xfrm>
            <a:off x="457199" y="381508"/>
            <a:ext cx="2651125" cy="822960"/>
          </a:xfrm>
        </p:spPr>
        <p:txBody>
          <a:bodyPr vert="horz"/>
          <a:lstStyle/>
          <a:p>
            <a:r>
              <a:rPr lang="en-US" dirty="0"/>
              <a:t>Click to add title</a:t>
            </a:r>
          </a:p>
        </p:txBody>
      </p:sp>
      <p:sp>
        <p:nvSpPr>
          <p:cNvPr id="10" name="TextBox 9">
            <a:extLst>
              <a:ext uri="{FF2B5EF4-FFF2-40B4-BE49-F238E27FC236}">
                <a16:creationId xmlns:a16="http://schemas.microsoft.com/office/drawing/2014/main" id="{60864EF5-AE8C-428C-EC31-2FBBDAB9CCBB}"/>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dirty="0">
              <a:solidFill>
                <a:schemeClr val="bg1"/>
              </a:solidFill>
            </a:endParaRPr>
          </a:p>
        </p:txBody>
      </p:sp>
      <p:sp>
        <p:nvSpPr>
          <p:cNvPr id="2" name="Text Placeholder 3">
            <a:extLst>
              <a:ext uri="{FF2B5EF4-FFF2-40B4-BE49-F238E27FC236}">
                <a16:creationId xmlns:a16="http://schemas.microsoft.com/office/drawing/2014/main" id="{E398383D-79CC-41B2-A5D7-BBC3FD3E14B6}"/>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16970472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Spl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481F15-58C8-BB47-847B-AFEF12FCE234}"/>
              </a:ext>
            </a:extLst>
          </p:cNvPr>
          <p:cNvSpPr/>
          <p:nvPr/>
        </p:nvSpPr>
        <p:spPr>
          <a:xfrm>
            <a:off x="6095999" y="0"/>
            <a:ext cx="6096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318366961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E5107B16-D40D-4D49-AC9F-081161A30D41}"/>
              </a:ext>
            </a:extLst>
          </p:cNvPr>
          <p:cNvSpPr>
            <a:spLocks noGrp="1"/>
          </p:cNvSpPr>
          <p:nvPr>
            <p:ph type="title" hasCustomPrompt="1"/>
          </p:nvPr>
        </p:nvSpPr>
        <p:spPr>
          <a:xfrm>
            <a:off x="457200" y="381508"/>
            <a:ext cx="5334000" cy="822960"/>
          </a:xfrm>
        </p:spPr>
        <p:txBody>
          <a:bodyPr vert="horz"/>
          <a:lstStyle/>
          <a:p>
            <a:r>
              <a:rPr lang="en-US" dirty="0"/>
              <a:t>Click to add title</a:t>
            </a:r>
          </a:p>
        </p:txBody>
      </p:sp>
      <p:sp>
        <p:nvSpPr>
          <p:cNvPr id="12" name="Text Placeholder 6">
            <a:extLst>
              <a:ext uri="{FF2B5EF4-FFF2-40B4-BE49-F238E27FC236}">
                <a16:creationId xmlns:a16="http://schemas.microsoft.com/office/drawing/2014/main" id="{4EAEA45E-475B-2CA3-C777-E91F508F8682}"/>
              </a:ext>
            </a:extLst>
          </p:cNvPr>
          <p:cNvSpPr>
            <a:spLocks noGrp="1"/>
          </p:cNvSpPr>
          <p:nvPr>
            <p:ph type="body" sz="quarter" idx="16"/>
          </p:nvPr>
        </p:nvSpPr>
        <p:spPr>
          <a:xfrm>
            <a:off x="457200" y="1691639"/>
            <a:ext cx="5334000" cy="4315459"/>
          </a:xfrm>
        </p:spPr>
        <p:txBody>
          <a:bodyPr/>
          <a:lstStyle>
            <a:lvl1pPr>
              <a:lnSpc>
                <a:spcPct val="120000"/>
              </a:lnSpc>
              <a:spcBef>
                <a:spcPts val="1600"/>
              </a:spcBef>
              <a:defRPr sz="1600">
                <a:solidFill>
                  <a:schemeClr val="accent2"/>
                </a:solidFill>
                <a:latin typeface="+mj-lt"/>
              </a:defRPr>
            </a:lvl1pPr>
            <a:lvl2pPr>
              <a:lnSpc>
                <a:spcPct val="120000"/>
              </a:lnSpc>
              <a:spcBef>
                <a:spcPts val="800"/>
              </a:spcBef>
              <a:defRPr sz="1600">
                <a:latin typeface="+mn-lt"/>
              </a:defRPr>
            </a:lvl2pPr>
            <a:lvl3pPr>
              <a:lnSpc>
                <a:spcPct val="120000"/>
              </a:lnSpc>
              <a:spcBef>
                <a:spcPts val="800"/>
              </a:spcBef>
              <a:defRPr sz="1600">
                <a:latin typeface="+mn-lt"/>
              </a:defRPr>
            </a:lvl3pPr>
          </a:lstStyle>
          <a:p>
            <a:pPr lvl="0"/>
            <a:r>
              <a:rPr lang="en-US"/>
              <a:t>Click to edit Master text styles</a:t>
            </a:r>
          </a:p>
          <a:p>
            <a:pPr lvl="1"/>
            <a:r>
              <a:rPr lang="en-US"/>
              <a:t>Second level</a:t>
            </a:r>
          </a:p>
          <a:p>
            <a:pPr lvl="2"/>
            <a:r>
              <a:rPr lang="en-US"/>
              <a:t>Third level</a:t>
            </a:r>
          </a:p>
        </p:txBody>
      </p:sp>
      <p:sp>
        <p:nvSpPr>
          <p:cNvPr id="2" name="Text Placeholder 3">
            <a:extLst>
              <a:ext uri="{FF2B5EF4-FFF2-40B4-BE49-F238E27FC236}">
                <a16:creationId xmlns:a16="http://schemas.microsoft.com/office/drawing/2014/main" id="{7EC0F6C5-9047-29C5-85F8-5749457B1736}"/>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5" name="TextBox 4">
            <a:extLst>
              <a:ext uri="{FF2B5EF4-FFF2-40B4-BE49-F238E27FC236}">
                <a16:creationId xmlns:a16="http://schemas.microsoft.com/office/drawing/2014/main" id="{9D12531D-CC2E-08B6-2059-7A5570013DB1}"/>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dirty="0">
              <a:solidFill>
                <a:schemeClr val="bg1"/>
              </a:solidFill>
            </a:endParaRPr>
          </a:p>
        </p:txBody>
      </p:sp>
    </p:spTree>
    <p:extLst>
      <p:ext uri="{BB962C8B-B14F-4D97-AF65-F5344CB8AC3E}">
        <p14:creationId xmlns:p14="http://schemas.microsoft.com/office/powerpoint/2010/main" val="6107950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in Supergraphic">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44922629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4D84F6E5-E352-B74C-8251-2905A2D26949}"/>
              </a:ext>
            </a:extLst>
          </p:cNvPr>
          <p:cNvSpPr>
            <a:spLocks noGrp="1"/>
          </p:cNvSpPr>
          <p:nvPr>
            <p:ph type="title" hasCustomPrompt="1"/>
          </p:nvPr>
        </p:nvSpPr>
        <p:spPr>
          <a:xfrm>
            <a:off x="457201" y="381508"/>
            <a:ext cx="5334000" cy="822960"/>
          </a:xfrm>
        </p:spPr>
        <p:txBody>
          <a:bodyPr vert="horz"/>
          <a:lstStyle>
            <a:lvl1pPr algn="l">
              <a:defRPr sz="2800">
                <a:solidFill>
                  <a:schemeClr val="tx1"/>
                </a:solidFill>
              </a:defRPr>
            </a:lvl1pPr>
          </a:lstStyle>
          <a:p>
            <a:r>
              <a:rPr lang="en-US" dirty="0"/>
              <a:t>Click to add title</a:t>
            </a:r>
          </a:p>
        </p:txBody>
      </p:sp>
      <p:sp>
        <p:nvSpPr>
          <p:cNvPr id="2" name="Text Placeholder 3">
            <a:extLst>
              <a:ext uri="{FF2B5EF4-FFF2-40B4-BE49-F238E27FC236}">
                <a16:creationId xmlns:a16="http://schemas.microsoft.com/office/drawing/2014/main" id="{C4A15428-7925-B972-5733-FEB123BECCED}"/>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4" name="Rectangle 3">
            <a:extLst>
              <a:ext uri="{FF2B5EF4-FFF2-40B4-BE49-F238E27FC236}">
                <a16:creationId xmlns:a16="http://schemas.microsoft.com/office/drawing/2014/main" id="{54CE44DB-FF1A-C84B-1C17-E91E6DEC32BD}"/>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22">
            <a:extLst>
              <a:ext uri="{FF2B5EF4-FFF2-40B4-BE49-F238E27FC236}">
                <a16:creationId xmlns:a16="http://schemas.microsoft.com/office/drawing/2014/main" id="{EB65A56B-2A1A-011C-BA1B-D12C11084978}"/>
              </a:ext>
            </a:extLst>
          </p:cNvPr>
          <p:cNvSpPr>
            <a:spLocks noGrp="1"/>
          </p:cNvSpPr>
          <p:nvPr>
            <p:ph type="pic" sz="quarter" idx="19" hasCustomPrompt="1"/>
          </p:nvPr>
        </p:nvSpPr>
        <p:spPr>
          <a:xfrm>
            <a:off x="6665120" y="2346325"/>
            <a:ext cx="731837" cy="731276"/>
          </a:xfrm>
        </p:spPr>
        <p:txBody>
          <a:bodyPr/>
          <a:lstStyle>
            <a:lvl1pPr algn="ctr">
              <a:defRPr sz="1000">
                <a:solidFill>
                  <a:schemeClr val="tx2"/>
                </a:solidFill>
              </a:defRPr>
            </a:lvl1pPr>
          </a:lstStyle>
          <a:p>
            <a:r>
              <a:rPr lang="en-US" dirty="0"/>
              <a:t>icon</a:t>
            </a:r>
          </a:p>
        </p:txBody>
      </p:sp>
      <p:sp>
        <p:nvSpPr>
          <p:cNvPr id="7" name="Text Placeholder 5">
            <a:extLst>
              <a:ext uri="{FF2B5EF4-FFF2-40B4-BE49-F238E27FC236}">
                <a16:creationId xmlns:a16="http://schemas.microsoft.com/office/drawing/2014/main" id="{BB7B29EA-DFA6-8969-657A-0077D38157F3}"/>
              </a:ext>
            </a:extLst>
          </p:cNvPr>
          <p:cNvSpPr>
            <a:spLocks noGrp="1"/>
          </p:cNvSpPr>
          <p:nvPr>
            <p:ph type="body" sz="quarter" idx="15"/>
          </p:nvPr>
        </p:nvSpPr>
        <p:spPr>
          <a:xfrm>
            <a:off x="6773863" y="1722462"/>
            <a:ext cx="4249737" cy="316103"/>
          </a:xfrm>
        </p:spPr>
        <p:txBody>
          <a:bodyPr/>
          <a:lstStyle>
            <a:lvl1pPr>
              <a:defRPr sz="1600">
                <a:solidFill>
                  <a:schemeClr val="bg1"/>
                </a:solidFill>
              </a:defRPr>
            </a:lvl1pPr>
          </a:lstStyle>
          <a:p>
            <a:pPr lvl="0"/>
            <a:r>
              <a:rPr lang="en-US"/>
              <a:t>Click to edit Master text styles</a:t>
            </a:r>
          </a:p>
        </p:txBody>
      </p:sp>
      <p:sp>
        <p:nvSpPr>
          <p:cNvPr id="9" name="Text Placeholder 18">
            <a:extLst>
              <a:ext uri="{FF2B5EF4-FFF2-40B4-BE49-F238E27FC236}">
                <a16:creationId xmlns:a16="http://schemas.microsoft.com/office/drawing/2014/main" id="{6EA5A251-AD1B-3EC4-0DBC-E980ABEBAB2F}"/>
              </a:ext>
            </a:extLst>
          </p:cNvPr>
          <p:cNvSpPr>
            <a:spLocks noGrp="1"/>
          </p:cNvSpPr>
          <p:nvPr>
            <p:ph type="body" sz="quarter" idx="16"/>
          </p:nvPr>
        </p:nvSpPr>
        <p:spPr>
          <a:xfrm>
            <a:off x="7915275" y="2354336"/>
            <a:ext cx="3818526" cy="723265"/>
          </a:xfrm>
        </p:spPr>
        <p:txBody>
          <a:bodyPr/>
          <a:lstStyle>
            <a:lvl1pPr>
              <a:lnSpc>
                <a:spcPct val="120000"/>
              </a:lnSpc>
              <a:defRPr sz="1200" b="0" i="0">
                <a:solidFill>
                  <a:schemeClr val="bg1"/>
                </a:solidFill>
                <a:latin typeface="Elevance Sans" pitchFamily="2" charset="0"/>
              </a:defRPr>
            </a:lvl1pPr>
          </a:lstStyle>
          <a:p>
            <a:pPr lvl="0"/>
            <a:r>
              <a:rPr lang="en-US"/>
              <a:t>Click to edit Master text styles</a:t>
            </a:r>
          </a:p>
        </p:txBody>
      </p:sp>
      <p:sp>
        <p:nvSpPr>
          <p:cNvPr id="10" name="Text Placeholder 18">
            <a:extLst>
              <a:ext uri="{FF2B5EF4-FFF2-40B4-BE49-F238E27FC236}">
                <a16:creationId xmlns:a16="http://schemas.microsoft.com/office/drawing/2014/main" id="{C9F83342-02B7-9A3C-D6F8-888066D90FFD}"/>
              </a:ext>
            </a:extLst>
          </p:cNvPr>
          <p:cNvSpPr>
            <a:spLocks noGrp="1"/>
          </p:cNvSpPr>
          <p:nvPr>
            <p:ph type="body" sz="quarter" idx="17"/>
          </p:nvPr>
        </p:nvSpPr>
        <p:spPr>
          <a:xfrm>
            <a:off x="7915275" y="3736210"/>
            <a:ext cx="3818526" cy="723265"/>
          </a:xfrm>
        </p:spPr>
        <p:txBody>
          <a:bodyPr/>
          <a:lstStyle>
            <a:lvl1pPr>
              <a:lnSpc>
                <a:spcPct val="120000"/>
              </a:lnSpc>
              <a:defRPr sz="1200" b="0" i="0">
                <a:solidFill>
                  <a:schemeClr val="bg1"/>
                </a:solidFill>
                <a:latin typeface="Elevance Sans" pitchFamily="2" charset="0"/>
              </a:defRPr>
            </a:lvl1pPr>
          </a:lstStyle>
          <a:p>
            <a:pPr lvl="0"/>
            <a:r>
              <a:rPr lang="en-US"/>
              <a:t>Click to edit Master text styles</a:t>
            </a:r>
          </a:p>
        </p:txBody>
      </p:sp>
      <p:sp>
        <p:nvSpPr>
          <p:cNvPr id="11" name="Text Placeholder 18">
            <a:extLst>
              <a:ext uri="{FF2B5EF4-FFF2-40B4-BE49-F238E27FC236}">
                <a16:creationId xmlns:a16="http://schemas.microsoft.com/office/drawing/2014/main" id="{C1AF969A-4463-71A2-A737-7A33983363ED}"/>
              </a:ext>
            </a:extLst>
          </p:cNvPr>
          <p:cNvSpPr>
            <a:spLocks noGrp="1"/>
          </p:cNvSpPr>
          <p:nvPr>
            <p:ph type="body" sz="quarter" idx="18"/>
          </p:nvPr>
        </p:nvSpPr>
        <p:spPr>
          <a:xfrm>
            <a:off x="7915275" y="5118084"/>
            <a:ext cx="3818526" cy="723265"/>
          </a:xfrm>
        </p:spPr>
        <p:txBody>
          <a:bodyPr/>
          <a:lstStyle>
            <a:lvl1pPr>
              <a:lnSpc>
                <a:spcPct val="120000"/>
              </a:lnSpc>
              <a:defRPr sz="1200" b="0" i="0">
                <a:solidFill>
                  <a:schemeClr val="bg1"/>
                </a:solidFill>
                <a:latin typeface="Elevance Sans" pitchFamily="2" charset="0"/>
              </a:defRPr>
            </a:lvl1pPr>
          </a:lstStyle>
          <a:p>
            <a:pPr lvl="0"/>
            <a:r>
              <a:rPr lang="en-US"/>
              <a:t>Click to edit Master text styles</a:t>
            </a:r>
          </a:p>
        </p:txBody>
      </p:sp>
      <p:sp>
        <p:nvSpPr>
          <p:cNvPr id="13" name="Picture Placeholder 22">
            <a:extLst>
              <a:ext uri="{FF2B5EF4-FFF2-40B4-BE49-F238E27FC236}">
                <a16:creationId xmlns:a16="http://schemas.microsoft.com/office/drawing/2014/main" id="{367B42AF-083D-E001-3F3D-965E0E7E0C7B}"/>
              </a:ext>
            </a:extLst>
          </p:cNvPr>
          <p:cNvSpPr>
            <a:spLocks noGrp="1"/>
          </p:cNvSpPr>
          <p:nvPr>
            <p:ph type="pic" sz="quarter" idx="20" hasCustomPrompt="1"/>
          </p:nvPr>
        </p:nvSpPr>
        <p:spPr>
          <a:xfrm>
            <a:off x="6665120" y="3736210"/>
            <a:ext cx="731837" cy="731276"/>
          </a:xfrm>
        </p:spPr>
        <p:txBody>
          <a:bodyPr/>
          <a:lstStyle>
            <a:lvl1pPr algn="ctr">
              <a:defRPr sz="1000">
                <a:solidFill>
                  <a:schemeClr val="tx2"/>
                </a:solidFill>
              </a:defRPr>
            </a:lvl1pPr>
          </a:lstStyle>
          <a:p>
            <a:r>
              <a:rPr lang="en-US" dirty="0"/>
              <a:t>icon</a:t>
            </a:r>
          </a:p>
        </p:txBody>
      </p:sp>
      <p:sp>
        <p:nvSpPr>
          <p:cNvPr id="14" name="Picture Placeholder 22">
            <a:extLst>
              <a:ext uri="{FF2B5EF4-FFF2-40B4-BE49-F238E27FC236}">
                <a16:creationId xmlns:a16="http://schemas.microsoft.com/office/drawing/2014/main" id="{47DA8C77-0526-98DE-DF7B-7BE1831CE8AD}"/>
              </a:ext>
            </a:extLst>
          </p:cNvPr>
          <p:cNvSpPr>
            <a:spLocks noGrp="1"/>
          </p:cNvSpPr>
          <p:nvPr>
            <p:ph type="pic" sz="quarter" idx="21" hasCustomPrompt="1"/>
          </p:nvPr>
        </p:nvSpPr>
        <p:spPr>
          <a:xfrm>
            <a:off x="6665120" y="5118084"/>
            <a:ext cx="731837" cy="731276"/>
          </a:xfrm>
        </p:spPr>
        <p:txBody>
          <a:bodyPr/>
          <a:lstStyle>
            <a:lvl1pPr algn="ctr">
              <a:defRPr sz="1000">
                <a:solidFill>
                  <a:schemeClr val="tx2"/>
                </a:solidFill>
              </a:defRPr>
            </a:lvl1pPr>
          </a:lstStyle>
          <a:p>
            <a:r>
              <a:rPr lang="en-US" dirty="0"/>
              <a:t>icon</a:t>
            </a:r>
          </a:p>
        </p:txBody>
      </p:sp>
      <p:sp>
        <p:nvSpPr>
          <p:cNvPr id="15" name="Text Placeholder 6">
            <a:extLst>
              <a:ext uri="{FF2B5EF4-FFF2-40B4-BE49-F238E27FC236}">
                <a16:creationId xmlns:a16="http://schemas.microsoft.com/office/drawing/2014/main" id="{F6E6759D-C7AF-10D0-DB7F-CC66D74BAC0F}"/>
              </a:ext>
            </a:extLst>
          </p:cNvPr>
          <p:cNvSpPr>
            <a:spLocks noGrp="1"/>
          </p:cNvSpPr>
          <p:nvPr>
            <p:ph type="body" sz="quarter" idx="23"/>
          </p:nvPr>
        </p:nvSpPr>
        <p:spPr>
          <a:xfrm>
            <a:off x="457200" y="1691639"/>
            <a:ext cx="5334000" cy="4315459"/>
          </a:xfrm>
        </p:spPr>
        <p:txBody>
          <a:bodyPr/>
          <a:lstStyle>
            <a:lvl1pPr>
              <a:lnSpc>
                <a:spcPct val="120000"/>
              </a:lnSpc>
              <a:spcBef>
                <a:spcPts val="1600"/>
              </a:spcBef>
              <a:defRPr sz="1600">
                <a:solidFill>
                  <a:schemeClr val="accent2"/>
                </a:solidFill>
                <a:latin typeface="+mj-lt"/>
              </a:defRPr>
            </a:lvl1pPr>
            <a:lvl2pPr>
              <a:lnSpc>
                <a:spcPct val="120000"/>
              </a:lnSpc>
              <a:spcBef>
                <a:spcPts val="800"/>
              </a:spcBef>
              <a:defRPr sz="1600">
                <a:latin typeface="+mn-lt"/>
              </a:defRPr>
            </a:lvl2pPr>
            <a:lvl3pPr>
              <a:lnSpc>
                <a:spcPct val="120000"/>
              </a:lnSpc>
              <a:spcBef>
                <a:spcPts val="800"/>
              </a:spcBef>
              <a:defRPr sz="1600">
                <a:latin typeface="+mn-lt"/>
              </a:defRPr>
            </a:lvl3pPr>
          </a:lstStyle>
          <a:p>
            <a:pPr lvl="0"/>
            <a:r>
              <a:rPr lang="en-US"/>
              <a:t>Click to edit Master text styles</a:t>
            </a:r>
          </a:p>
          <a:p>
            <a:pPr lvl="1"/>
            <a:r>
              <a:rPr lang="en-US"/>
              <a:t>Second level</a:t>
            </a:r>
          </a:p>
          <a:p>
            <a:pPr lvl="2"/>
            <a:r>
              <a:rPr lang="en-US"/>
              <a:t>Third level</a:t>
            </a:r>
          </a:p>
        </p:txBody>
      </p:sp>
      <p:sp>
        <p:nvSpPr>
          <p:cNvPr id="16" name="TextBox 15">
            <a:extLst>
              <a:ext uri="{FF2B5EF4-FFF2-40B4-BE49-F238E27FC236}">
                <a16:creationId xmlns:a16="http://schemas.microsoft.com/office/drawing/2014/main" id="{FC535DFE-9B75-7183-600D-6DCF4599B83A}"/>
              </a:ext>
            </a:extLst>
          </p:cNvPr>
          <p:cNvSpPr txBox="1"/>
          <p:nvPr userDrawn="1"/>
        </p:nvSpPr>
        <p:spPr>
          <a:xfrm>
            <a:off x="11358961" y="644424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dirty="0">
              <a:solidFill>
                <a:schemeClr val="bg1"/>
              </a:solidFill>
            </a:endParaRPr>
          </a:p>
        </p:txBody>
      </p:sp>
      <p:sp>
        <p:nvSpPr>
          <p:cNvPr id="17" name="Text Placeholder 3">
            <a:extLst>
              <a:ext uri="{FF2B5EF4-FFF2-40B4-BE49-F238E27FC236}">
                <a16:creationId xmlns:a16="http://schemas.microsoft.com/office/drawing/2014/main" id="{5D9FA10D-ECB6-CF5A-C1AE-9F5075A88689}"/>
              </a:ext>
            </a:extLst>
          </p:cNvPr>
          <p:cNvSpPr>
            <a:spLocks noGrp="1"/>
          </p:cNvSpPr>
          <p:nvPr>
            <p:ph type="body" sz="half" idx="24"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1919103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Imag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32783932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Picture Placeholder 4">
            <a:extLst>
              <a:ext uri="{FF2B5EF4-FFF2-40B4-BE49-F238E27FC236}">
                <a16:creationId xmlns:a16="http://schemas.microsoft.com/office/drawing/2014/main" id="{2D6B9CC2-0A93-824B-8784-1E187A641DF1}"/>
              </a:ext>
            </a:extLst>
          </p:cNvPr>
          <p:cNvSpPr>
            <a:spLocks noGrp="1"/>
          </p:cNvSpPr>
          <p:nvPr>
            <p:ph type="pic" sz="quarter" idx="13"/>
          </p:nvPr>
        </p:nvSpPr>
        <p:spPr>
          <a:xfrm>
            <a:off x="6096000" y="0"/>
            <a:ext cx="6096000" cy="6858000"/>
          </a:xfrm>
          <a:solidFill>
            <a:schemeClr val="bg1">
              <a:lumMod val="95000"/>
            </a:schemeClr>
          </a:solidFill>
        </p:spPr>
        <p:txBody>
          <a:bodyPr/>
          <a:lstStyle>
            <a:lvl1pPr marL="0" indent="0">
              <a:buNone/>
              <a:defRPr sz="1200"/>
            </a:lvl1pPr>
          </a:lstStyle>
          <a:p>
            <a:r>
              <a:rPr lang="en-US"/>
              <a:t>Click icon to add picture</a:t>
            </a:r>
            <a:endParaRPr lang="en-US" dirty="0"/>
          </a:p>
        </p:txBody>
      </p:sp>
      <p:sp>
        <p:nvSpPr>
          <p:cNvPr id="3" name="Title 2">
            <a:extLst>
              <a:ext uri="{FF2B5EF4-FFF2-40B4-BE49-F238E27FC236}">
                <a16:creationId xmlns:a16="http://schemas.microsoft.com/office/drawing/2014/main" id="{F0D6646E-C578-A14A-A853-62114E9D76C2}"/>
              </a:ext>
            </a:extLst>
          </p:cNvPr>
          <p:cNvSpPr>
            <a:spLocks noGrp="1"/>
          </p:cNvSpPr>
          <p:nvPr>
            <p:ph type="title" hasCustomPrompt="1"/>
          </p:nvPr>
        </p:nvSpPr>
        <p:spPr>
          <a:xfrm>
            <a:off x="457200" y="381508"/>
            <a:ext cx="5334000" cy="822960"/>
          </a:xfrm>
        </p:spPr>
        <p:txBody>
          <a:bodyPr vert="horz"/>
          <a:lstStyle/>
          <a:p>
            <a:r>
              <a:rPr lang="en-US" dirty="0"/>
              <a:t>Click to add title</a:t>
            </a:r>
          </a:p>
        </p:txBody>
      </p:sp>
      <p:sp>
        <p:nvSpPr>
          <p:cNvPr id="12" name="TextBox 11">
            <a:extLst>
              <a:ext uri="{FF2B5EF4-FFF2-40B4-BE49-F238E27FC236}">
                <a16:creationId xmlns:a16="http://schemas.microsoft.com/office/drawing/2014/main" id="{A4BEDACD-4053-BB2B-9720-6D9F54A66AFD}"/>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dirty="0">
              <a:solidFill>
                <a:schemeClr val="bg1"/>
              </a:solidFill>
            </a:endParaRPr>
          </a:p>
        </p:txBody>
      </p:sp>
      <p:sp>
        <p:nvSpPr>
          <p:cNvPr id="7" name="Text Placeholder 6">
            <a:extLst>
              <a:ext uri="{FF2B5EF4-FFF2-40B4-BE49-F238E27FC236}">
                <a16:creationId xmlns:a16="http://schemas.microsoft.com/office/drawing/2014/main" id="{44872689-A2A5-FF6F-2051-C14BE1A409AE}"/>
              </a:ext>
            </a:extLst>
          </p:cNvPr>
          <p:cNvSpPr>
            <a:spLocks noGrp="1"/>
          </p:cNvSpPr>
          <p:nvPr>
            <p:ph type="body" sz="quarter" idx="16"/>
          </p:nvPr>
        </p:nvSpPr>
        <p:spPr>
          <a:xfrm>
            <a:off x="457200" y="1691639"/>
            <a:ext cx="5334000" cy="4315459"/>
          </a:xfrm>
        </p:spPr>
        <p:txBody>
          <a:bodyPr/>
          <a:lstStyle>
            <a:lvl1pPr>
              <a:lnSpc>
                <a:spcPct val="120000"/>
              </a:lnSpc>
              <a:spcBef>
                <a:spcPts val="1600"/>
              </a:spcBef>
              <a:defRPr sz="1600">
                <a:solidFill>
                  <a:schemeClr val="accent2"/>
                </a:solidFill>
                <a:latin typeface="+mj-lt"/>
              </a:defRPr>
            </a:lvl1pPr>
            <a:lvl2pPr>
              <a:lnSpc>
                <a:spcPct val="120000"/>
              </a:lnSpc>
              <a:spcBef>
                <a:spcPts val="800"/>
              </a:spcBef>
              <a:defRPr sz="1600">
                <a:latin typeface="+mn-lt"/>
              </a:defRPr>
            </a:lvl2pPr>
            <a:lvl3pPr>
              <a:lnSpc>
                <a:spcPct val="120000"/>
              </a:lnSpc>
              <a:spcBef>
                <a:spcPts val="800"/>
              </a:spcBef>
              <a:defRPr sz="1600">
                <a:latin typeface="+mn-lt"/>
              </a:defRPr>
            </a:lvl3pPr>
          </a:lstStyle>
          <a:p>
            <a:pPr lvl="0"/>
            <a:r>
              <a:rPr lang="en-US"/>
              <a:t>Click to 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9A3DD820-FA3E-CB8B-3484-09CFD66DBA52}"/>
              </a:ext>
            </a:extLst>
          </p:cNvPr>
          <p:cNvSpPr txBox="1"/>
          <p:nvPr userDrawn="1"/>
        </p:nvSpPr>
        <p:spPr>
          <a:xfrm>
            <a:off x="11358961" y="644424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dirty="0">
              <a:solidFill>
                <a:schemeClr val="tx2"/>
              </a:solidFill>
            </a:endParaRPr>
          </a:p>
        </p:txBody>
      </p:sp>
      <p:sp>
        <p:nvSpPr>
          <p:cNvPr id="2" name="Text Placeholder 3">
            <a:extLst>
              <a:ext uri="{FF2B5EF4-FFF2-40B4-BE49-F238E27FC236}">
                <a16:creationId xmlns:a16="http://schemas.microsoft.com/office/drawing/2014/main" id="{42D900D0-8B30-2104-DA39-5C25ABF2F04B}"/>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10962478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Image Pale Blue">
    <p:bg>
      <p:bgPr>
        <a:solidFill>
          <a:srgbClr val="D2D4DB"/>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85491552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Picture Placeholder 4">
            <a:extLst>
              <a:ext uri="{FF2B5EF4-FFF2-40B4-BE49-F238E27FC236}">
                <a16:creationId xmlns:a16="http://schemas.microsoft.com/office/drawing/2014/main" id="{2D6B9CC2-0A93-824B-8784-1E187A641DF1}"/>
              </a:ext>
            </a:extLst>
          </p:cNvPr>
          <p:cNvSpPr>
            <a:spLocks noGrp="1"/>
          </p:cNvSpPr>
          <p:nvPr>
            <p:ph type="pic" sz="quarter" idx="13"/>
          </p:nvPr>
        </p:nvSpPr>
        <p:spPr>
          <a:xfrm>
            <a:off x="6096000" y="0"/>
            <a:ext cx="6096000" cy="6858000"/>
          </a:xfrm>
          <a:solidFill>
            <a:schemeClr val="bg1">
              <a:lumMod val="95000"/>
            </a:schemeClr>
          </a:solidFill>
        </p:spPr>
        <p:txBody>
          <a:bodyPr/>
          <a:lstStyle>
            <a:lvl1pPr marL="0" indent="0">
              <a:buNone/>
              <a:defRPr sz="1200"/>
            </a:lvl1pPr>
          </a:lstStyle>
          <a:p>
            <a:r>
              <a:rPr lang="en-US"/>
              <a:t>Click icon to add picture</a:t>
            </a:r>
            <a:endParaRPr lang="en-US" dirty="0"/>
          </a:p>
        </p:txBody>
      </p:sp>
      <p:sp>
        <p:nvSpPr>
          <p:cNvPr id="3" name="Title 2">
            <a:extLst>
              <a:ext uri="{FF2B5EF4-FFF2-40B4-BE49-F238E27FC236}">
                <a16:creationId xmlns:a16="http://schemas.microsoft.com/office/drawing/2014/main" id="{F0D6646E-C578-A14A-A853-62114E9D76C2}"/>
              </a:ext>
            </a:extLst>
          </p:cNvPr>
          <p:cNvSpPr>
            <a:spLocks noGrp="1"/>
          </p:cNvSpPr>
          <p:nvPr>
            <p:ph type="title" hasCustomPrompt="1"/>
          </p:nvPr>
        </p:nvSpPr>
        <p:spPr>
          <a:xfrm>
            <a:off x="457200" y="381508"/>
            <a:ext cx="5334000" cy="822960"/>
          </a:xfrm>
        </p:spPr>
        <p:txBody>
          <a:bodyPr vert="horz"/>
          <a:lstStyle/>
          <a:p>
            <a:r>
              <a:rPr lang="en-US" dirty="0"/>
              <a:t>Click to add title</a:t>
            </a:r>
          </a:p>
        </p:txBody>
      </p:sp>
      <p:sp>
        <p:nvSpPr>
          <p:cNvPr id="11" name="TextBox 10">
            <a:extLst>
              <a:ext uri="{FF2B5EF4-FFF2-40B4-BE49-F238E27FC236}">
                <a16:creationId xmlns:a16="http://schemas.microsoft.com/office/drawing/2014/main" id="{2504D7F1-AAE7-B3F1-EDA1-404506793E61}"/>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dirty="0">
              <a:solidFill>
                <a:schemeClr val="bg1"/>
              </a:solidFill>
            </a:endParaRPr>
          </a:p>
        </p:txBody>
      </p:sp>
      <p:sp>
        <p:nvSpPr>
          <p:cNvPr id="12" name="Text Placeholder 6">
            <a:extLst>
              <a:ext uri="{FF2B5EF4-FFF2-40B4-BE49-F238E27FC236}">
                <a16:creationId xmlns:a16="http://schemas.microsoft.com/office/drawing/2014/main" id="{6E1C65A7-E02C-A9F4-5431-AF8BE3E262BD}"/>
              </a:ext>
            </a:extLst>
          </p:cNvPr>
          <p:cNvSpPr>
            <a:spLocks noGrp="1"/>
          </p:cNvSpPr>
          <p:nvPr>
            <p:ph type="body" sz="quarter" idx="16"/>
          </p:nvPr>
        </p:nvSpPr>
        <p:spPr>
          <a:xfrm>
            <a:off x="457200" y="1691639"/>
            <a:ext cx="5334000" cy="4315459"/>
          </a:xfrm>
        </p:spPr>
        <p:txBody>
          <a:bodyPr/>
          <a:lstStyle>
            <a:lvl1pPr>
              <a:lnSpc>
                <a:spcPct val="120000"/>
              </a:lnSpc>
              <a:spcBef>
                <a:spcPts val="1600"/>
              </a:spcBef>
              <a:defRPr sz="1600">
                <a:solidFill>
                  <a:schemeClr val="accent2"/>
                </a:solidFill>
                <a:latin typeface="+mj-lt"/>
              </a:defRPr>
            </a:lvl1pPr>
            <a:lvl2pPr>
              <a:lnSpc>
                <a:spcPct val="120000"/>
              </a:lnSpc>
              <a:spcBef>
                <a:spcPts val="800"/>
              </a:spcBef>
              <a:defRPr sz="1600">
                <a:latin typeface="+mn-lt"/>
              </a:defRPr>
            </a:lvl2pPr>
            <a:lvl3pPr>
              <a:lnSpc>
                <a:spcPct val="120000"/>
              </a:lnSpc>
              <a:spcBef>
                <a:spcPts val="800"/>
              </a:spcBef>
              <a:defRPr sz="1600">
                <a:latin typeface="+mn-lt"/>
              </a:defRPr>
            </a:lvl3pPr>
          </a:lstStyle>
          <a:p>
            <a:pPr lvl="0"/>
            <a:r>
              <a:rPr lang="en-US"/>
              <a:t>Click to edit Master text styles</a:t>
            </a:r>
          </a:p>
          <a:p>
            <a:pPr lvl="1"/>
            <a:r>
              <a:rPr lang="en-US"/>
              <a:t>Second level</a:t>
            </a:r>
          </a:p>
          <a:p>
            <a:pPr lvl="2"/>
            <a:r>
              <a:rPr lang="en-US"/>
              <a:t>Third level</a:t>
            </a:r>
          </a:p>
        </p:txBody>
      </p:sp>
      <p:sp>
        <p:nvSpPr>
          <p:cNvPr id="2" name="Text Placeholder 3">
            <a:extLst>
              <a:ext uri="{FF2B5EF4-FFF2-40B4-BE49-F238E27FC236}">
                <a16:creationId xmlns:a16="http://schemas.microsoft.com/office/drawing/2014/main" id="{89140C36-1E21-C010-5B81-5E8A5381BC03}"/>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37951815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wo Column Spl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481F15-58C8-BB47-847B-AFEF12FCE234}"/>
              </a:ext>
            </a:extLst>
          </p:cNvPr>
          <p:cNvSpPr/>
          <p:nvPr userDrawn="1"/>
        </p:nvSpPr>
        <p:spPr>
          <a:xfrm>
            <a:off x="6096000" y="0"/>
            <a:ext cx="6096000" cy="6858000"/>
          </a:xfrm>
          <a:prstGeom prst="rect">
            <a:avLst/>
          </a:prstGeom>
          <a:solidFill>
            <a:srgbClr val="D2D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id="{C7E88C62-B078-D543-A31B-4986E3330988}"/>
              </a:ext>
            </a:extLst>
          </p:cNvPr>
          <p:cNvSpPr>
            <a:spLocks noGrp="1"/>
          </p:cNvSpPr>
          <p:nvPr>
            <p:ph type="pic" sz="quarter" idx="19" hasCustomPrompt="1"/>
          </p:nvPr>
        </p:nvSpPr>
        <p:spPr>
          <a:xfrm>
            <a:off x="6665120" y="2346325"/>
            <a:ext cx="731837" cy="731276"/>
          </a:xfrm>
        </p:spPr>
        <p:txBody>
          <a:bodyPr/>
          <a:lstStyle>
            <a:lvl1pPr algn="ctr">
              <a:defRPr sz="1000">
                <a:solidFill>
                  <a:schemeClr val="tx2"/>
                </a:solidFill>
              </a:defRPr>
            </a:lvl1pPr>
          </a:lstStyle>
          <a:p>
            <a:r>
              <a:rPr lang="en-US" dirty="0"/>
              <a:t>icon</a:t>
            </a:r>
          </a:p>
        </p:txBody>
      </p:sp>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27473101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E5107B16-D40D-4D49-AC9F-081161A30D41}"/>
              </a:ext>
            </a:extLst>
          </p:cNvPr>
          <p:cNvSpPr>
            <a:spLocks noGrp="1"/>
          </p:cNvSpPr>
          <p:nvPr>
            <p:ph type="title" hasCustomPrompt="1"/>
          </p:nvPr>
        </p:nvSpPr>
        <p:spPr>
          <a:xfrm>
            <a:off x="457200" y="381508"/>
            <a:ext cx="5334000" cy="822960"/>
          </a:xfrm>
        </p:spPr>
        <p:txBody>
          <a:bodyPr/>
          <a:lstStyle/>
          <a:p>
            <a:r>
              <a:rPr lang="en-US" dirty="0"/>
              <a:t>Click to add title</a:t>
            </a:r>
          </a:p>
        </p:txBody>
      </p:sp>
      <p:sp>
        <p:nvSpPr>
          <p:cNvPr id="6" name="Text Placeholder 5">
            <a:extLst>
              <a:ext uri="{FF2B5EF4-FFF2-40B4-BE49-F238E27FC236}">
                <a16:creationId xmlns:a16="http://schemas.microsoft.com/office/drawing/2014/main" id="{408DCCDA-24C3-CC42-9EEC-7C84C2FB8571}"/>
              </a:ext>
            </a:extLst>
          </p:cNvPr>
          <p:cNvSpPr>
            <a:spLocks noGrp="1"/>
          </p:cNvSpPr>
          <p:nvPr>
            <p:ph type="body" sz="quarter" idx="15"/>
          </p:nvPr>
        </p:nvSpPr>
        <p:spPr>
          <a:xfrm>
            <a:off x="6773863" y="1722462"/>
            <a:ext cx="4249737" cy="316103"/>
          </a:xfrm>
        </p:spPr>
        <p:txBody>
          <a:bodyPr/>
          <a:lstStyle>
            <a:lvl1pPr>
              <a:defRPr sz="1600">
                <a:solidFill>
                  <a:schemeClr val="accent2"/>
                </a:solidFill>
              </a:defRPr>
            </a:lvl1pPr>
          </a:lstStyle>
          <a:p>
            <a:pPr lvl="0"/>
            <a:r>
              <a:rPr lang="en-US"/>
              <a:t>Click to edit Master text styles</a:t>
            </a:r>
          </a:p>
        </p:txBody>
      </p:sp>
      <p:sp>
        <p:nvSpPr>
          <p:cNvPr id="19" name="Text Placeholder 18">
            <a:extLst>
              <a:ext uri="{FF2B5EF4-FFF2-40B4-BE49-F238E27FC236}">
                <a16:creationId xmlns:a16="http://schemas.microsoft.com/office/drawing/2014/main" id="{2628AA8C-3AA3-804C-BAC2-938EE013A99D}"/>
              </a:ext>
            </a:extLst>
          </p:cNvPr>
          <p:cNvSpPr>
            <a:spLocks noGrp="1"/>
          </p:cNvSpPr>
          <p:nvPr>
            <p:ph type="body" sz="quarter" idx="16"/>
          </p:nvPr>
        </p:nvSpPr>
        <p:spPr>
          <a:xfrm>
            <a:off x="7915275" y="2354336"/>
            <a:ext cx="3818526" cy="723265"/>
          </a:xfrm>
        </p:spPr>
        <p:txBody>
          <a:bodyPr/>
          <a:lstStyle>
            <a:lvl1pPr>
              <a:lnSpc>
                <a:spcPct val="120000"/>
              </a:lnSpc>
              <a:defRPr sz="1200" b="0" i="0">
                <a:latin typeface="Elevance Sans" pitchFamily="2" charset="0"/>
              </a:defRPr>
            </a:lvl1pPr>
          </a:lstStyle>
          <a:p>
            <a:pPr lvl="0"/>
            <a:r>
              <a:rPr lang="en-US"/>
              <a:t>Click to edit Master text styles</a:t>
            </a:r>
          </a:p>
        </p:txBody>
      </p:sp>
      <p:sp>
        <p:nvSpPr>
          <p:cNvPr id="20" name="Text Placeholder 18">
            <a:extLst>
              <a:ext uri="{FF2B5EF4-FFF2-40B4-BE49-F238E27FC236}">
                <a16:creationId xmlns:a16="http://schemas.microsoft.com/office/drawing/2014/main" id="{60BE6EBB-EB34-2242-AEBC-48C5BF2653DE}"/>
              </a:ext>
            </a:extLst>
          </p:cNvPr>
          <p:cNvSpPr>
            <a:spLocks noGrp="1"/>
          </p:cNvSpPr>
          <p:nvPr>
            <p:ph type="body" sz="quarter" idx="17"/>
          </p:nvPr>
        </p:nvSpPr>
        <p:spPr>
          <a:xfrm>
            <a:off x="7915275" y="3736210"/>
            <a:ext cx="3818526" cy="723265"/>
          </a:xfrm>
        </p:spPr>
        <p:txBody>
          <a:bodyPr/>
          <a:lstStyle>
            <a:lvl1pPr>
              <a:lnSpc>
                <a:spcPct val="120000"/>
              </a:lnSpc>
              <a:defRPr sz="1200" b="0" i="0">
                <a:latin typeface="Elevance Sans" pitchFamily="2" charset="0"/>
              </a:defRPr>
            </a:lvl1pPr>
          </a:lstStyle>
          <a:p>
            <a:pPr lvl="0"/>
            <a:r>
              <a:rPr lang="en-US"/>
              <a:t>Click to edit Master text styles</a:t>
            </a:r>
          </a:p>
        </p:txBody>
      </p:sp>
      <p:sp>
        <p:nvSpPr>
          <p:cNvPr id="21" name="Text Placeholder 18">
            <a:extLst>
              <a:ext uri="{FF2B5EF4-FFF2-40B4-BE49-F238E27FC236}">
                <a16:creationId xmlns:a16="http://schemas.microsoft.com/office/drawing/2014/main" id="{62787009-1D09-0143-B730-093388290FEE}"/>
              </a:ext>
            </a:extLst>
          </p:cNvPr>
          <p:cNvSpPr>
            <a:spLocks noGrp="1"/>
          </p:cNvSpPr>
          <p:nvPr>
            <p:ph type="body" sz="quarter" idx="18"/>
          </p:nvPr>
        </p:nvSpPr>
        <p:spPr>
          <a:xfrm>
            <a:off x="7915275" y="5118084"/>
            <a:ext cx="3818526" cy="723265"/>
          </a:xfrm>
        </p:spPr>
        <p:txBody>
          <a:bodyPr/>
          <a:lstStyle>
            <a:lvl1pPr>
              <a:lnSpc>
                <a:spcPct val="120000"/>
              </a:lnSpc>
              <a:defRPr sz="1200" b="0" i="0">
                <a:latin typeface="Elevance Sans" pitchFamily="2" charset="0"/>
              </a:defRPr>
            </a:lvl1pPr>
          </a:lstStyle>
          <a:p>
            <a:pPr lvl="0"/>
            <a:r>
              <a:rPr lang="en-US"/>
              <a:t>Click to edit Master text styles</a:t>
            </a:r>
          </a:p>
        </p:txBody>
      </p:sp>
      <p:sp>
        <p:nvSpPr>
          <p:cNvPr id="24" name="Picture Placeholder 22">
            <a:extLst>
              <a:ext uri="{FF2B5EF4-FFF2-40B4-BE49-F238E27FC236}">
                <a16:creationId xmlns:a16="http://schemas.microsoft.com/office/drawing/2014/main" id="{926707BB-0CF8-D742-A1DA-677AC916C15E}"/>
              </a:ext>
            </a:extLst>
          </p:cNvPr>
          <p:cNvSpPr>
            <a:spLocks noGrp="1"/>
          </p:cNvSpPr>
          <p:nvPr>
            <p:ph type="pic" sz="quarter" idx="20" hasCustomPrompt="1"/>
          </p:nvPr>
        </p:nvSpPr>
        <p:spPr>
          <a:xfrm>
            <a:off x="6665120" y="3736210"/>
            <a:ext cx="731837" cy="731276"/>
          </a:xfrm>
        </p:spPr>
        <p:txBody>
          <a:bodyPr/>
          <a:lstStyle>
            <a:lvl1pPr algn="ctr">
              <a:defRPr sz="1000">
                <a:solidFill>
                  <a:schemeClr val="tx2"/>
                </a:solidFill>
              </a:defRPr>
            </a:lvl1pPr>
          </a:lstStyle>
          <a:p>
            <a:r>
              <a:rPr lang="en-US" dirty="0"/>
              <a:t>icon</a:t>
            </a:r>
          </a:p>
        </p:txBody>
      </p:sp>
      <p:sp>
        <p:nvSpPr>
          <p:cNvPr id="25" name="Picture Placeholder 22">
            <a:extLst>
              <a:ext uri="{FF2B5EF4-FFF2-40B4-BE49-F238E27FC236}">
                <a16:creationId xmlns:a16="http://schemas.microsoft.com/office/drawing/2014/main" id="{F2140207-71CD-1744-B834-6438BAD46B26}"/>
              </a:ext>
            </a:extLst>
          </p:cNvPr>
          <p:cNvSpPr>
            <a:spLocks noGrp="1"/>
          </p:cNvSpPr>
          <p:nvPr>
            <p:ph type="pic" sz="quarter" idx="21" hasCustomPrompt="1"/>
          </p:nvPr>
        </p:nvSpPr>
        <p:spPr>
          <a:xfrm>
            <a:off x="6665120" y="5118084"/>
            <a:ext cx="731837" cy="731276"/>
          </a:xfrm>
        </p:spPr>
        <p:txBody>
          <a:bodyPr/>
          <a:lstStyle>
            <a:lvl1pPr algn="ctr">
              <a:defRPr sz="1000">
                <a:solidFill>
                  <a:schemeClr val="tx2"/>
                </a:solidFill>
              </a:defRPr>
            </a:lvl1pPr>
          </a:lstStyle>
          <a:p>
            <a:r>
              <a:rPr lang="en-US" dirty="0"/>
              <a:t>icon</a:t>
            </a:r>
          </a:p>
        </p:txBody>
      </p:sp>
      <p:sp>
        <p:nvSpPr>
          <p:cNvPr id="17" name="Text Placeholder 6">
            <a:extLst>
              <a:ext uri="{FF2B5EF4-FFF2-40B4-BE49-F238E27FC236}">
                <a16:creationId xmlns:a16="http://schemas.microsoft.com/office/drawing/2014/main" id="{2BB6641C-439C-7916-AA02-BD2B05BDD568}"/>
              </a:ext>
            </a:extLst>
          </p:cNvPr>
          <p:cNvSpPr>
            <a:spLocks noGrp="1"/>
          </p:cNvSpPr>
          <p:nvPr>
            <p:ph type="body" sz="quarter" idx="23"/>
          </p:nvPr>
        </p:nvSpPr>
        <p:spPr>
          <a:xfrm>
            <a:off x="457200" y="1691639"/>
            <a:ext cx="5334000" cy="4315459"/>
          </a:xfrm>
        </p:spPr>
        <p:txBody>
          <a:bodyPr/>
          <a:lstStyle>
            <a:lvl1pPr>
              <a:lnSpc>
                <a:spcPct val="120000"/>
              </a:lnSpc>
              <a:spcBef>
                <a:spcPts val="1600"/>
              </a:spcBef>
              <a:defRPr sz="1600">
                <a:solidFill>
                  <a:schemeClr val="accent2"/>
                </a:solidFill>
                <a:latin typeface="+mj-lt"/>
              </a:defRPr>
            </a:lvl1pPr>
            <a:lvl2pPr>
              <a:lnSpc>
                <a:spcPct val="120000"/>
              </a:lnSpc>
              <a:spcBef>
                <a:spcPts val="800"/>
              </a:spcBef>
              <a:defRPr sz="1600">
                <a:latin typeface="+mn-lt"/>
              </a:defRPr>
            </a:lvl2pPr>
            <a:lvl3pPr>
              <a:lnSpc>
                <a:spcPct val="120000"/>
              </a:lnSpc>
              <a:spcBef>
                <a:spcPts val="800"/>
              </a:spcBef>
              <a:defRPr sz="1600">
                <a:latin typeface="+mn-lt"/>
              </a:defRPr>
            </a:lvl3pPr>
          </a:lstStyle>
          <a:p>
            <a:pPr lvl="0"/>
            <a:r>
              <a:rPr lang="en-US"/>
              <a:t>Click to edit Master text styles</a:t>
            </a:r>
          </a:p>
          <a:p>
            <a:pPr lvl="1"/>
            <a:r>
              <a:rPr lang="en-US"/>
              <a:t>Second level</a:t>
            </a:r>
          </a:p>
          <a:p>
            <a:pPr lvl="2"/>
            <a:r>
              <a:rPr lang="en-US"/>
              <a:t>Third level</a:t>
            </a:r>
          </a:p>
        </p:txBody>
      </p:sp>
      <p:sp>
        <p:nvSpPr>
          <p:cNvPr id="18" name="TextBox 17">
            <a:extLst>
              <a:ext uri="{FF2B5EF4-FFF2-40B4-BE49-F238E27FC236}">
                <a16:creationId xmlns:a16="http://schemas.microsoft.com/office/drawing/2014/main" id="{3112C24E-4839-F173-7B73-6438F9C5F1FA}"/>
              </a:ext>
            </a:extLst>
          </p:cNvPr>
          <p:cNvSpPr txBox="1"/>
          <p:nvPr userDrawn="1"/>
        </p:nvSpPr>
        <p:spPr>
          <a:xfrm>
            <a:off x="11358961" y="644424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dirty="0">
              <a:solidFill>
                <a:schemeClr val="tx2"/>
              </a:solidFill>
            </a:endParaRPr>
          </a:p>
        </p:txBody>
      </p:sp>
      <p:sp>
        <p:nvSpPr>
          <p:cNvPr id="2" name="Text Placeholder 3">
            <a:extLst>
              <a:ext uri="{FF2B5EF4-FFF2-40B4-BE49-F238E27FC236}">
                <a16:creationId xmlns:a16="http://schemas.microsoft.com/office/drawing/2014/main" id="{A3C4B0A6-A595-8A19-3735-E85D9A67C6F4}"/>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131323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4/13/2026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27473101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3112C24E-4839-F173-7B73-6438F9C5F1FA}"/>
              </a:ext>
            </a:extLst>
          </p:cNvPr>
          <p:cNvSpPr txBox="1"/>
          <p:nvPr userDrawn="1"/>
        </p:nvSpPr>
        <p:spPr>
          <a:xfrm>
            <a:off x="11358961" y="644424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dirty="0">
              <a:solidFill>
                <a:schemeClr val="tx2"/>
              </a:solidFill>
            </a:endParaRPr>
          </a:p>
        </p:txBody>
      </p:sp>
      <p:sp>
        <p:nvSpPr>
          <p:cNvPr id="2" name="Text Placeholder 3">
            <a:extLst>
              <a:ext uri="{FF2B5EF4-FFF2-40B4-BE49-F238E27FC236}">
                <a16:creationId xmlns:a16="http://schemas.microsoft.com/office/drawing/2014/main" id="{A3C4B0A6-A595-8A19-3735-E85D9A67C6F4}"/>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5" name="Title 4">
            <a:extLst>
              <a:ext uri="{FF2B5EF4-FFF2-40B4-BE49-F238E27FC236}">
                <a16:creationId xmlns:a16="http://schemas.microsoft.com/office/drawing/2014/main" id="{4408C2E1-4A76-FB63-97F4-F3744429A7A3}"/>
              </a:ext>
            </a:extLst>
          </p:cNvPr>
          <p:cNvSpPr>
            <a:spLocks noGrp="1"/>
          </p:cNvSpPr>
          <p:nvPr>
            <p:ph type="title"/>
          </p:nvPr>
        </p:nvSpPr>
        <p:spPr/>
        <p:txBody>
          <a:bodyPr/>
          <a:lstStyle/>
          <a:p>
            <a:r>
              <a:rPr lang="en-US"/>
              <a:t>Click to edit Master title style</a:t>
            </a:r>
          </a:p>
        </p:txBody>
      </p:sp>
      <p:sp>
        <p:nvSpPr>
          <p:cNvPr id="7" name="Text Placeholder 29">
            <a:extLst>
              <a:ext uri="{FF2B5EF4-FFF2-40B4-BE49-F238E27FC236}">
                <a16:creationId xmlns:a16="http://schemas.microsoft.com/office/drawing/2014/main" id="{2A81A337-80A2-EBFF-CCC3-3E66B9593B38}"/>
              </a:ext>
            </a:extLst>
          </p:cNvPr>
          <p:cNvSpPr>
            <a:spLocks noGrp="1"/>
          </p:cNvSpPr>
          <p:nvPr>
            <p:ph type="body" sz="quarter" idx="114"/>
          </p:nvPr>
        </p:nvSpPr>
        <p:spPr>
          <a:xfrm>
            <a:off x="10424756" y="4600319"/>
            <a:ext cx="1377384" cy="1608514"/>
          </a:xfrm>
        </p:spPr>
        <p:txBody>
          <a:bodyPr wrap="square"/>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9" name="Text Placeholder 117">
            <a:extLst>
              <a:ext uri="{FF2B5EF4-FFF2-40B4-BE49-F238E27FC236}">
                <a16:creationId xmlns:a16="http://schemas.microsoft.com/office/drawing/2014/main" id="{EE1ACF60-CA64-C3AF-39C5-E5AFDF3940C0}"/>
              </a:ext>
            </a:extLst>
          </p:cNvPr>
          <p:cNvSpPr>
            <a:spLocks noGrp="1"/>
          </p:cNvSpPr>
          <p:nvPr>
            <p:ph type="body" sz="quarter" idx="116" hasCustomPrompt="1"/>
          </p:nvPr>
        </p:nvSpPr>
        <p:spPr>
          <a:xfrm>
            <a:off x="0" y="3333400"/>
            <a:ext cx="11694145" cy="1028458"/>
          </a:xfrm>
          <a:custGeom>
            <a:avLst/>
            <a:gdLst>
              <a:gd name="connsiteX0" fmla="*/ 0 w 11548263"/>
              <a:gd name="connsiteY0" fmla="*/ 0 h 1028458"/>
              <a:gd name="connsiteX1" fmla="*/ 1327759 w 11548263"/>
              <a:gd name="connsiteY1" fmla="*/ 0 h 1028458"/>
              <a:gd name="connsiteX2" fmla="*/ 4956395 w 11548263"/>
              <a:gd name="connsiteY2" fmla="*/ 0 h 1028458"/>
              <a:gd name="connsiteX3" fmla="*/ 6028464 w 11548263"/>
              <a:gd name="connsiteY3" fmla="*/ 0 h 1028458"/>
              <a:gd name="connsiteX4" fmla="*/ 6284154 w 11548263"/>
              <a:gd name="connsiteY4" fmla="*/ 0 h 1028458"/>
              <a:gd name="connsiteX5" fmla="*/ 10984859 w 11548263"/>
              <a:gd name="connsiteY5" fmla="*/ 0 h 1028458"/>
              <a:gd name="connsiteX6" fmla="*/ 11548263 w 11548263"/>
              <a:gd name="connsiteY6" fmla="*/ 514229 h 1028458"/>
              <a:gd name="connsiteX7" fmla="*/ 10984859 w 11548263"/>
              <a:gd name="connsiteY7" fmla="*/ 1028458 h 1028458"/>
              <a:gd name="connsiteX8" fmla="*/ 6284154 w 11548263"/>
              <a:gd name="connsiteY8" fmla="*/ 1028458 h 1028458"/>
              <a:gd name="connsiteX9" fmla="*/ 6028464 w 11548263"/>
              <a:gd name="connsiteY9" fmla="*/ 1028458 h 1028458"/>
              <a:gd name="connsiteX10" fmla="*/ 4956395 w 11548263"/>
              <a:gd name="connsiteY10" fmla="*/ 1028458 h 1028458"/>
              <a:gd name="connsiteX11" fmla="*/ 1327759 w 11548263"/>
              <a:gd name="connsiteY11" fmla="*/ 1028458 h 1028458"/>
              <a:gd name="connsiteX12" fmla="*/ 0 w 11548263"/>
              <a:gd name="connsiteY12" fmla="*/ 1028458 h 102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8263" h="1028458">
                <a:moveTo>
                  <a:pt x="0" y="0"/>
                </a:moveTo>
                <a:lnTo>
                  <a:pt x="1327759" y="0"/>
                </a:lnTo>
                <a:lnTo>
                  <a:pt x="4956395" y="0"/>
                </a:lnTo>
                <a:lnTo>
                  <a:pt x="6028464" y="0"/>
                </a:lnTo>
                <a:lnTo>
                  <a:pt x="6284154" y="0"/>
                </a:lnTo>
                <a:lnTo>
                  <a:pt x="10984859" y="0"/>
                </a:lnTo>
                <a:lnTo>
                  <a:pt x="11548263" y="514229"/>
                </a:lnTo>
                <a:lnTo>
                  <a:pt x="10984859" y="1028458"/>
                </a:lnTo>
                <a:lnTo>
                  <a:pt x="6284154" y="1028458"/>
                </a:lnTo>
                <a:lnTo>
                  <a:pt x="6028464" y="1028458"/>
                </a:lnTo>
                <a:lnTo>
                  <a:pt x="4956395" y="1028458"/>
                </a:lnTo>
                <a:lnTo>
                  <a:pt x="1327759" y="1028458"/>
                </a:lnTo>
                <a:lnTo>
                  <a:pt x="0" y="1028458"/>
                </a:lnTo>
                <a:close/>
              </a:path>
            </a:pathLst>
          </a:custGeom>
          <a:solidFill>
            <a:schemeClr val="accent1"/>
          </a:solidFill>
          <a:scene3d>
            <a:camera prst="orthographicFront"/>
            <a:lightRig rig="balanced" dir="t"/>
          </a:scene3d>
          <a:sp3d/>
        </p:spPr>
        <p:txBody>
          <a:bodyPr vert="horz" wrap="square" lIns="0" tIns="0" rIns="0" bIns="0" rtlCol="0" anchor="ctr" anchorCtr="1">
            <a:noAutofit/>
          </a:bodyPr>
          <a:lstStyle>
            <a:lvl1pPr>
              <a:defRPr lang="en-US" dirty="0">
                <a:solidFill>
                  <a:schemeClr val="tx1">
                    <a:lumMod val="75000"/>
                    <a:lumOff val="25000"/>
                    <a:alpha val="0"/>
                  </a:schemeClr>
                </a:solidFill>
              </a:defRPr>
            </a:lvl1pPr>
          </a:lstStyle>
          <a:p>
            <a:pPr lvl="0"/>
            <a:r>
              <a:rPr lang="en-US"/>
              <a:t>x\</a:t>
            </a:r>
          </a:p>
        </p:txBody>
      </p:sp>
      <p:sp>
        <p:nvSpPr>
          <p:cNvPr id="10" name="Text Placeholder 42">
            <a:extLst>
              <a:ext uri="{FF2B5EF4-FFF2-40B4-BE49-F238E27FC236}">
                <a16:creationId xmlns:a16="http://schemas.microsoft.com/office/drawing/2014/main" id="{08BC80E9-B8A5-F389-601A-6514C8864C68}"/>
              </a:ext>
            </a:extLst>
          </p:cNvPr>
          <p:cNvSpPr>
            <a:spLocks noGrp="1" noChangeAspect="1"/>
          </p:cNvSpPr>
          <p:nvPr>
            <p:ph type="body" sz="quarter" idx="31" hasCustomPrompt="1"/>
          </p:nvPr>
        </p:nvSpPr>
        <p:spPr>
          <a:xfrm>
            <a:off x="428159"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11" name="Text Placeholder 42">
            <a:extLst>
              <a:ext uri="{FF2B5EF4-FFF2-40B4-BE49-F238E27FC236}">
                <a16:creationId xmlns:a16="http://schemas.microsoft.com/office/drawing/2014/main" id="{9DB0CCC5-F8AA-8B67-F5C5-8BBCEFB37A5A}"/>
              </a:ext>
            </a:extLst>
          </p:cNvPr>
          <p:cNvSpPr>
            <a:spLocks noGrp="1" noChangeAspect="1"/>
          </p:cNvSpPr>
          <p:nvPr>
            <p:ph type="body" sz="quarter" idx="117" hasCustomPrompt="1"/>
          </p:nvPr>
        </p:nvSpPr>
        <p:spPr>
          <a:xfrm>
            <a:off x="1290771"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12" name="Text Placeholder 42">
            <a:extLst>
              <a:ext uri="{FF2B5EF4-FFF2-40B4-BE49-F238E27FC236}">
                <a16:creationId xmlns:a16="http://schemas.microsoft.com/office/drawing/2014/main" id="{2612EBAB-5C0D-4F14-A633-FF09C1F4A868}"/>
              </a:ext>
            </a:extLst>
          </p:cNvPr>
          <p:cNvSpPr>
            <a:spLocks noGrp="1" noChangeAspect="1"/>
          </p:cNvSpPr>
          <p:nvPr>
            <p:ph type="body" sz="quarter" idx="118" hasCustomPrompt="1"/>
          </p:nvPr>
        </p:nvSpPr>
        <p:spPr>
          <a:xfrm>
            <a:off x="2153383"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13" name="Text Placeholder 42">
            <a:extLst>
              <a:ext uri="{FF2B5EF4-FFF2-40B4-BE49-F238E27FC236}">
                <a16:creationId xmlns:a16="http://schemas.microsoft.com/office/drawing/2014/main" id="{DD72F268-4508-A4B9-D3D8-D1DB97FE6631}"/>
              </a:ext>
            </a:extLst>
          </p:cNvPr>
          <p:cNvSpPr>
            <a:spLocks noGrp="1" noChangeAspect="1"/>
          </p:cNvSpPr>
          <p:nvPr>
            <p:ph type="body" sz="quarter" idx="119" hasCustomPrompt="1"/>
          </p:nvPr>
        </p:nvSpPr>
        <p:spPr>
          <a:xfrm>
            <a:off x="3015995"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14" name="Text Placeholder 42">
            <a:extLst>
              <a:ext uri="{FF2B5EF4-FFF2-40B4-BE49-F238E27FC236}">
                <a16:creationId xmlns:a16="http://schemas.microsoft.com/office/drawing/2014/main" id="{90776AAB-2606-8DF9-1903-EBD7F5ACA874}"/>
              </a:ext>
            </a:extLst>
          </p:cNvPr>
          <p:cNvSpPr>
            <a:spLocks noGrp="1" noChangeAspect="1"/>
          </p:cNvSpPr>
          <p:nvPr>
            <p:ph type="body" sz="quarter" idx="120" hasCustomPrompt="1"/>
          </p:nvPr>
        </p:nvSpPr>
        <p:spPr>
          <a:xfrm>
            <a:off x="3878607"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15" name="Text Placeholder 42">
            <a:extLst>
              <a:ext uri="{FF2B5EF4-FFF2-40B4-BE49-F238E27FC236}">
                <a16:creationId xmlns:a16="http://schemas.microsoft.com/office/drawing/2014/main" id="{9BD86C3A-E08F-534C-2FBA-C58B291DD46C}"/>
              </a:ext>
            </a:extLst>
          </p:cNvPr>
          <p:cNvSpPr>
            <a:spLocks noGrp="1" noChangeAspect="1"/>
          </p:cNvSpPr>
          <p:nvPr>
            <p:ph type="body" sz="quarter" idx="121" hasCustomPrompt="1"/>
          </p:nvPr>
        </p:nvSpPr>
        <p:spPr>
          <a:xfrm>
            <a:off x="4741219"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16" name="Text Placeholder 42">
            <a:extLst>
              <a:ext uri="{FF2B5EF4-FFF2-40B4-BE49-F238E27FC236}">
                <a16:creationId xmlns:a16="http://schemas.microsoft.com/office/drawing/2014/main" id="{CCCE695F-ACE6-FEB1-9872-F1766D8D0116}"/>
              </a:ext>
            </a:extLst>
          </p:cNvPr>
          <p:cNvSpPr>
            <a:spLocks noGrp="1" noChangeAspect="1"/>
          </p:cNvSpPr>
          <p:nvPr>
            <p:ph type="body" sz="quarter" idx="122" hasCustomPrompt="1"/>
          </p:nvPr>
        </p:nvSpPr>
        <p:spPr>
          <a:xfrm>
            <a:off x="5603831"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22" name="Text Placeholder 42">
            <a:extLst>
              <a:ext uri="{FF2B5EF4-FFF2-40B4-BE49-F238E27FC236}">
                <a16:creationId xmlns:a16="http://schemas.microsoft.com/office/drawing/2014/main" id="{C105E7AC-D67F-E93D-BBF0-48197D7A2A42}"/>
              </a:ext>
            </a:extLst>
          </p:cNvPr>
          <p:cNvSpPr>
            <a:spLocks noGrp="1" noChangeAspect="1"/>
          </p:cNvSpPr>
          <p:nvPr>
            <p:ph type="body" sz="quarter" idx="123" hasCustomPrompt="1"/>
          </p:nvPr>
        </p:nvSpPr>
        <p:spPr>
          <a:xfrm>
            <a:off x="6466443"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26" name="Text Placeholder 42">
            <a:extLst>
              <a:ext uri="{FF2B5EF4-FFF2-40B4-BE49-F238E27FC236}">
                <a16:creationId xmlns:a16="http://schemas.microsoft.com/office/drawing/2014/main" id="{A26FBF75-E7B8-ECE7-52A2-F33310755DB1}"/>
              </a:ext>
            </a:extLst>
          </p:cNvPr>
          <p:cNvSpPr>
            <a:spLocks noGrp="1" noChangeAspect="1"/>
          </p:cNvSpPr>
          <p:nvPr>
            <p:ph type="body" sz="quarter" idx="124" hasCustomPrompt="1"/>
          </p:nvPr>
        </p:nvSpPr>
        <p:spPr>
          <a:xfrm>
            <a:off x="7329055"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27" name="Text Placeholder 42">
            <a:extLst>
              <a:ext uri="{FF2B5EF4-FFF2-40B4-BE49-F238E27FC236}">
                <a16:creationId xmlns:a16="http://schemas.microsoft.com/office/drawing/2014/main" id="{2E337A7D-E191-4EBE-B23D-5721EABD8B8D}"/>
              </a:ext>
            </a:extLst>
          </p:cNvPr>
          <p:cNvSpPr>
            <a:spLocks noGrp="1" noChangeAspect="1"/>
          </p:cNvSpPr>
          <p:nvPr>
            <p:ph type="body" sz="quarter" idx="125" hasCustomPrompt="1"/>
          </p:nvPr>
        </p:nvSpPr>
        <p:spPr>
          <a:xfrm>
            <a:off x="8191667"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28" name="Text Placeholder 42">
            <a:extLst>
              <a:ext uri="{FF2B5EF4-FFF2-40B4-BE49-F238E27FC236}">
                <a16:creationId xmlns:a16="http://schemas.microsoft.com/office/drawing/2014/main" id="{A850E743-2CAE-02C4-0223-1382351FE32C}"/>
              </a:ext>
            </a:extLst>
          </p:cNvPr>
          <p:cNvSpPr>
            <a:spLocks noGrp="1" noChangeAspect="1"/>
          </p:cNvSpPr>
          <p:nvPr>
            <p:ph type="body" sz="quarter" idx="126" hasCustomPrompt="1"/>
          </p:nvPr>
        </p:nvSpPr>
        <p:spPr>
          <a:xfrm>
            <a:off x="9054279"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29" name="Text Placeholder 42">
            <a:extLst>
              <a:ext uri="{FF2B5EF4-FFF2-40B4-BE49-F238E27FC236}">
                <a16:creationId xmlns:a16="http://schemas.microsoft.com/office/drawing/2014/main" id="{277AFE69-71AF-AFD8-838A-F1EDA9A5D00E}"/>
              </a:ext>
            </a:extLst>
          </p:cNvPr>
          <p:cNvSpPr>
            <a:spLocks noGrp="1" noChangeAspect="1"/>
          </p:cNvSpPr>
          <p:nvPr>
            <p:ph type="body" sz="quarter" idx="127" hasCustomPrompt="1"/>
          </p:nvPr>
        </p:nvSpPr>
        <p:spPr>
          <a:xfrm>
            <a:off x="9916886" y="3499288"/>
            <a:ext cx="696686" cy="696684"/>
          </a:xfrm>
          <a:prstGeom prst="ellipse">
            <a:avLst/>
          </a:prstGeom>
          <a:solidFill>
            <a:schemeClr val="bg1"/>
          </a:solidFill>
        </p:spPr>
        <p:txBody>
          <a:bodyPr wrap="none" lIns="0" tIns="0" rIns="0" anchor="ctr" anchorCtr="1"/>
          <a:lstStyle>
            <a:lvl1pPr algn="ctr">
              <a:lnSpc>
                <a:spcPct val="90000"/>
              </a:lnSpc>
              <a:defRPr sz="1400" b="1">
                <a:solidFill>
                  <a:schemeClr val="tx2"/>
                </a:solidFill>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30" name="Text Placeholder 13">
            <a:extLst>
              <a:ext uri="{FF2B5EF4-FFF2-40B4-BE49-F238E27FC236}">
                <a16:creationId xmlns:a16="http://schemas.microsoft.com/office/drawing/2014/main" id="{CF80AE48-A535-ED7E-0791-06D151C8D2DE}"/>
              </a:ext>
            </a:extLst>
          </p:cNvPr>
          <p:cNvSpPr>
            <a:spLocks noGrp="1"/>
          </p:cNvSpPr>
          <p:nvPr>
            <p:ph type="body" sz="quarter" idx="82"/>
          </p:nvPr>
        </p:nvSpPr>
        <p:spPr>
          <a:xfrm>
            <a:off x="771929" y="1451639"/>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31" name="Text Placeholder 13">
            <a:extLst>
              <a:ext uri="{FF2B5EF4-FFF2-40B4-BE49-F238E27FC236}">
                <a16:creationId xmlns:a16="http://schemas.microsoft.com/office/drawing/2014/main" id="{F00A30E1-3222-1519-B919-70E785C820B0}"/>
              </a:ext>
            </a:extLst>
          </p:cNvPr>
          <p:cNvSpPr>
            <a:spLocks noGrp="1"/>
          </p:cNvSpPr>
          <p:nvPr>
            <p:ph type="body" sz="quarter" idx="128"/>
          </p:nvPr>
        </p:nvSpPr>
        <p:spPr>
          <a:xfrm>
            <a:off x="1634541" y="4007647"/>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32" name="Text Placeholder 13">
            <a:extLst>
              <a:ext uri="{FF2B5EF4-FFF2-40B4-BE49-F238E27FC236}">
                <a16:creationId xmlns:a16="http://schemas.microsoft.com/office/drawing/2014/main" id="{6F40BF36-E39C-E266-6824-725E433AA959}"/>
              </a:ext>
            </a:extLst>
          </p:cNvPr>
          <p:cNvSpPr>
            <a:spLocks noGrp="1"/>
          </p:cNvSpPr>
          <p:nvPr>
            <p:ph type="body" sz="quarter" idx="129"/>
          </p:nvPr>
        </p:nvSpPr>
        <p:spPr>
          <a:xfrm>
            <a:off x="2497153" y="1451639"/>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33" name="Text Placeholder 13">
            <a:extLst>
              <a:ext uri="{FF2B5EF4-FFF2-40B4-BE49-F238E27FC236}">
                <a16:creationId xmlns:a16="http://schemas.microsoft.com/office/drawing/2014/main" id="{9D2587DE-97EB-7037-F183-8C31F491E2D8}"/>
              </a:ext>
            </a:extLst>
          </p:cNvPr>
          <p:cNvSpPr>
            <a:spLocks noGrp="1"/>
          </p:cNvSpPr>
          <p:nvPr>
            <p:ph type="body" sz="quarter" idx="130"/>
          </p:nvPr>
        </p:nvSpPr>
        <p:spPr>
          <a:xfrm>
            <a:off x="3359765" y="4007647"/>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34" name="Text Placeholder 13">
            <a:extLst>
              <a:ext uri="{FF2B5EF4-FFF2-40B4-BE49-F238E27FC236}">
                <a16:creationId xmlns:a16="http://schemas.microsoft.com/office/drawing/2014/main" id="{B3D8D304-669E-D1C6-58B6-6CE29B7B057A}"/>
              </a:ext>
            </a:extLst>
          </p:cNvPr>
          <p:cNvSpPr>
            <a:spLocks noGrp="1"/>
          </p:cNvSpPr>
          <p:nvPr>
            <p:ph type="body" sz="quarter" idx="131"/>
          </p:nvPr>
        </p:nvSpPr>
        <p:spPr>
          <a:xfrm>
            <a:off x="4222377" y="1451639"/>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35" name="Text Placeholder 13">
            <a:extLst>
              <a:ext uri="{FF2B5EF4-FFF2-40B4-BE49-F238E27FC236}">
                <a16:creationId xmlns:a16="http://schemas.microsoft.com/office/drawing/2014/main" id="{AD284570-86E8-AF82-A40B-4431AC61A2FC}"/>
              </a:ext>
            </a:extLst>
          </p:cNvPr>
          <p:cNvSpPr>
            <a:spLocks noGrp="1"/>
          </p:cNvSpPr>
          <p:nvPr>
            <p:ph type="body" sz="quarter" idx="132"/>
          </p:nvPr>
        </p:nvSpPr>
        <p:spPr>
          <a:xfrm>
            <a:off x="5084989" y="4007647"/>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36" name="Text Placeholder 13">
            <a:extLst>
              <a:ext uri="{FF2B5EF4-FFF2-40B4-BE49-F238E27FC236}">
                <a16:creationId xmlns:a16="http://schemas.microsoft.com/office/drawing/2014/main" id="{DCE6FE26-C951-3CC9-397E-458BD23CEE14}"/>
              </a:ext>
            </a:extLst>
          </p:cNvPr>
          <p:cNvSpPr>
            <a:spLocks noGrp="1"/>
          </p:cNvSpPr>
          <p:nvPr>
            <p:ph type="body" sz="quarter" idx="133"/>
          </p:nvPr>
        </p:nvSpPr>
        <p:spPr>
          <a:xfrm>
            <a:off x="5947601" y="1451639"/>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37" name="Text Placeholder 13">
            <a:extLst>
              <a:ext uri="{FF2B5EF4-FFF2-40B4-BE49-F238E27FC236}">
                <a16:creationId xmlns:a16="http://schemas.microsoft.com/office/drawing/2014/main" id="{A04E2615-ED1F-0615-8C8D-E7235BF587CD}"/>
              </a:ext>
            </a:extLst>
          </p:cNvPr>
          <p:cNvSpPr>
            <a:spLocks noGrp="1"/>
          </p:cNvSpPr>
          <p:nvPr>
            <p:ph type="body" sz="quarter" idx="134"/>
          </p:nvPr>
        </p:nvSpPr>
        <p:spPr>
          <a:xfrm>
            <a:off x="6810213" y="4007647"/>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38" name="Text Placeholder 13">
            <a:extLst>
              <a:ext uri="{FF2B5EF4-FFF2-40B4-BE49-F238E27FC236}">
                <a16:creationId xmlns:a16="http://schemas.microsoft.com/office/drawing/2014/main" id="{66254BD0-FAEC-25AB-F2A4-30B59E74B097}"/>
              </a:ext>
            </a:extLst>
          </p:cNvPr>
          <p:cNvSpPr>
            <a:spLocks noGrp="1"/>
          </p:cNvSpPr>
          <p:nvPr>
            <p:ph type="body" sz="quarter" idx="135"/>
          </p:nvPr>
        </p:nvSpPr>
        <p:spPr>
          <a:xfrm>
            <a:off x="7672825" y="1451639"/>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39" name="Text Placeholder 13">
            <a:extLst>
              <a:ext uri="{FF2B5EF4-FFF2-40B4-BE49-F238E27FC236}">
                <a16:creationId xmlns:a16="http://schemas.microsoft.com/office/drawing/2014/main" id="{E9C46CB0-40E0-C42E-734A-18E089D289AC}"/>
              </a:ext>
            </a:extLst>
          </p:cNvPr>
          <p:cNvSpPr>
            <a:spLocks noGrp="1"/>
          </p:cNvSpPr>
          <p:nvPr>
            <p:ph type="body" sz="quarter" idx="136"/>
          </p:nvPr>
        </p:nvSpPr>
        <p:spPr>
          <a:xfrm>
            <a:off x="8535437" y="4007647"/>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40" name="Text Placeholder 13">
            <a:extLst>
              <a:ext uri="{FF2B5EF4-FFF2-40B4-BE49-F238E27FC236}">
                <a16:creationId xmlns:a16="http://schemas.microsoft.com/office/drawing/2014/main" id="{1623CA50-87F6-A302-44A8-E59F077827EA}"/>
              </a:ext>
            </a:extLst>
          </p:cNvPr>
          <p:cNvSpPr>
            <a:spLocks noGrp="1"/>
          </p:cNvSpPr>
          <p:nvPr>
            <p:ph type="body" sz="quarter" idx="137"/>
          </p:nvPr>
        </p:nvSpPr>
        <p:spPr>
          <a:xfrm>
            <a:off x="9398049" y="1451639"/>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41" name="Text Placeholder 13">
            <a:extLst>
              <a:ext uri="{FF2B5EF4-FFF2-40B4-BE49-F238E27FC236}">
                <a16:creationId xmlns:a16="http://schemas.microsoft.com/office/drawing/2014/main" id="{E89B3809-6E3C-A921-D0A7-84CCCD7F4875}"/>
              </a:ext>
            </a:extLst>
          </p:cNvPr>
          <p:cNvSpPr>
            <a:spLocks noGrp="1"/>
          </p:cNvSpPr>
          <p:nvPr>
            <p:ph type="body" sz="quarter" idx="138"/>
          </p:nvPr>
        </p:nvSpPr>
        <p:spPr>
          <a:xfrm>
            <a:off x="10260656" y="4007647"/>
            <a:ext cx="9144" cy="2203704"/>
          </a:xfrm>
          <a:solidFill>
            <a:schemeClr val="tx1">
              <a:alpha val="50307"/>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42" name="Text Placeholder 29">
            <a:extLst>
              <a:ext uri="{FF2B5EF4-FFF2-40B4-BE49-F238E27FC236}">
                <a16:creationId xmlns:a16="http://schemas.microsoft.com/office/drawing/2014/main" id="{E75F16F7-4DAA-32D5-3745-5B4AF365B1B5}"/>
              </a:ext>
            </a:extLst>
          </p:cNvPr>
          <p:cNvSpPr>
            <a:spLocks noGrp="1"/>
          </p:cNvSpPr>
          <p:nvPr>
            <p:ph type="body" sz="quarter" idx="139"/>
          </p:nvPr>
        </p:nvSpPr>
        <p:spPr>
          <a:xfrm>
            <a:off x="8697336" y="4600319"/>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43" name="Text Placeholder 29">
            <a:extLst>
              <a:ext uri="{FF2B5EF4-FFF2-40B4-BE49-F238E27FC236}">
                <a16:creationId xmlns:a16="http://schemas.microsoft.com/office/drawing/2014/main" id="{AD92C7E1-E1E9-2580-3C73-01D113419304}"/>
              </a:ext>
            </a:extLst>
          </p:cNvPr>
          <p:cNvSpPr>
            <a:spLocks noGrp="1"/>
          </p:cNvSpPr>
          <p:nvPr>
            <p:ph type="body" sz="quarter" idx="140"/>
          </p:nvPr>
        </p:nvSpPr>
        <p:spPr>
          <a:xfrm>
            <a:off x="6969915" y="4600319"/>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44" name="Text Placeholder 29">
            <a:extLst>
              <a:ext uri="{FF2B5EF4-FFF2-40B4-BE49-F238E27FC236}">
                <a16:creationId xmlns:a16="http://schemas.microsoft.com/office/drawing/2014/main" id="{1683975E-BBFA-1557-8FD3-21B09773CEC4}"/>
              </a:ext>
            </a:extLst>
          </p:cNvPr>
          <p:cNvSpPr>
            <a:spLocks noGrp="1"/>
          </p:cNvSpPr>
          <p:nvPr>
            <p:ph type="body" sz="quarter" idx="141"/>
          </p:nvPr>
        </p:nvSpPr>
        <p:spPr>
          <a:xfrm>
            <a:off x="5242494" y="4600319"/>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45" name="Text Placeholder 29">
            <a:extLst>
              <a:ext uri="{FF2B5EF4-FFF2-40B4-BE49-F238E27FC236}">
                <a16:creationId xmlns:a16="http://schemas.microsoft.com/office/drawing/2014/main" id="{392B846B-B1B1-9450-707B-D7A888534CD6}"/>
              </a:ext>
            </a:extLst>
          </p:cNvPr>
          <p:cNvSpPr>
            <a:spLocks noGrp="1"/>
          </p:cNvSpPr>
          <p:nvPr>
            <p:ph type="body" sz="quarter" idx="142"/>
          </p:nvPr>
        </p:nvSpPr>
        <p:spPr>
          <a:xfrm>
            <a:off x="3515073" y="4600319"/>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46" name="Text Placeholder 29">
            <a:extLst>
              <a:ext uri="{FF2B5EF4-FFF2-40B4-BE49-F238E27FC236}">
                <a16:creationId xmlns:a16="http://schemas.microsoft.com/office/drawing/2014/main" id="{1404CE46-6717-BA03-38ED-89976C9CABBA}"/>
              </a:ext>
            </a:extLst>
          </p:cNvPr>
          <p:cNvSpPr>
            <a:spLocks noGrp="1"/>
          </p:cNvSpPr>
          <p:nvPr>
            <p:ph type="body" sz="quarter" idx="143"/>
          </p:nvPr>
        </p:nvSpPr>
        <p:spPr>
          <a:xfrm>
            <a:off x="1787652" y="4600319"/>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47" name="Text Placeholder 29">
            <a:extLst>
              <a:ext uri="{FF2B5EF4-FFF2-40B4-BE49-F238E27FC236}">
                <a16:creationId xmlns:a16="http://schemas.microsoft.com/office/drawing/2014/main" id="{F311BF9A-B094-46AA-324C-069772A32A09}"/>
              </a:ext>
            </a:extLst>
          </p:cNvPr>
          <p:cNvSpPr>
            <a:spLocks noGrp="1"/>
          </p:cNvSpPr>
          <p:nvPr>
            <p:ph type="body" sz="quarter" idx="144"/>
          </p:nvPr>
        </p:nvSpPr>
        <p:spPr>
          <a:xfrm>
            <a:off x="9550112" y="1429736"/>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48" name="Text Placeholder 29">
            <a:extLst>
              <a:ext uri="{FF2B5EF4-FFF2-40B4-BE49-F238E27FC236}">
                <a16:creationId xmlns:a16="http://schemas.microsoft.com/office/drawing/2014/main" id="{E7645BEC-C2E8-0038-0871-94395C401143}"/>
              </a:ext>
            </a:extLst>
          </p:cNvPr>
          <p:cNvSpPr>
            <a:spLocks noGrp="1"/>
          </p:cNvSpPr>
          <p:nvPr>
            <p:ph type="body" sz="quarter" idx="145"/>
          </p:nvPr>
        </p:nvSpPr>
        <p:spPr>
          <a:xfrm>
            <a:off x="7822692" y="1429736"/>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49" name="Text Placeholder 29">
            <a:extLst>
              <a:ext uri="{FF2B5EF4-FFF2-40B4-BE49-F238E27FC236}">
                <a16:creationId xmlns:a16="http://schemas.microsoft.com/office/drawing/2014/main" id="{E249EA74-BD5F-D0B7-CCCD-0D2C82A9B31A}"/>
              </a:ext>
            </a:extLst>
          </p:cNvPr>
          <p:cNvSpPr>
            <a:spLocks noGrp="1"/>
          </p:cNvSpPr>
          <p:nvPr>
            <p:ph type="body" sz="quarter" idx="146"/>
          </p:nvPr>
        </p:nvSpPr>
        <p:spPr>
          <a:xfrm>
            <a:off x="6095271" y="1429736"/>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50" name="Text Placeholder 29">
            <a:extLst>
              <a:ext uri="{FF2B5EF4-FFF2-40B4-BE49-F238E27FC236}">
                <a16:creationId xmlns:a16="http://schemas.microsoft.com/office/drawing/2014/main" id="{70808CA5-443A-4820-1333-C14447D45118}"/>
              </a:ext>
            </a:extLst>
          </p:cNvPr>
          <p:cNvSpPr>
            <a:spLocks noGrp="1"/>
          </p:cNvSpPr>
          <p:nvPr>
            <p:ph type="body" sz="quarter" idx="147"/>
          </p:nvPr>
        </p:nvSpPr>
        <p:spPr>
          <a:xfrm>
            <a:off x="4367850" y="1429736"/>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51" name="Text Placeholder 29">
            <a:extLst>
              <a:ext uri="{FF2B5EF4-FFF2-40B4-BE49-F238E27FC236}">
                <a16:creationId xmlns:a16="http://schemas.microsoft.com/office/drawing/2014/main" id="{C8FB365C-7493-BECD-7210-BBC04316CEA0}"/>
              </a:ext>
            </a:extLst>
          </p:cNvPr>
          <p:cNvSpPr>
            <a:spLocks noGrp="1"/>
          </p:cNvSpPr>
          <p:nvPr>
            <p:ph type="body" sz="quarter" idx="148"/>
          </p:nvPr>
        </p:nvSpPr>
        <p:spPr>
          <a:xfrm>
            <a:off x="2640429" y="1429736"/>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
        <p:nvSpPr>
          <p:cNvPr id="52" name="Text Placeholder 29">
            <a:extLst>
              <a:ext uri="{FF2B5EF4-FFF2-40B4-BE49-F238E27FC236}">
                <a16:creationId xmlns:a16="http://schemas.microsoft.com/office/drawing/2014/main" id="{700919E9-00DF-4F66-9AAE-0F721CEED483}"/>
              </a:ext>
            </a:extLst>
          </p:cNvPr>
          <p:cNvSpPr>
            <a:spLocks noGrp="1"/>
          </p:cNvSpPr>
          <p:nvPr>
            <p:ph type="body" sz="quarter" idx="149"/>
          </p:nvPr>
        </p:nvSpPr>
        <p:spPr>
          <a:xfrm>
            <a:off x="913008" y="1429736"/>
            <a:ext cx="1377384" cy="1608514"/>
          </a:xfrm>
        </p:spPr>
        <p:txBody>
          <a:bodyPr/>
          <a:lstStyle>
            <a:lvl1pPr algn="l">
              <a:defRPr sz="1200"/>
            </a:lvl1pPr>
            <a:lvl2pPr marL="117475" indent="-111125" algn="l">
              <a:lnSpc>
                <a:spcPct val="90000"/>
              </a:lnSpc>
              <a:spcBef>
                <a:spcPts val="900"/>
              </a:spcBef>
              <a:buFont typeface="Arial"/>
              <a:buChar char="–"/>
              <a:tabLst/>
              <a:defRPr sz="1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919613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27473101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3112C24E-4839-F173-7B73-6438F9C5F1FA}"/>
              </a:ext>
            </a:extLst>
          </p:cNvPr>
          <p:cNvSpPr txBox="1"/>
          <p:nvPr userDrawn="1"/>
        </p:nvSpPr>
        <p:spPr>
          <a:xfrm>
            <a:off x="11358961" y="644424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dirty="0">
              <a:solidFill>
                <a:schemeClr val="tx2"/>
              </a:solidFill>
            </a:endParaRPr>
          </a:p>
        </p:txBody>
      </p:sp>
      <p:sp>
        <p:nvSpPr>
          <p:cNvPr id="2" name="Text Placeholder 3">
            <a:extLst>
              <a:ext uri="{FF2B5EF4-FFF2-40B4-BE49-F238E27FC236}">
                <a16:creationId xmlns:a16="http://schemas.microsoft.com/office/drawing/2014/main" id="{A3C4B0A6-A595-8A19-3735-E85D9A67C6F4}"/>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5" name="Title 4">
            <a:extLst>
              <a:ext uri="{FF2B5EF4-FFF2-40B4-BE49-F238E27FC236}">
                <a16:creationId xmlns:a16="http://schemas.microsoft.com/office/drawing/2014/main" id="{4408C2E1-4A76-FB63-97F4-F3744429A7A3}"/>
              </a:ext>
            </a:extLst>
          </p:cNvPr>
          <p:cNvSpPr>
            <a:spLocks noGrp="1"/>
          </p:cNvSpPr>
          <p:nvPr>
            <p:ph type="title"/>
          </p:nvPr>
        </p:nvSpPr>
        <p:spPr>
          <a:xfrm>
            <a:off x="457200" y="381508"/>
            <a:ext cx="11274552" cy="379354"/>
          </a:xfrm>
        </p:spPr>
        <p:txBody>
          <a:bodyPr/>
          <a:lstStyle/>
          <a:p>
            <a:r>
              <a:rPr lang="en-US"/>
              <a:t>Click to edit Master title style</a:t>
            </a:r>
            <a:endParaRPr lang="en-US" dirty="0"/>
          </a:p>
        </p:txBody>
      </p:sp>
      <p:sp>
        <p:nvSpPr>
          <p:cNvPr id="3" name="Text Placeholder 13">
            <a:extLst>
              <a:ext uri="{FF2B5EF4-FFF2-40B4-BE49-F238E27FC236}">
                <a16:creationId xmlns:a16="http://schemas.microsoft.com/office/drawing/2014/main" id="{1FACDD8D-721C-82E9-83FB-A8EB1C009B47}"/>
              </a:ext>
            </a:extLst>
          </p:cNvPr>
          <p:cNvSpPr>
            <a:spLocks noGrp="1"/>
          </p:cNvSpPr>
          <p:nvPr>
            <p:ph type="body" sz="quarter" idx="156"/>
          </p:nvPr>
        </p:nvSpPr>
        <p:spPr>
          <a:xfrm>
            <a:off x="1294116"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9AD7F784-3F2C-1638-A744-BD8A8D35F2E8}"/>
              </a:ext>
            </a:extLst>
          </p:cNvPr>
          <p:cNvSpPr>
            <a:spLocks noGrp="1"/>
          </p:cNvSpPr>
          <p:nvPr>
            <p:ph type="body" sz="quarter" idx="17" hasCustomPrompt="1"/>
          </p:nvPr>
        </p:nvSpPr>
        <p:spPr>
          <a:xfrm>
            <a:off x="1355271" y="1018299"/>
            <a:ext cx="730539" cy="124474"/>
          </a:xfrm>
        </p:spPr>
        <p:txBody>
          <a:bodyPr anchor="ctr" anchorCtr="0"/>
          <a:lstStyle>
            <a:lvl1pPr algn="ctr">
              <a:defRPr sz="1000">
                <a:solidFill>
                  <a:schemeClr val="tx2"/>
                </a:solidFill>
              </a:defRPr>
            </a:lvl1pPr>
          </a:lstStyle>
          <a:p>
            <a:pPr lvl="0"/>
            <a:r>
              <a:rPr lang="en-US"/>
              <a:t>JAN</a:t>
            </a:r>
          </a:p>
        </p:txBody>
      </p:sp>
      <p:sp>
        <p:nvSpPr>
          <p:cNvPr id="6" name="Text Placeholder 2">
            <a:extLst>
              <a:ext uri="{FF2B5EF4-FFF2-40B4-BE49-F238E27FC236}">
                <a16:creationId xmlns:a16="http://schemas.microsoft.com/office/drawing/2014/main" id="{C5944076-FB55-D373-2D74-FF3F1BB1BEE9}"/>
              </a:ext>
            </a:extLst>
          </p:cNvPr>
          <p:cNvSpPr>
            <a:spLocks noGrp="1"/>
          </p:cNvSpPr>
          <p:nvPr>
            <p:ph type="body" sz="quarter" idx="18" hasCustomPrompt="1"/>
          </p:nvPr>
        </p:nvSpPr>
        <p:spPr>
          <a:xfrm>
            <a:off x="2159149" y="1018299"/>
            <a:ext cx="730539" cy="124474"/>
          </a:xfrm>
        </p:spPr>
        <p:txBody>
          <a:bodyPr anchor="ctr" anchorCtr="0"/>
          <a:lstStyle>
            <a:lvl1pPr algn="ctr">
              <a:defRPr sz="1000">
                <a:solidFill>
                  <a:schemeClr val="tx2"/>
                </a:solidFill>
              </a:defRPr>
            </a:lvl1pPr>
          </a:lstStyle>
          <a:p>
            <a:pPr lvl="0"/>
            <a:r>
              <a:rPr lang="en-US"/>
              <a:t>FEB</a:t>
            </a:r>
          </a:p>
        </p:txBody>
      </p:sp>
      <p:sp>
        <p:nvSpPr>
          <p:cNvPr id="17" name="Text Placeholder 2">
            <a:extLst>
              <a:ext uri="{FF2B5EF4-FFF2-40B4-BE49-F238E27FC236}">
                <a16:creationId xmlns:a16="http://schemas.microsoft.com/office/drawing/2014/main" id="{A9465CF1-807A-5A61-1CD8-1A0EFC17BA52}"/>
              </a:ext>
            </a:extLst>
          </p:cNvPr>
          <p:cNvSpPr>
            <a:spLocks noGrp="1"/>
          </p:cNvSpPr>
          <p:nvPr>
            <p:ph type="body" sz="quarter" idx="19" hasCustomPrompt="1"/>
          </p:nvPr>
        </p:nvSpPr>
        <p:spPr>
          <a:xfrm>
            <a:off x="2963027" y="1018299"/>
            <a:ext cx="730539" cy="124474"/>
          </a:xfrm>
        </p:spPr>
        <p:txBody>
          <a:bodyPr anchor="ctr" anchorCtr="0"/>
          <a:lstStyle>
            <a:lvl1pPr algn="ctr">
              <a:defRPr sz="1000">
                <a:solidFill>
                  <a:schemeClr val="tx2"/>
                </a:solidFill>
              </a:defRPr>
            </a:lvl1pPr>
          </a:lstStyle>
          <a:p>
            <a:pPr lvl="0"/>
            <a:r>
              <a:rPr lang="en-US"/>
              <a:t>MAR</a:t>
            </a:r>
          </a:p>
        </p:txBody>
      </p:sp>
      <p:sp>
        <p:nvSpPr>
          <p:cNvPr id="19" name="Text Placeholder 2">
            <a:extLst>
              <a:ext uri="{FF2B5EF4-FFF2-40B4-BE49-F238E27FC236}">
                <a16:creationId xmlns:a16="http://schemas.microsoft.com/office/drawing/2014/main" id="{7A782447-9B9D-44A8-482C-D95BC2D0888B}"/>
              </a:ext>
            </a:extLst>
          </p:cNvPr>
          <p:cNvSpPr>
            <a:spLocks noGrp="1"/>
          </p:cNvSpPr>
          <p:nvPr>
            <p:ph type="body" sz="quarter" idx="20" hasCustomPrompt="1"/>
          </p:nvPr>
        </p:nvSpPr>
        <p:spPr>
          <a:xfrm>
            <a:off x="3766905" y="1018299"/>
            <a:ext cx="730539" cy="124474"/>
          </a:xfrm>
        </p:spPr>
        <p:txBody>
          <a:bodyPr anchor="ctr" anchorCtr="0"/>
          <a:lstStyle>
            <a:lvl1pPr algn="ctr">
              <a:defRPr sz="1000">
                <a:solidFill>
                  <a:schemeClr val="tx2"/>
                </a:solidFill>
              </a:defRPr>
            </a:lvl1pPr>
          </a:lstStyle>
          <a:p>
            <a:pPr lvl="0"/>
            <a:r>
              <a:rPr lang="en-US"/>
              <a:t>APR</a:t>
            </a:r>
          </a:p>
        </p:txBody>
      </p:sp>
      <p:sp>
        <p:nvSpPr>
          <p:cNvPr id="20" name="Text Placeholder 2">
            <a:extLst>
              <a:ext uri="{FF2B5EF4-FFF2-40B4-BE49-F238E27FC236}">
                <a16:creationId xmlns:a16="http://schemas.microsoft.com/office/drawing/2014/main" id="{146F5973-D655-CC40-02A4-74420132443C}"/>
              </a:ext>
            </a:extLst>
          </p:cNvPr>
          <p:cNvSpPr>
            <a:spLocks noGrp="1"/>
          </p:cNvSpPr>
          <p:nvPr>
            <p:ph type="body" sz="quarter" idx="21" hasCustomPrompt="1"/>
          </p:nvPr>
        </p:nvSpPr>
        <p:spPr>
          <a:xfrm>
            <a:off x="4570783" y="1018299"/>
            <a:ext cx="730539" cy="124474"/>
          </a:xfrm>
        </p:spPr>
        <p:txBody>
          <a:bodyPr anchor="ctr" anchorCtr="0"/>
          <a:lstStyle>
            <a:lvl1pPr algn="ctr">
              <a:defRPr sz="1000">
                <a:solidFill>
                  <a:schemeClr val="tx2"/>
                </a:solidFill>
              </a:defRPr>
            </a:lvl1pPr>
          </a:lstStyle>
          <a:p>
            <a:pPr lvl="0"/>
            <a:r>
              <a:rPr lang="en-US"/>
              <a:t>MAY</a:t>
            </a:r>
          </a:p>
        </p:txBody>
      </p:sp>
      <p:sp>
        <p:nvSpPr>
          <p:cNvPr id="21" name="Text Placeholder 2">
            <a:extLst>
              <a:ext uri="{FF2B5EF4-FFF2-40B4-BE49-F238E27FC236}">
                <a16:creationId xmlns:a16="http://schemas.microsoft.com/office/drawing/2014/main" id="{4343E99F-E4A8-BB11-C48C-F4EEE75FEE5F}"/>
              </a:ext>
            </a:extLst>
          </p:cNvPr>
          <p:cNvSpPr>
            <a:spLocks noGrp="1"/>
          </p:cNvSpPr>
          <p:nvPr>
            <p:ph type="body" sz="quarter" idx="22" hasCustomPrompt="1"/>
          </p:nvPr>
        </p:nvSpPr>
        <p:spPr>
          <a:xfrm>
            <a:off x="5374661" y="1018299"/>
            <a:ext cx="730539" cy="124474"/>
          </a:xfrm>
        </p:spPr>
        <p:txBody>
          <a:bodyPr anchor="ctr" anchorCtr="0"/>
          <a:lstStyle>
            <a:lvl1pPr algn="ctr">
              <a:defRPr sz="1000">
                <a:solidFill>
                  <a:schemeClr val="tx2"/>
                </a:solidFill>
              </a:defRPr>
            </a:lvl1pPr>
          </a:lstStyle>
          <a:p>
            <a:pPr lvl="0"/>
            <a:r>
              <a:rPr lang="en-US"/>
              <a:t>JUN</a:t>
            </a:r>
          </a:p>
        </p:txBody>
      </p:sp>
      <p:sp>
        <p:nvSpPr>
          <p:cNvPr id="23" name="Text Placeholder 2">
            <a:extLst>
              <a:ext uri="{FF2B5EF4-FFF2-40B4-BE49-F238E27FC236}">
                <a16:creationId xmlns:a16="http://schemas.microsoft.com/office/drawing/2014/main" id="{041D62BC-3CA9-ABC9-0CA1-38696BBCBB83}"/>
              </a:ext>
            </a:extLst>
          </p:cNvPr>
          <p:cNvSpPr>
            <a:spLocks noGrp="1"/>
          </p:cNvSpPr>
          <p:nvPr>
            <p:ph type="body" sz="quarter" idx="23" hasCustomPrompt="1"/>
          </p:nvPr>
        </p:nvSpPr>
        <p:spPr>
          <a:xfrm>
            <a:off x="6178539" y="1018299"/>
            <a:ext cx="730539" cy="124474"/>
          </a:xfrm>
        </p:spPr>
        <p:txBody>
          <a:bodyPr anchor="ctr" anchorCtr="0"/>
          <a:lstStyle>
            <a:lvl1pPr algn="ctr">
              <a:defRPr sz="1000">
                <a:solidFill>
                  <a:schemeClr val="tx2"/>
                </a:solidFill>
              </a:defRPr>
            </a:lvl1pPr>
          </a:lstStyle>
          <a:p>
            <a:pPr lvl="0"/>
            <a:r>
              <a:rPr lang="en-US"/>
              <a:t>JUL</a:t>
            </a:r>
          </a:p>
        </p:txBody>
      </p:sp>
      <p:sp>
        <p:nvSpPr>
          <p:cNvPr id="24" name="Text Placeholder 2">
            <a:extLst>
              <a:ext uri="{FF2B5EF4-FFF2-40B4-BE49-F238E27FC236}">
                <a16:creationId xmlns:a16="http://schemas.microsoft.com/office/drawing/2014/main" id="{F7552111-940B-CF00-E531-F0F807EAB833}"/>
              </a:ext>
            </a:extLst>
          </p:cNvPr>
          <p:cNvSpPr>
            <a:spLocks noGrp="1"/>
          </p:cNvSpPr>
          <p:nvPr>
            <p:ph type="body" sz="quarter" idx="24" hasCustomPrompt="1"/>
          </p:nvPr>
        </p:nvSpPr>
        <p:spPr>
          <a:xfrm>
            <a:off x="6982417" y="1018299"/>
            <a:ext cx="730539" cy="124474"/>
          </a:xfrm>
        </p:spPr>
        <p:txBody>
          <a:bodyPr anchor="ctr" anchorCtr="0"/>
          <a:lstStyle>
            <a:lvl1pPr algn="ctr">
              <a:defRPr sz="1000">
                <a:solidFill>
                  <a:schemeClr val="tx2"/>
                </a:solidFill>
              </a:defRPr>
            </a:lvl1pPr>
          </a:lstStyle>
          <a:p>
            <a:pPr lvl="0"/>
            <a:r>
              <a:rPr lang="en-US"/>
              <a:t>AUG</a:t>
            </a:r>
          </a:p>
        </p:txBody>
      </p:sp>
      <p:sp>
        <p:nvSpPr>
          <p:cNvPr id="25" name="Text Placeholder 2">
            <a:extLst>
              <a:ext uri="{FF2B5EF4-FFF2-40B4-BE49-F238E27FC236}">
                <a16:creationId xmlns:a16="http://schemas.microsoft.com/office/drawing/2014/main" id="{F72C439F-C65E-41A2-821D-9A8B5A0440A0}"/>
              </a:ext>
            </a:extLst>
          </p:cNvPr>
          <p:cNvSpPr>
            <a:spLocks noGrp="1"/>
          </p:cNvSpPr>
          <p:nvPr>
            <p:ph type="body" sz="quarter" idx="25" hasCustomPrompt="1"/>
          </p:nvPr>
        </p:nvSpPr>
        <p:spPr>
          <a:xfrm>
            <a:off x="7786295" y="1018299"/>
            <a:ext cx="730539" cy="124474"/>
          </a:xfrm>
        </p:spPr>
        <p:txBody>
          <a:bodyPr anchor="ctr" anchorCtr="0"/>
          <a:lstStyle>
            <a:lvl1pPr algn="ctr">
              <a:defRPr sz="1000">
                <a:solidFill>
                  <a:schemeClr val="tx2"/>
                </a:solidFill>
              </a:defRPr>
            </a:lvl1pPr>
          </a:lstStyle>
          <a:p>
            <a:pPr lvl="0"/>
            <a:r>
              <a:rPr lang="en-US"/>
              <a:t>SEP</a:t>
            </a:r>
          </a:p>
        </p:txBody>
      </p:sp>
      <p:sp>
        <p:nvSpPr>
          <p:cNvPr id="53" name="Text Placeholder 2">
            <a:extLst>
              <a:ext uri="{FF2B5EF4-FFF2-40B4-BE49-F238E27FC236}">
                <a16:creationId xmlns:a16="http://schemas.microsoft.com/office/drawing/2014/main" id="{6D043047-DB6B-0481-E672-D9FD48E6F1CF}"/>
              </a:ext>
            </a:extLst>
          </p:cNvPr>
          <p:cNvSpPr>
            <a:spLocks noGrp="1"/>
          </p:cNvSpPr>
          <p:nvPr>
            <p:ph type="body" sz="quarter" idx="26" hasCustomPrompt="1"/>
          </p:nvPr>
        </p:nvSpPr>
        <p:spPr>
          <a:xfrm>
            <a:off x="8590173" y="1018299"/>
            <a:ext cx="730539" cy="124474"/>
          </a:xfrm>
        </p:spPr>
        <p:txBody>
          <a:bodyPr anchor="ctr" anchorCtr="0"/>
          <a:lstStyle>
            <a:lvl1pPr algn="ctr">
              <a:defRPr sz="1000">
                <a:solidFill>
                  <a:schemeClr val="tx2"/>
                </a:solidFill>
              </a:defRPr>
            </a:lvl1pPr>
          </a:lstStyle>
          <a:p>
            <a:pPr lvl="0"/>
            <a:r>
              <a:rPr lang="en-US"/>
              <a:t>OCT</a:t>
            </a:r>
          </a:p>
        </p:txBody>
      </p:sp>
      <p:sp>
        <p:nvSpPr>
          <p:cNvPr id="54" name="Text Placeholder 2">
            <a:extLst>
              <a:ext uri="{FF2B5EF4-FFF2-40B4-BE49-F238E27FC236}">
                <a16:creationId xmlns:a16="http://schemas.microsoft.com/office/drawing/2014/main" id="{F4AF6E20-3ABC-D38C-BA0E-38BB38C572F3}"/>
              </a:ext>
            </a:extLst>
          </p:cNvPr>
          <p:cNvSpPr>
            <a:spLocks noGrp="1"/>
          </p:cNvSpPr>
          <p:nvPr>
            <p:ph type="body" sz="quarter" idx="27" hasCustomPrompt="1"/>
          </p:nvPr>
        </p:nvSpPr>
        <p:spPr>
          <a:xfrm>
            <a:off x="9394051" y="1018299"/>
            <a:ext cx="730539" cy="124474"/>
          </a:xfrm>
        </p:spPr>
        <p:txBody>
          <a:bodyPr anchor="ctr" anchorCtr="0"/>
          <a:lstStyle>
            <a:lvl1pPr algn="ctr">
              <a:defRPr sz="1000">
                <a:solidFill>
                  <a:schemeClr val="tx2"/>
                </a:solidFill>
              </a:defRPr>
            </a:lvl1pPr>
          </a:lstStyle>
          <a:p>
            <a:pPr lvl="0"/>
            <a:r>
              <a:rPr lang="en-US"/>
              <a:t>NOV</a:t>
            </a:r>
          </a:p>
        </p:txBody>
      </p:sp>
      <p:sp>
        <p:nvSpPr>
          <p:cNvPr id="55" name="Text Placeholder 2">
            <a:extLst>
              <a:ext uri="{FF2B5EF4-FFF2-40B4-BE49-F238E27FC236}">
                <a16:creationId xmlns:a16="http://schemas.microsoft.com/office/drawing/2014/main" id="{C6BD12F6-9A5C-6469-0C56-393430A49F91}"/>
              </a:ext>
            </a:extLst>
          </p:cNvPr>
          <p:cNvSpPr>
            <a:spLocks noGrp="1"/>
          </p:cNvSpPr>
          <p:nvPr>
            <p:ph type="body" sz="quarter" idx="28" hasCustomPrompt="1"/>
          </p:nvPr>
        </p:nvSpPr>
        <p:spPr>
          <a:xfrm>
            <a:off x="10197934" y="1018299"/>
            <a:ext cx="730539" cy="124474"/>
          </a:xfrm>
        </p:spPr>
        <p:txBody>
          <a:bodyPr anchor="ctr" anchorCtr="0"/>
          <a:lstStyle>
            <a:lvl1pPr algn="ctr">
              <a:defRPr sz="1000">
                <a:solidFill>
                  <a:schemeClr val="tx2"/>
                </a:solidFill>
              </a:defRPr>
            </a:lvl1pPr>
          </a:lstStyle>
          <a:p>
            <a:pPr lvl="0"/>
            <a:r>
              <a:rPr lang="en-US"/>
              <a:t>DEC</a:t>
            </a:r>
          </a:p>
        </p:txBody>
      </p:sp>
      <p:sp>
        <p:nvSpPr>
          <p:cNvPr id="56" name="Text Placeholder 2">
            <a:extLst>
              <a:ext uri="{FF2B5EF4-FFF2-40B4-BE49-F238E27FC236}">
                <a16:creationId xmlns:a16="http://schemas.microsoft.com/office/drawing/2014/main" id="{86ED999C-360E-EE2A-6784-D01425857BEA}"/>
              </a:ext>
            </a:extLst>
          </p:cNvPr>
          <p:cNvSpPr>
            <a:spLocks noGrp="1"/>
          </p:cNvSpPr>
          <p:nvPr>
            <p:ph type="body" sz="quarter" idx="29" hasCustomPrompt="1"/>
          </p:nvPr>
        </p:nvSpPr>
        <p:spPr>
          <a:xfrm>
            <a:off x="492435" y="1502898"/>
            <a:ext cx="646703" cy="423117"/>
          </a:xfrm>
        </p:spPr>
        <p:txBody>
          <a:bodyPr anchor="t" anchorCtr="0"/>
          <a:lstStyle>
            <a:lvl1pPr algn="l">
              <a:defRPr sz="1000" b="1">
                <a:solidFill>
                  <a:schemeClr val="tx2"/>
                </a:solidFill>
              </a:defRPr>
            </a:lvl1pPr>
          </a:lstStyle>
          <a:p>
            <a:pPr lvl="0"/>
            <a:r>
              <a:rPr lang="en-US"/>
              <a:t>Track 1</a:t>
            </a:r>
          </a:p>
        </p:txBody>
      </p:sp>
      <p:sp>
        <p:nvSpPr>
          <p:cNvPr id="57" name="Text Placeholder 2">
            <a:extLst>
              <a:ext uri="{FF2B5EF4-FFF2-40B4-BE49-F238E27FC236}">
                <a16:creationId xmlns:a16="http://schemas.microsoft.com/office/drawing/2014/main" id="{206A9B01-A339-3D68-7230-DD854187FFF4}"/>
              </a:ext>
            </a:extLst>
          </p:cNvPr>
          <p:cNvSpPr>
            <a:spLocks noGrp="1"/>
          </p:cNvSpPr>
          <p:nvPr>
            <p:ph type="body" sz="quarter" idx="30" hasCustomPrompt="1"/>
          </p:nvPr>
        </p:nvSpPr>
        <p:spPr>
          <a:xfrm>
            <a:off x="492435" y="3010232"/>
            <a:ext cx="646703" cy="423117"/>
          </a:xfrm>
        </p:spPr>
        <p:txBody>
          <a:bodyPr anchor="t" anchorCtr="0"/>
          <a:lstStyle>
            <a:lvl1pPr algn="l">
              <a:defRPr sz="1000" b="1">
                <a:solidFill>
                  <a:schemeClr val="tx2"/>
                </a:solidFill>
              </a:defRPr>
            </a:lvl1pPr>
          </a:lstStyle>
          <a:p>
            <a:pPr lvl="0"/>
            <a:r>
              <a:rPr lang="en-US"/>
              <a:t>Track 2</a:t>
            </a:r>
          </a:p>
        </p:txBody>
      </p:sp>
      <p:sp>
        <p:nvSpPr>
          <p:cNvPr id="58" name="Text Placeholder 2">
            <a:extLst>
              <a:ext uri="{FF2B5EF4-FFF2-40B4-BE49-F238E27FC236}">
                <a16:creationId xmlns:a16="http://schemas.microsoft.com/office/drawing/2014/main" id="{FC5A02D3-3C6C-380C-8508-3B7D12FEE8AA}"/>
              </a:ext>
            </a:extLst>
          </p:cNvPr>
          <p:cNvSpPr>
            <a:spLocks noGrp="1"/>
          </p:cNvSpPr>
          <p:nvPr>
            <p:ph type="body" sz="quarter" idx="31" hasCustomPrompt="1"/>
          </p:nvPr>
        </p:nvSpPr>
        <p:spPr>
          <a:xfrm>
            <a:off x="492435" y="4211761"/>
            <a:ext cx="646703" cy="423117"/>
          </a:xfrm>
        </p:spPr>
        <p:txBody>
          <a:bodyPr anchor="t" anchorCtr="0"/>
          <a:lstStyle>
            <a:lvl1pPr algn="l">
              <a:defRPr sz="1000" b="1">
                <a:solidFill>
                  <a:schemeClr val="tx2"/>
                </a:solidFill>
              </a:defRPr>
            </a:lvl1pPr>
          </a:lstStyle>
          <a:p>
            <a:pPr lvl="0"/>
            <a:r>
              <a:rPr lang="en-US"/>
              <a:t>Track 3</a:t>
            </a:r>
          </a:p>
        </p:txBody>
      </p:sp>
      <p:sp>
        <p:nvSpPr>
          <p:cNvPr id="59" name="Text Placeholder 2">
            <a:extLst>
              <a:ext uri="{FF2B5EF4-FFF2-40B4-BE49-F238E27FC236}">
                <a16:creationId xmlns:a16="http://schemas.microsoft.com/office/drawing/2014/main" id="{FC78726A-9920-6925-03CE-D7E039E1F807}"/>
              </a:ext>
            </a:extLst>
          </p:cNvPr>
          <p:cNvSpPr>
            <a:spLocks noGrp="1"/>
          </p:cNvSpPr>
          <p:nvPr>
            <p:ph type="body" sz="quarter" idx="32" hasCustomPrompt="1"/>
          </p:nvPr>
        </p:nvSpPr>
        <p:spPr>
          <a:xfrm>
            <a:off x="492434" y="5444270"/>
            <a:ext cx="646703" cy="423117"/>
          </a:xfrm>
        </p:spPr>
        <p:txBody>
          <a:bodyPr anchor="t" anchorCtr="0"/>
          <a:lstStyle>
            <a:lvl1pPr algn="l">
              <a:defRPr sz="1000" b="1">
                <a:solidFill>
                  <a:schemeClr val="tx2"/>
                </a:solidFill>
              </a:defRPr>
            </a:lvl1pPr>
          </a:lstStyle>
          <a:p>
            <a:pPr lvl="0"/>
            <a:r>
              <a:rPr lang="en-US"/>
              <a:t>Track 4</a:t>
            </a:r>
          </a:p>
        </p:txBody>
      </p:sp>
      <p:sp>
        <p:nvSpPr>
          <p:cNvPr id="60" name="Text Placeholder 13">
            <a:extLst>
              <a:ext uri="{FF2B5EF4-FFF2-40B4-BE49-F238E27FC236}">
                <a16:creationId xmlns:a16="http://schemas.microsoft.com/office/drawing/2014/main" id="{0ECB05EC-10F2-1818-4971-B344A4311042}"/>
              </a:ext>
            </a:extLst>
          </p:cNvPr>
          <p:cNvSpPr>
            <a:spLocks noGrp="1"/>
          </p:cNvSpPr>
          <p:nvPr>
            <p:ph type="body" sz="quarter" idx="129"/>
          </p:nvPr>
        </p:nvSpPr>
        <p:spPr>
          <a:xfrm rot="16200000">
            <a:off x="5722803" y="-2435837"/>
            <a:ext cx="9144" cy="1046988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61" name="Text Placeholder 13">
            <a:extLst>
              <a:ext uri="{FF2B5EF4-FFF2-40B4-BE49-F238E27FC236}">
                <a16:creationId xmlns:a16="http://schemas.microsoft.com/office/drawing/2014/main" id="{85678E7D-6282-A4CC-D551-6A7165E8D0FD}"/>
              </a:ext>
            </a:extLst>
          </p:cNvPr>
          <p:cNvSpPr>
            <a:spLocks noGrp="1"/>
          </p:cNvSpPr>
          <p:nvPr>
            <p:ph type="body" sz="quarter" idx="130"/>
          </p:nvPr>
        </p:nvSpPr>
        <p:spPr>
          <a:xfrm rot="16200000">
            <a:off x="5722803" y="-3938557"/>
            <a:ext cx="9144" cy="10469880"/>
          </a:xfrm>
          <a:solidFill>
            <a:schemeClr val="tx2">
              <a:alpha val="50000"/>
            </a:schemeClr>
          </a:solidFill>
        </p:spPr>
        <p:txBody>
          <a:bodyPr anchor="ctr" anchorCtr="1"/>
          <a:lstStyle>
            <a:lvl1pPr>
              <a:defRPr sz="100">
                <a:solidFill>
                  <a:schemeClr val="tx1">
                    <a:lumMod val="75000"/>
                    <a:lumOff val="25000"/>
                    <a:alpha val="0"/>
                  </a:schemeClr>
                </a:solidFill>
              </a:defRPr>
            </a:lvl1pPr>
          </a:lstStyle>
          <a:p>
            <a:pPr lvl="0"/>
            <a:r>
              <a:rPr lang="en-US"/>
              <a:t>Click to edit Master text styles</a:t>
            </a:r>
          </a:p>
        </p:txBody>
      </p:sp>
      <p:sp>
        <p:nvSpPr>
          <p:cNvPr id="62" name="Text Placeholder 13">
            <a:extLst>
              <a:ext uri="{FF2B5EF4-FFF2-40B4-BE49-F238E27FC236}">
                <a16:creationId xmlns:a16="http://schemas.microsoft.com/office/drawing/2014/main" id="{6EA2BD3F-E826-5C5D-CF4B-8B2E814B0C07}"/>
              </a:ext>
            </a:extLst>
          </p:cNvPr>
          <p:cNvSpPr>
            <a:spLocks noGrp="1"/>
          </p:cNvSpPr>
          <p:nvPr>
            <p:ph type="body" sz="quarter" idx="131"/>
          </p:nvPr>
        </p:nvSpPr>
        <p:spPr>
          <a:xfrm rot="16200000">
            <a:off x="5722803" y="-1226323"/>
            <a:ext cx="9144" cy="1046988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63" name="Text Placeholder 13">
            <a:extLst>
              <a:ext uri="{FF2B5EF4-FFF2-40B4-BE49-F238E27FC236}">
                <a16:creationId xmlns:a16="http://schemas.microsoft.com/office/drawing/2014/main" id="{35A7A147-717B-F9BA-CA4C-5C5E071E4CCB}"/>
              </a:ext>
            </a:extLst>
          </p:cNvPr>
          <p:cNvSpPr>
            <a:spLocks noGrp="1"/>
          </p:cNvSpPr>
          <p:nvPr>
            <p:ph type="body" sz="quarter" idx="132"/>
          </p:nvPr>
        </p:nvSpPr>
        <p:spPr>
          <a:xfrm rot="16200000">
            <a:off x="5722803" y="-21461"/>
            <a:ext cx="9144" cy="1046988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64" name="Text Placeholder 13">
            <a:extLst>
              <a:ext uri="{FF2B5EF4-FFF2-40B4-BE49-F238E27FC236}">
                <a16:creationId xmlns:a16="http://schemas.microsoft.com/office/drawing/2014/main" id="{A53AD9AF-0BD7-0FF7-E7FE-2F8C50A26E85}"/>
              </a:ext>
            </a:extLst>
          </p:cNvPr>
          <p:cNvSpPr>
            <a:spLocks noGrp="1"/>
          </p:cNvSpPr>
          <p:nvPr>
            <p:ph type="body" sz="quarter" idx="157"/>
          </p:nvPr>
        </p:nvSpPr>
        <p:spPr>
          <a:xfrm>
            <a:off x="2117908"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65" name="Text Placeholder 13">
            <a:extLst>
              <a:ext uri="{FF2B5EF4-FFF2-40B4-BE49-F238E27FC236}">
                <a16:creationId xmlns:a16="http://schemas.microsoft.com/office/drawing/2014/main" id="{5F89E038-7FEC-2FB1-B651-BF1A0735EE60}"/>
              </a:ext>
            </a:extLst>
          </p:cNvPr>
          <p:cNvSpPr>
            <a:spLocks noGrp="1"/>
          </p:cNvSpPr>
          <p:nvPr>
            <p:ph type="body" sz="quarter" idx="158"/>
          </p:nvPr>
        </p:nvSpPr>
        <p:spPr>
          <a:xfrm>
            <a:off x="2921786"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66" name="Text Placeholder 13">
            <a:extLst>
              <a:ext uri="{FF2B5EF4-FFF2-40B4-BE49-F238E27FC236}">
                <a16:creationId xmlns:a16="http://schemas.microsoft.com/office/drawing/2014/main" id="{C3B55259-19E0-C3E5-6668-A585B0601188}"/>
              </a:ext>
            </a:extLst>
          </p:cNvPr>
          <p:cNvSpPr>
            <a:spLocks noGrp="1"/>
          </p:cNvSpPr>
          <p:nvPr>
            <p:ph type="body" sz="quarter" idx="159"/>
          </p:nvPr>
        </p:nvSpPr>
        <p:spPr>
          <a:xfrm>
            <a:off x="3725664"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67" name="Text Placeholder 13">
            <a:extLst>
              <a:ext uri="{FF2B5EF4-FFF2-40B4-BE49-F238E27FC236}">
                <a16:creationId xmlns:a16="http://schemas.microsoft.com/office/drawing/2014/main" id="{F3ECF87F-D8D2-97A8-E768-886ED616330C}"/>
              </a:ext>
            </a:extLst>
          </p:cNvPr>
          <p:cNvSpPr>
            <a:spLocks noGrp="1"/>
          </p:cNvSpPr>
          <p:nvPr>
            <p:ph type="body" sz="quarter" idx="160"/>
          </p:nvPr>
        </p:nvSpPr>
        <p:spPr>
          <a:xfrm>
            <a:off x="4529542"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68" name="Text Placeholder 13">
            <a:extLst>
              <a:ext uri="{FF2B5EF4-FFF2-40B4-BE49-F238E27FC236}">
                <a16:creationId xmlns:a16="http://schemas.microsoft.com/office/drawing/2014/main" id="{1315065B-03C6-0D71-9AAB-A72067A07102}"/>
              </a:ext>
            </a:extLst>
          </p:cNvPr>
          <p:cNvSpPr>
            <a:spLocks noGrp="1"/>
          </p:cNvSpPr>
          <p:nvPr>
            <p:ph type="body" sz="quarter" idx="161"/>
          </p:nvPr>
        </p:nvSpPr>
        <p:spPr>
          <a:xfrm>
            <a:off x="5333420"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69" name="Text Placeholder 13">
            <a:extLst>
              <a:ext uri="{FF2B5EF4-FFF2-40B4-BE49-F238E27FC236}">
                <a16:creationId xmlns:a16="http://schemas.microsoft.com/office/drawing/2014/main" id="{83319A48-82DD-69C4-C1BC-A9E6E6912004}"/>
              </a:ext>
            </a:extLst>
          </p:cNvPr>
          <p:cNvSpPr>
            <a:spLocks noGrp="1"/>
          </p:cNvSpPr>
          <p:nvPr>
            <p:ph type="body" sz="quarter" idx="162"/>
          </p:nvPr>
        </p:nvSpPr>
        <p:spPr>
          <a:xfrm>
            <a:off x="6137298"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70" name="Text Placeholder 13">
            <a:extLst>
              <a:ext uri="{FF2B5EF4-FFF2-40B4-BE49-F238E27FC236}">
                <a16:creationId xmlns:a16="http://schemas.microsoft.com/office/drawing/2014/main" id="{FA80C1A3-D56A-3F4E-1553-86060BEBFAFE}"/>
              </a:ext>
            </a:extLst>
          </p:cNvPr>
          <p:cNvSpPr>
            <a:spLocks noGrp="1"/>
          </p:cNvSpPr>
          <p:nvPr>
            <p:ph type="body" sz="quarter" idx="163"/>
          </p:nvPr>
        </p:nvSpPr>
        <p:spPr>
          <a:xfrm>
            <a:off x="6941176"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71" name="Text Placeholder 13">
            <a:extLst>
              <a:ext uri="{FF2B5EF4-FFF2-40B4-BE49-F238E27FC236}">
                <a16:creationId xmlns:a16="http://schemas.microsoft.com/office/drawing/2014/main" id="{FAF9256B-733B-B9A5-55B7-FB93DD9B2D56}"/>
              </a:ext>
            </a:extLst>
          </p:cNvPr>
          <p:cNvSpPr>
            <a:spLocks noGrp="1"/>
          </p:cNvSpPr>
          <p:nvPr>
            <p:ph type="body" sz="quarter" idx="164"/>
          </p:nvPr>
        </p:nvSpPr>
        <p:spPr>
          <a:xfrm>
            <a:off x="7745053"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72" name="Text Placeholder 13">
            <a:extLst>
              <a:ext uri="{FF2B5EF4-FFF2-40B4-BE49-F238E27FC236}">
                <a16:creationId xmlns:a16="http://schemas.microsoft.com/office/drawing/2014/main" id="{CA6B5702-E21A-B0F7-F684-1ADEA7541149}"/>
              </a:ext>
            </a:extLst>
          </p:cNvPr>
          <p:cNvSpPr>
            <a:spLocks noGrp="1"/>
          </p:cNvSpPr>
          <p:nvPr>
            <p:ph type="body" sz="quarter" idx="165"/>
          </p:nvPr>
        </p:nvSpPr>
        <p:spPr>
          <a:xfrm>
            <a:off x="8548932"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73" name="Text Placeholder 13">
            <a:extLst>
              <a:ext uri="{FF2B5EF4-FFF2-40B4-BE49-F238E27FC236}">
                <a16:creationId xmlns:a16="http://schemas.microsoft.com/office/drawing/2014/main" id="{599F91B3-FAB2-889A-77F1-8C38123A9F6E}"/>
              </a:ext>
            </a:extLst>
          </p:cNvPr>
          <p:cNvSpPr>
            <a:spLocks noGrp="1"/>
          </p:cNvSpPr>
          <p:nvPr>
            <p:ph type="body" sz="quarter" idx="166"/>
          </p:nvPr>
        </p:nvSpPr>
        <p:spPr>
          <a:xfrm>
            <a:off x="9351006"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74" name="Text Placeholder 13">
            <a:extLst>
              <a:ext uri="{FF2B5EF4-FFF2-40B4-BE49-F238E27FC236}">
                <a16:creationId xmlns:a16="http://schemas.microsoft.com/office/drawing/2014/main" id="{1BF4E821-4BA2-F657-422D-169C21F11B22}"/>
              </a:ext>
            </a:extLst>
          </p:cNvPr>
          <p:cNvSpPr>
            <a:spLocks noGrp="1"/>
          </p:cNvSpPr>
          <p:nvPr>
            <p:ph type="body" sz="quarter" idx="167"/>
          </p:nvPr>
        </p:nvSpPr>
        <p:spPr>
          <a:xfrm>
            <a:off x="10156690" y="987081"/>
            <a:ext cx="9144" cy="5120640"/>
          </a:xfrm>
          <a:solidFill>
            <a:schemeClr val="tx2">
              <a:alpha val="50000"/>
            </a:schemeClr>
          </a:solidFill>
        </p:spPr>
        <p:txBody>
          <a:bodyPr anchor="ctr" anchorCtr="1"/>
          <a:lstStyle>
            <a:lvl1pPr>
              <a:defRPr>
                <a:solidFill>
                  <a:schemeClr val="tx1">
                    <a:lumMod val="75000"/>
                    <a:lumOff val="25000"/>
                    <a:alpha val="0"/>
                  </a:schemeClr>
                </a:solidFill>
              </a:defRPr>
            </a:lvl1pPr>
          </a:lstStyle>
          <a:p>
            <a:pPr lvl="0"/>
            <a:r>
              <a:rPr lang="en-US"/>
              <a:t>Click to edit Master text styles</a:t>
            </a:r>
          </a:p>
        </p:txBody>
      </p:sp>
      <p:sp>
        <p:nvSpPr>
          <p:cNvPr id="75" name="Text Placeholder 12">
            <a:extLst>
              <a:ext uri="{FF2B5EF4-FFF2-40B4-BE49-F238E27FC236}">
                <a16:creationId xmlns:a16="http://schemas.microsoft.com/office/drawing/2014/main" id="{EB4C8054-1158-844A-557E-85D25AA5C999}"/>
              </a:ext>
            </a:extLst>
          </p:cNvPr>
          <p:cNvSpPr>
            <a:spLocks noGrp="1"/>
          </p:cNvSpPr>
          <p:nvPr>
            <p:ph type="body" sz="quarter" idx="133"/>
          </p:nvPr>
        </p:nvSpPr>
        <p:spPr>
          <a:xfrm>
            <a:off x="1355271" y="1467119"/>
            <a:ext cx="3946051" cy="239387"/>
          </a:xfrm>
          <a:prstGeom prst="roundRect">
            <a:avLst>
              <a:gd name="adj" fmla="val 50000"/>
            </a:avLst>
          </a:prstGeom>
          <a:solidFill>
            <a:schemeClr val="accent2"/>
          </a:solidFill>
        </p:spPr>
        <p:txBody>
          <a:bodyPr lIns="91440" anchor="ctr" anchorCtr="0"/>
          <a:lstStyle>
            <a:lvl1pPr>
              <a:defRPr sz="1000">
                <a:solidFill>
                  <a:schemeClr val="bg1"/>
                </a:solidFill>
              </a:defRPr>
            </a:lvl1pPr>
          </a:lstStyle>
          <a:p>
            <a:pPr lvl="0"/>
            <a:r>
              <a:rPr lang="en-US"/>
              <a:t>Click to edit Master text styles</a:t>
            </a:r>
          </a:p>
        </p:txBody>
      </p:sp>
      <p:sp>
        <p:nvSpPr>
          <p:cNvPr id="76" name="Text Placeholder 12">
            <a:extLst>
              <a:ext uri="{FF2B5EF4-FFF2-40B4-BE49-F238E27FC236}">
                <a16:creationId xmlns:a16="http://schemas.microsoft.com/office/drawing/2014/main" id="{F485E0F3-8087-219F-C41C-EC4DA7E148A8}"/>
              </a:ext>
            </a:extLst>
          </p:cNvPr>
          <p:cNvSpPr>
            <a:spLocks noGrp="1"/>
          </p:cNvSpPr>
          <p:nvPr>
            <p:ph type="body" sz="quarter" idx="134"/>
          </p:nvPr>
        </p:nvSpPr>
        <p:spPr>
          <a:xfrm>
            <a:off x="2159148" y="1769007"/>
            <a:ext cx="3946051" cy="239387"/>
          </a:xfrm>
          <a:prstGeom prst="roundRect">
            <a:avLst>
              <a:gd name="adj" fmla="val 50000"/>
            </a:avLst>
          </a:prstGeom>
          <a:solidFill>
            <a:schemeClr val="accent2"/>
          </a:solidFill>
        </p:spPr>
        <p:txBody>
          <a:bodyPr lIns="91440" anchor="ctr" anchorCtr="0"/>
          <a:lstStyle>
            <a:lvl1pPr>
              <a:defRPr sz="1000">
                <a:solidFill>
                  <a:schemeClr val="bg1"/>
                </a:solidFill>
              </a:defRPr>
            </a:lvl1pPr>
          </a:lstStyle>
          <a:p>
            <a:pPr lvl="0"/>
            <a:r>
              <a:rPr lang="en-US"/>
              <a:t>Click to edit Master text styles</a:t>
            </a:r>
          </a:p>
        </p:txBody>
      </p:sp>
      <p:sp>
        <p:nvSpPr>
          <p:cNvPr id="77" name="Text Placeholder 12">
            <a:extLst>
              <a:ext uri="{FF2B5EF4-FFF2-40B4-BE49-F238E27FC236}">
                <a16:creationId xmlns:a16="http://schemas.microsoft.com/office/drawing/2014/main" id="{2F816A6A-AFA0-CAB0-99D2-5BC995F9F0A8}"/>
              </a:ext>
            </a:extLst>
          </p:cNvPr>
          <p:cNvSpPr>
            <a:spLocks noGrp="1"/>
          </p:cNvSpPr>
          <p:nvPr>
            <p:ph type="body" sz="quarter" idx="135"/>
          </p:nvPr>
        </p:nvSpPr>
        <p:spPr>
          <a:xfrm>
            <a:off x="2159148" y="2075895"/>
            <a:ext cx="2338296" cy="239387"/>
          </a:xfrm>
          <a:prstGeom prst="roundRect">
            <a:avLst>
              <a:gd name="adj" fmla="val 50000"/>
            </a:avLst>
          </a:prstGeom>
          <a:solidFill>
            <a:schemeClr val="accent2"/>
          </a:solidFill>
        </p:spPr>
        <p:txBody>
          <a:bodyPr lIns="91440" anchor="ctr" anchorCtr="0"/>
          <a:lstStyle>
            <a:lvl1pPr>
              <a:defRPr sz="1000">
                <a:solidFill>
                  <a:schemeClr val="bg1"/>
                </a:solidFill>
              </a:defRPr>
            </a:lvl1pPr>
          </a:lstStyle>
          <a:p>
            <a:pPr lvl="0"/>
            <a:r>
              <a:rPr lang="en-US"/>
              <a:t>Click to edit Master text styles</a:t>
            </a:r>
          </a:p>
        </p:txBody>
      </p:sp>
      <p:sp>
        <p:nvSpPr>
          <p:cNvPr id="78" name="Text Placeholder 12">
            <a:extLst>
              <a:ext uri="{FF2B5EF4-FFF2-40B4-BE49-F238E27FC236}">
                <a16:creationId xmlns:a16="http://schemas.microsoft.com/office/drawing/2014/main" id="{B081F3B4-117C-F6F7-1CCA-EB29CF85F91F}"/>
              </a:ext>
            </a:extLst>
          </p:cNvPr>
          <p:cNvSpPr>
            <a:spLocks noGrp="1"/>
          </p:cNvSpPr>
          <p:nvPr>
            <p:ph type="body" sz="quarter" idx="136"/>
          </p:nvPr>
        </p:nvSpPr>
        <p:spPr>
          <a:xfrm>
            <a:off x="2159148" y="2374405"/>
            <a:ext cx="3142174" cy="239387"/>
          </a:xfrm>
          <a:prstGeom prst="roundRect">
            <a:avLst>
              <a:gd name="adj" fmla="val 50000"/>
            </a:avLst>
          </a:prstGeom>
          <a:solidFill>
            <a:schemeClr val="accent2"/>
          </a:solidFill>
        </p:spPr>
        <p:txBody>
          <a:bodyPr lIns="91440" anchor="ctr" anchorCtr="0"/>
          <a:lstStyle>
            <a:lvl1pPr>
              <a:defRPr sz="1000">
                <a:solidFill>
                  <a:schemeClr val="bg1"/>
                </a:solidFill>
              </a:defRPr>
            </a:lvl1pPr>
          </a:lstStyle>
          <a:p>
            <a:pPr lvl="0"/>
            <a:r>
              <a:rPr lang="en-US"/>
              <a:t>Click to edit Master text styles</a:t>
            </a:r>
          </a:p>
        </p:txBody>
      </p:sp>
      <p:sp>
        <p:nvSpPr>
          <p:cNvPr id="79" name="Text Placeholder 12">
            <a:extLst>
              <a:ext uri="{FF2B5EF4-FFF2-40B4-BE49-F238E27FC236}">
                <a16:creationId xmlns:a16="http://schemas.microsoft.com/office/drawing/2014/main" id="{FF7A7896-FD89-586C-9792-46CD197A2283}"/>
              </a:ext>
            </a:extLst>
          </p:cNvPr>
          <p:cNvSpPr>
            <a:spLocks noGrp="1"/>
          </p:cNvSpPr>
          <p:nvPr>
            <p:ph type="body" sz="quarter" idx="137"/>
          </p:nvPr>
        </p:nvSpPr>
        <p:spPr>
          <a:xfrm>
            <a:off x="3766905" y="2972383"/>
            <a:ext cx="3796027" cy="239387"/>
          </a:xfrm>
          <a:prstGeom prst="roundRect">
            <a:avLst>
              <a:gd name="adj" fmla="val 50000"/>
            </a:avLst>
          </a:prstGeom>
          <a:solidFill>
            <a:schemeClr val="accent1"/>
          </a:solidFill>
        </p:spPr>
        <p:txBody>
          <a:bodyPr lIns="91440" anchor="ctr" anchorCtr="0"/>
          <a:lstStyle>
            <a:lvl1pPr>
              <a:defRPr sz="1000">
                <a:solidFill>
                  <a:schemeClr val="bg1"/>
                </a:solidFill>
              </a:defRPr>
            </a:lvl1pPr>
          </a:lstStyle>
          <a:p>
            <a:pPr lvl="0"/>
            <a:r>
              <a:rPr lang="en-US"/>
              <a:t>Click to edit Master text styles</a:t>
            </a:r>
          </a:p>
        </p:txBody>
      </p:sp>
      <p:sp>
        <p:nvSpPr>
          <p:cNvPr id="80" name="Text Placeholder 12">
            <a:extLst>
              <a:ext uri="{FF2B5EF4-FFF2-40B4-BE49-F238E27FC236}">
                <a16:creationId xmlns:a16="http://schemas.microsoft.com/office/drawing/2014/main" id="{4CFCEA5B-2250-2FCD-84A8-F02111F02E64}"/>
              </a:ext>
            </a:extLst>
          </p:cNvPr>
          <p:cNvSpPr>
            <a:spLocks noGrp="1"/>
          </p:cNvSpPr>
          <p:nvPr>
            <p:ph type="body" sz="quarter" idx="138"/>
          </p:nvPr>
        </p:nvSpPr>
        <p:spPr>
          <a:xfrm>
            <a:off x="4570783" y="3279705"/>
            <a:ext cx="3796027" cy="239387"/>
          </a:xfrm>
          <a:prstGeom prst="roundRect">
            <a:avLst>
              <a:gd name="adj" fmla="val 50000"/>
            </a:avLst>
          </a:prstGeom>
          <a:solidFill>
            <a:schemeClr val="accent1"/>
          </a:solidFill>
        </p:spPr>
        <p:txBody>
          <a:bodyPr lIns="91440" anchor="ctr" anchorCtr="0"/>
          <a:lstStyle>
            <a:lvl1pPr>
              <a:defRPr sz="1000">
                <a:solidFill>
                  <a:schemeClr val="bg1"/>
                </a:solidFill>
              </a:defRPr>
            </a:lvl1pPr>
          </a:lstStyle>
          <a:p>
            <a:pPr lvl="0"/>
            <a:r>
              <a:rPr lang="en-US"/>
              <a:t>Click to edit Master text styles</a:t>
            </a:r>
          </a:p>
        </p:txBody>
      </p:sp>
      <p:sp>
        <p:nvSpPr>
          <p:cNvPr id="81" name="Text Placeholder 12">
            <a:extLst>
              <a:ext uri="{FF2B5EF4-FFF2-40B4-BE49-F238E27FC236}">
                <a16:creationId xmlns:a16="http://schemas.microsoft.com/office/drawing/2014/main" id="{9FCCD02B-CAA5-D01E-91F8-DF5BAE2EE02D}"/>
              </a:ext>
            </a:extLst>
          </p:cNvPr>
          <p:cNvSpPr>
            <a:spLocks noGrp="1"/>
          </p:cNvSpPr>
          <p:nvPr>
            <p:ph type="body" sz="quarter" idx="139"/>
          </p:nvPr>
        </p:nvSpPr>
        <p:spPr>
          <a:xfrm>
            <a:off x="5374662" y="3587027"/>
            <a:ext cx="2338294" cy="239387"/>
          </a:xfrm>
          <a:prstGeom prst="roundRect">
            <a:avLst>
              <a:gd name="adj" fmla="val 50000"/>
            </a:avLst>
          </a:prstGeom>
          <a:solidFill>
            <a:schemeClr val="accent1"/>
          </a:solidFill>
        </p:spPr>
        <p:txBody>
          <a:bodyPr lIns="91440" anchor="ctr" anchorCtr="0"/>
          <a:lstStyle>
            <a:lvl1pPr>
              <a:defRPr sz="1000">
                <a:solidFill>
                  <a:schemeClr val="bg1"/>
                </a:solidFill>
              </a:defRPr>
            </a:lvl1pPr>
          </a:lstStyle>
          <a:p>
            <a:pPr lvl="0"/>
            <a:r>
              <a:rPr lang="en-US"/>
              <a:t>Click to edit Master text styles</a:t>
            </a:r>
          </a:p>
        </p:txBody>
      </p:sp>
      <p:sp>
        <p:nvSpPr>
          <p:cNvPr id="82" name="Text Placeholder 12">
            <a:extLst>
              <a:ext uri="{FF2B5EF4-FFF2-40B4-BE49-F238E27FC236}">
                <a16:creationId xmlns:a16="http://schemas.microsoft.com/office/drawing/2014/main" id="{5C2672E1-5832-92B1-D276-D204D1F5025E}"/>
              </a:ext>
            </a:extLst>
          </p:cNvPr>
          <p:cNvSpPr>
            <a:spLocks noGrp="1"/>
          </p:cNvSpPr>
          <p:nvPr>
            <p:ph type="body" sz="quarter" idx="140"/>
          </p:nvPr>
        </p:nvSpPr>
        <p:spPr>
          <a:xfrm>
            <a:off x="6982417" y="4173912"/>
            <a:ext cx="2338295" cy="239387"/>
          </a:xfrm>
          <a:prstGeom prst="roundRect">
            <a:avLst>
              <a:gd name="adj" fmla="val 50000"/>
            </a:avLst>
          </a:prstGeom>
          <a:solidFill>
            <a:schemeClr val="accent4"/>
          </a:solidFill>
        </p:spPr>
        <p:txBody>
          <a:bodyPr vert="horz" lIns="91440" tIns="0" rIns="0" bIns="0" rtlCol="0" anchor="ctr" anchorCtr="0">
            <a:noAutofit/>
          </a:bodyPr>
          <a:lstStyle>
            <a:lvl1pPr>
              <a:defRPr lang="en-US" sz="1000" dirty="0">
                <a:solidFill>
                  <a:schemeClr val="bg1"/>
                </a:solidFill>
              </a:defRPr>
            </a:lvl1pPr>
          </a:lstStyle>
          <a:p>
            <a:pPr lvl="0"/>
            <a:r>
              <a:rPr lang="en-US"/>
              <a:t>Click to edit Master text styles</a:t>
            </a:r>
          </a:p>
        </p:txBody>
      </p:sp>
      <p:sp>
        <p:nvSpPr>
          <p:cNvPr id="83" name="Text Placeholder 12">
            <a:extLst>
              <a:ext uri="{FF2B5EF4-FFF2-40B4-BE49-F238E27FC236}">
                <a16:creationId xmlns:a16="http://schemas.microsoft.com/office/drawing/2014/main" id="{BCBEA7E4-D3EC-6EFF-4E7F-A8C52AC0E102}"/>
              </a:ext>
            </a:extLst>
          </p:cNvPr>
          <p:cNvSpPr>
            <a:spLocks noGrp="1"/>
          </p:cNvSpPr>
          <p:nvPr>
            <p:ph type="body" sz="quarter" idx="141"/>
          </p:nvPr>
        </p:nvSpPr>
        <p:spPr>
          <a:xfrm>
            <a:off x="6982417" y="4481234"/>
            <a:ext cx="3142173" cy="239387"/>
          </a:xfrm>
          <a:prstGeom prst="roundRect">
            <a:avLst>
              <a:gd name="adj" fmla="val 50000"/>
            </a:avLst>
          </a:prstGeom>
          <a:solidFill>
            <a:schemeClr val="accent4"/>
          </a:solidFill>
        </p:spPr>
        <p:txBody>
          <a:bodyPr vert="horz" lIns="91440" tIns="0" rIns="0" bIns="0" rtlCol="0" anchor="ctr" anchorCtr="0">
            <a:noAutofit/>
          </a:bodyPr>
          <a:lstStyle>
            <a:lvl1pPr>
              <a:defRPr lang="en-US" sz="1000" dirty="0">
                <a:solidFill>
                  <a:schemeClr val="bg1"/>
                </a:solidFill>
              </a:defRPr>
            </a:lvl1pPr>
          </a:lstStyle>
          <a:p>
            <a:pPr lvl="0"/>
            <a:r>
              <a:rPr lang="en-US"/>
              <a:t>Click to edit Master text styles</a:t>
            </a:r>
          </a:p>
        </p:txBody>
      </p:sp>
      <p:sp>
        <p:nvSpPr>
          <p:cNvPr id="84" name="Text Placeholder 12">
            <a:extLst>
              <a:ext uri="{FF2B5EF4-FFF2-40B4-BE49-F238E27FC236}">
                <a16:creationId xmlns:a16="http://schemas.microsoft.com/office/drawing/2014/main" id="{A3AFE0C1-9F1C-FD6B-2FDB-937FD21B2249}"/>
              </a:ext>
            </a:extLst>
          </p:cNvPr>
          <p:cNvSpPr>
            <a:spLocks noGrp="1"/>
          </p:cNvSpPr>
          <p:nvPr>
            <p:ph type="body" sz="quarter" idx="142"/>
          </p:nvPr>
        </p:nvSpPr>
        <p:spPr>
          <a:xfrm>
            <a:off x="6982417" y="4788556"/>
            <a:ext cx="2338295" cy="239387"/>
          </a:xfrm>
          <a:prstGeom prst="roundRect">
            <a:avLst>
              <a:gd name="adj" fmla="val 50000"/>
            </a:avLst>
          </a:prstGeom>
          <a:solidFill>
            <a:schemeClr val="accent4"/>
          </a:solidFill>
        </p:spPr>
        <p:txBody>
          <a:bodyPr vert="horz" lIns="91440" tIns="0" rIns="0" bIns="0" rtlCol="0" anchor="ctr" anchorCtr="0">
            <a:noAutofit/>
          </a:bodyPr>
          <a:lstStyle>
            <a:lvl1pPr>
              <a:defRPr lang="en-US" sz="1000" dirty="0">
                <a:solidFill>
                  <a:schemeClr val="bg1"/>
                </a:solidFill>
              </a:defRPr>
            </a:lvl1pPr>
          </a:lstStyle>
          <a:p>
            <a:pPr lvl="0"/>
            <a:r>
              <a:rPr lang="en-US"/>
              <a:t>Click to edit Master text styles</a:t>
            </a:r>
          </a:p>
        </p:txBody>
      </p:sp>
      <p:sp>
        <p:nvSpPr>
          <p:cNvPr id="85" name="Text Placeholder 12">
            <a:extLst>
              <a:ext uri="{FF2B5EF4-FFF2-40B4-BE49-F238E27FC236}">
                <a16:creationId xmlns:a16="http://schemas.microsoft.com/office/drawing/2014/main" id="{AE2D75B6-B9AD-8052-9FC9-E30EFF394EB2}"/>
              </a:ext>
            </a:extLst>
          </p:cNvPr>
          <p:cNvSpPr>
            <a:spLocks noGrp="1"/>
          </p:cNvSpPr>
          <p:nvPr>
            <p:ph type="body" sz="quarter" idx="143"/>
          </p:nvPr>
        </p:nvSpPr>
        <p:spPr>
          <a:xfrm>
            <a:off x="7786296" y="5405831"/>
            <a:ext cx="3142178" cy="239387"/>
          </a:xfrm>
          <a:prstGeom prst="roundRect">
            <a:avLst>
              <a:gd name="adj" fmla="val 50000"/>
            </a:avLst>
          </a:prstGeom>
          <a:solidFill>
            <a:schemeClr val="accent5"/>
          </a:solidFill>
        </p:spPr>
        <p:txBody>
          <a:bodyPr lIns="91440" anchor="ctr" anchorCtr="0"/>
          <a:lstStyle>
            <a:lvl1pPr>
              <a:defRPr sz="1000">
                <a:solidFill>
                  <a:schemeClr val="bg1"/>
                </a:solidFill>
              </a:defRPr>
            </a:lvl1pPr>
          </a:lstStyle>
          <a:p>
            <a:pPr lvl="0"/>
            <a:r>
              <a:rPr lang="en-US"/>
              <a:t>Click to edit Master text styles</a:t>
            </a:r>
          </a:p>
        </p:txBody>
      </p:sp>
      <p:sp>
        <p:nvSpPr>
          <p:cNvPr id="86" name="Text Placeholder 12">
            <a:extLst>
              <a:ext uri="{FF2B5EF4-FFF2-40B4-BE49-F238E27FC236}">
                <a16:creationId xmlns:a16="http://schemas.microsoft.com/office/drawing/2014/main" id="{648953AE-0349-C5F1-9BCC-07BCE0ABD3A0}"/>
              </a:ext>
            </a:extLst>
          </p:cNvPr>
          <p:cNvSpPr>
            <a:spLocks noGrp="1"/>
          </p:cNvSpPr>
          <p:nvPr>
            <p:ph type="body" sz="quarter" idx="144"/>
          </p:nvPr>
        </p:nvSpPr>
        <p:spPr>
          <a:xfrm>
            <a:off x="8590172" y="5713153"/>
            <a:ext cx="3066628" cy="239387"/>
          </a:xfrm>
          <a:prstGeom prst="roundRect">
            <a:avLst>
              <a:gd name="adj" fmla="val 50000"/>
            </a:avLst>
          </a:prstGeom>
          <a:solidFill>
            <a:schemeClr val="accent5"/>
          </a:solidFill>
        </p:spPr>
        <p:txBody>
          <a:bodyPr lIns="91440" anchor="ctr" anchorCtr="0"/>
          <a:lstStyle>
            <a:lvl1pPr>
              <a:defRPr sz="1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8034009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Divider or Statement Image">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11418EC-3C88-4D46-862D-8E997A834E37}"/>
              </a:ext>
            </a:extLst>
          </p:cNvPr>
          <p:cNvSpPr>
            <a:spLocks noGrp="1"/>
          </p:cNvSpPr>
          <p:nvPr>
            <p:ph type="pic" sz="quarter" idx="10"/>
          </p:nvPr>
        </p:nvSpPr>
        <p:spPr>
          <a:xfrm>
            <a:off x="0" y="0"/>
            <a:ext cx="12192000" cy="6858000"/>
          </a:xfrm>
          <a:solidFill>
            <a:schemeClr val="bg1">
              <a:lumMod val="95000"/>
            </a:schemeClr>
          </a:solidFill>
        </p:spPr>
        <p:txBody>
          <a:bodyPr vert="horz" lIns="0" tIns="0" rIns="0" bIns="0" rtlCol="0">
            <a:noAutofit/>
          </a:bodyPr>
          <a:lstStyle>
            <a:lvl1pPr>
              <a:defRPr lang="en-US" sz="1200"/>
            </a:lvl1pPr>
          </a:lstStyle>
          <a:p>
            <a:pPr lvl="0"/>
            <a:r>
              <a:rPr lang="en-US"/>
              <a:t>Click icon to add picture</a:t>
            </a:r>
            <a:endParaRPr lang="en-US" dirty="0"/>
          </a:p>
        </p:txBody>
      </p:sp>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1"/>
            </p:custDataLst>
            <p:extLst>
              <p:ext uri="{D42A27DB-BD31-4B8C-83A1-F6EECF244321}">
                <p14:modId xmlns:p14="http://schemas.microsoft.com/office/powerpoint/2010/main" val="24811257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431800"/>
            <a:ext cx="8307388" cy="2997200"/>
          </a:xfrm>
        </p:spPr>
        <p:txBody>
          <a:bodyPr vert="horz"/>
          <a:lstStyle>
            <a:lvl1pPr>
              <a:defRPr sz="6600">
                <a:solidFill>
                  <a:schemeClr val="bg1"/>
                </a:solidFill>
              </a:defRPr>
            </a:lvl1pPr>
          </a:lstStyle>
          <a:p>
            <a:r>
              <a:rPr lang="en-US" dirty="0"/>
              <a:t>Hero statement </a:t>
            </a:r>
            <a:br>
              <a:rPr lang="en-US" dirty="0"/>
            </a:br>
            <a:r>
              <a:rPr lang="en-US" dirty="0"/>
              <a:t>or divider title here</a:t>
            </a:r>
          </a:p>
        </p:txBody>
      </p:sp>
      <p:sp>
        <p:nvSpPr>
          <p:cNvPr id="9" name="TextBox 8">
            <a:extLst>
              <a:ext uri="{FF2B5EF4-FFF2-40B4-BE49-F238E27FC236}">
                <a16:creationId xmlns:a16="http://schemas.microsoft.com/office/drawing/2014/main" id="{C8A92CE6-7D73-ED8D-544A-9842526B7782}"/>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dirty="0">
              <a:solidFill>
                <a:schemeClr val="bg1"/>
              </a:solidFill>
            </a:endParaRPr>
          </a:p>
        </p:txBody>
      </p:sp>
      <p:sp>
        <p:nvSpPr>
          <p:cNvPr id="3" name="Text Placeholder 3">
            <a:extLst>
              <a:ext uri="{FF2B5EF4-FFF2-40B4-BE49-F238E27FC236}">
                <a16:creationId xmlns:a16="http://schemas.microsoft.com/office/drawing/2014/main" id="{C19BDE72-435C-1DD8-598F-F88B76AA3D3E}"/>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6279053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or Statem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1"/>
            </p:custDataLst>
            <p:extLst>
              <p:ext uri="{D42A27DB-BD31-4B8C-83A1-F6EECF244321}">
                <p14:modId xmlns:p14="http://schemas.microsoft.com/office/powerpoint/2010/main" val="65179193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1942306" y="2039112"/>
            <a:ext cx="8307388" cy="2146300"/>
          </a:xfrm>
        </p:spPr>
        <p:txBody>
          <a:bodyPr vert="horz"/>
          <a:lstStyle>
            <a:lvl1pPr algn="ctr">
              <a:defRPr sz="6600">
                <a:solidFill>
                  <a:schemeClr val="tx1"/>
                </a:solidFill>
              </a:defRPr>
            </a:lvl1pPr>
          </a:lstStyle>
          <a:p>
            <a:r>
              <a:rPr lang="en-US" dirty="0"/>
              <a:t>Hero statement </a:t>
            </a:r>
            <a:br>
              <a:rPr lang="en-US" dirty="0"/>
            </a:br>
            <a:r>
              <a:rPr lang="en-US" dirty="0"/>
              <a:t>or divider title here</a:t>
            </a:r>
          </a:p>
        </p:txBody>
      </p:sp>
      <p:sp>
        <p:nvSpPr>
          <p:cNvPr id="3" name="Text Placeholder 3">
            <a:extLst>
              <a:ext uri="{FF2B5EF4-FFF2-40B4-BE49-F238E27FC236}">
                <a16:creationId xmlns:a16="http://schemas.microsoft.com/office/drawing/2014/main" id="{346FB21B-B0B3-11BD-0C80-08DCACC000E3}"/>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23830681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Divider or Statement Pale Blue">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1"/>
            </p:custDataLst>
            <p:extLst>
              <p:ext uri="{D42A27DB-BD31-4B8C-83A1-F6EECF244321}">
                <p14:modId xmlns:p14="http://schemas.microsoft.com/office/powerpoint/2010/main" val="112234370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7" name="Picture 6" descr="A white logo with a circle&#10;&#10;Description automatically generated">
            <a:extLst>
              <a:ext uri="{FF2B5EF4-FFF2-40B4-BE49-F238E27FC236}">
                <a16:creationId xmlns:a16="http://schemas.microsoft.com/office/drawing/2014/main" id="{D86C06F0-C0AE-31A3-908B-B7B21C282989}"/>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4294083" y="2229494"/>
            <a:ext cx="7897917" cy="4265900"/>
          </a:xfrm>
          <a:prstGeom prst="rect">
            <a:avLst/>
          </a:prstGeom>
        </p:spPr>
      </p:pic>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431800"/>
            <a:ext cx="8307388" cy="2146300"/>
          </a:xfrm>
        </p:spPr>
        <p:txBody>
          <a:bodyPr vert="horz"/>
          <a:lstStyle>
            <a:lvl1pPr>
              <a:defRPr sz="6600">
                <a:solidFill>
                  <a:schemeClr val="tx1"/>
                </a:solidFill>
              </a:defRPr>
            </a:lvl1pPr>
          </a:lstStyle>
          <a:p>
            <a:r>
              <a:rPr lang="en-US" dirty="0"/>
              <a:t>Hero statement </a:t>
            </a:r>
            <a:br>
              <a:rPr lang="en-US" dirty="0"/>
            </a:br>
            <a:r>
              <a:rPr lang="en-US" dirty="0"/>
              <a:t>or divider title here</a:t>
            </a:r>
          </a:p>
        </p:txBody>
      </p:sp>
      <p:sp>
        <p:nvSpPr>
          <p:cNvPr id="3" name="Text Placeholder 3">
            <a:extLst>
              <a:ext uri="{FF2B5EF4-FFF2-40B4-BE49-F238E27FC236}">
                <a16:creationId xmlns:a16="http://schemas.microsoft.com/office/drawing/2014/main" id="{07A6E3D7-1E07-F27F-D885-B089C0C5D51D}"/>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16375514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vider or Statement Navy Supergraphic">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1"/>
            </p:custDataLst>
            <p:extLst>
              <p:ext uri="{D42A27DB-BD31-4B8C-83A1-F6EECF244321}">
                <p14:modId xmlns:p14="http://schemas.microsoft.com/office/powerpoint/2010/main" val="220433163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1942306" y="2039112"/>
            <a:ext cx="8307388" cy="2146300"/>
          </a:xfrm>
        </p:spPr>
        <p:txBody>
          <a:bodyPr vert="horz"/>
          <a:lstStyle>
            <a:lvl1pPr algn="ctr">
              <a:defRPr sz="6600">
                <a:solidFill>
                  <a:schemeClr val="tx1"/>
                </a:solidFill>
              </a:defRPr>
            </a:lvl1pPr>
          </a:lstStyle>
          <a:p>
            <a:r>
              <a:rPr lang="en-US" dirty="0"/>
              <a:t>Hero statement </a:t>
            </a:r>
            <a:br>
              <a:rPr lang="en-US" dirty="0"/>
            </a:br>
            <a:r>
              <a:rPr lang="en-US" dirty="0"/>
              <a:t>or divider title here</a:t>
            </a:r>
          </a:p>
        </p:txBody>
      </p:sp>
      <p:sp>
        <p:nvSpPr>
          <p:cNvPr id="3" name="Text Placeholder 3">
            <a:extLst>
              <a:ext uri="{FF2B5EF4-FFF2-40B4-BE49-F238E27FC236}">
                <a16:creationId xmlns:a16="http://schemas.microsoft.com/office/drawing/2014/main" id="{0E12F3D9-7074-F71E-EB5C-077BE7095A0C}"/>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4" name="Graphic 3">
            <a:extLst>
              <a:ext uri="{FF2B5EF4-FFF2-40B4-BE49-F238E27FC236}">
                <a16:creationId xmlns:a16="http://schemas.microsoft.com/office/drawing/2014/main" id="{43C1EEB7-5B50-7A93-295F-A9D10858CDA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53898" y="6185491"/>
            <a:ext cx="645145" cy="387087"/>
          </a:xfrm>
          <a:prstGeom prst="rect">
            <a:avLst/>
          </a:prstGeom>
        </p:spPr>
      </p:pic>
      <p:sp>
        <p:nvSpPr>
          <p:cNvPr id="5" name="Rectangle 4">
            <a:extLst>
              <a:ext uri="{FF2B5EF4-FFF2-40B4-BE49-F238E27FC236}">
                <a16:creationId xmlns:a16="http://schemas.microsoft.com/office/drawing/2014/main" id="{6F4F1DB9-61FB-5DA2-7A92-A35D777DD46D}"/>
              </a:ext>
            </a:extLst>
          </p:cNvPr>
          <p:cNvSpPr/>
          <p:nvPr userDrawn="1"/>
        </p:nvSpPr>
        <p:spPr>
          <a:xfrm>
            <a:off x="11388436" y="6223000"/>
            <a:ext cx="473826" cy="4354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2883842"/>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Divider or Statement Navy">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1"/>
            </p:custDataLst>
            <p:extLst>
              <p:ext uri="{D42A27DB-BD31-4B8C-83A1-F6EECF244321}">
                <p14:modId xmlns:p14="http://schemas.microsoft.com/office/powerpoint/2010/main" val="345903696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431800"/>
            <a:ext cx="8307388" cy="2146300"/>
          </a:xfrm>
        </p:spPr>
        <p:txBody>
          <a:bodyPr vert="horz"/>
          <a:lstStyle>
            <a:lvl1pPr>
              <a:defRPr sz="6600">
                <a:solidFill>
                  <a:schemeClr val="tx1"/>
                </a:solidFill>
              </a:defRPr>
            </a:lvl1pPr>
          </a:lstStyle>
          <a:p>
            <a:r>
              <a:rPr lang="en-US" dirty="0"/>
              <a:t>Hero statement </a:t>
            </a:r>
            <a:br>
              <a:rPr lang="en-US" dirty="0"/>
            </a:br>
            <a:r>
              <a:rPr lang="en-US" dirty="0"/>
              <a:t>or divider title here</a:t>
            </a:r>
          </a:p>
        </p:txBody>
      </p:sp>
      <p:sp>
        <p:nvSpPr>
          <p:cNvPr id="9" name="TextBox 8">
            <a:extLst>
              <a:ext uri="{FF2B5EF4-FFF2-40B4-BE49-F238E27FC236}">
                <a16:creationId xmlns:a16="http://schemas.microsoft.com/office/drawing/2014/main" id="{EF9FED15-081C-1075-077C-FE8AB3DB4D27}"/>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dirty="0">
              <a:solidFill>
                <a:schemeClr val="bg1"/>
              </a:solidFill>
            </a:endParaRPr>
          </a:p>
        </p:txBody>
      </p:sp>
      <p:sp>
        <p:nvSpPr>
          <p:cNvPr id="3" name="Text Placeholder 3">
            <a:extLst>
              <a:ext uri="{FF2B5EF4-FFF2-40B4-BE49-F238E27FC236}">
                <a16:creationId xmlns:a16="http://schemas.microsoft.com/office/drawing/2014/main" id="{A762E0C3-2A21-25BB-0F43-99A37A2C5876}"/>
              </a:ext>
            </a:extLst>
          </p:cNvPr>
          <p:cNvSpPr>
            <a:spLocks noGrp="1"/>
          </p:cNvSpPr>
          <p:nvPr>
            <p:ph type="body" sz="half" idx="2" hasCustomPrompt="1"/>
          </p:nvPr>
        </p:nvSpPr>
        <p:spPr>
          <a:xfrm>
            <a:off x="1541462" y="6223000"/>
            <a:ext cx="9126537" cy="362279"/>
          </a:xfrm>
        </p:spPr>
        <p:txBody>
          <a:bodyPr anchor="b" anchorCtr="0"/>
          <a:lstStyle>
            <a:lvl1pPr marL="0" indent="0" algn="l">
              <a:spcBef>
                <a:spcPts val="0"/>
              </a:spcBef>
              <a:spcAft>
                <a:spcPts val="600"/>
              </a:spcAft>
              <a:buNone/>
              <a:defRPr sz="9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4" name="Graphic 3">
            <a:extLst>
              <a:ext uri="{FF2B5EF4-FFF2-40B4-BE49-F238E27FC236}">
                <a16:creationId xmlns:a16="http://schemas.microsoft.com/office/drawing/2014/main" id="{3947B836-D756-6031-6786-B97D3FD1D6A8}"/>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53898" y="6185491"/>
            <a:ext cx="645145" cy="387087"/>
          </a:xfrm>
          <a:prstGeom prst="rect">
            <a:avLst/>
          </a:prstGeom>
        </p:spPr>
      </p:pic>
      <p:pic>
        <p:nvPicPr>
          <p:cNvPr id="5" name="Picture 4">
            <a:extLst>
              <a:ext uri="{FF2B5EF4-FFF2-40B4-BE49-F238E27FC236}">
                <a16:creationId xmlns:a16="http://schemas.microsoft.com/office/drawing/2014/main" id="{E227BD2D-2C9B-354B-31A1-7F1D5334C8A1}"/>
              </a:ext>
            </a:extLst>
          </p:cNvPr>
          <p:cNvPicPr>
            <a:picLocks noChangeAspect="1"/>
          </p:cNvPicPr>
          <p:nvPr userDrawn="1"/>
        </p:nvPicPr>
        <p:blipFill rotWithShape="1">
          <a:blip r:embed="rId7" cstate="print">
            <a:alphaModFix amt="5000"/>
            <a:extLst>
              <a:ext uri="{28A0092B-C50C-407E-A947-70E740481C1C}">
                <a14:useLocalDpi xmlns:a14="http://schemas.microsoft.com/office/drawing/2010/main"/>
              </a:ext>
            </a:extLst>
          </a:blip>
          <a:srcRect r="22101"/>
          <a:stretch/>
        </p:blipFill>
        <p:spPr>
          <a:xfrm>
            <a:off x="3776087" y="1072483"/>
            <a:ext cx="8468230" cy="6522486"/>
          </a:xfrm>
          <a:prstGeom prst="rect">
            <a:avLst/>
          </a:prstGeom>
        </p:spPr>
      </p:pic>
    </p:spTree>
    <p:extLst>
      <p:ext uri="{BB962C8B-B14F-4D97-AF65-F5344CB8AC3E}">
        <p14:creationId xmlns:p14="http://schemas.microsoft.com/office/powerpoint/2010/main" val="3876261121"/>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vider or Statement Pale Blue Supergraphic">
    <p:bg>
      <p:bgPr>
        <a:solidFill>
          <a:schemeClr val="accent4"/>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1"/>
            </p:custDataLst>
            <p:extLst>
              <p:ext uri="{D42A27DB-BD31-4B8C-83A1-F6EECF244321}">
                <p14:modId xmlns:p14="http://schemas.microsoft.com/office/powerpoint/2010/main" val="40918935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1942306" y="2039112"/>
            <a:ext cx="8307388" cy="2146300"/>
          </a:xfrm>
        </p:spPr>
        <p:txBody>
          <a:bodyPr vert="horz"/>
          <a:lstStyle>
            <a:lvl1pPr algn="ctr">
              <a:defRPr sz="6600">
                <a:solidFill>
                  <a:schemeClr val="tx1"/>
                </a:solidFill>
              </a:defRPr>
            </a:lvl1pPr>
          </a:lstStyle>
          <a:p>
            <a:r>
              <a:rPr lang="en-US" dirty="0"/>
              <a:t>Hero statement </a:t>
            </a:r>
            <a:br>
              <a:rPr lang="en-US" dirty="0"/>
            </a:br>
            <a:r>
              <a:rPr lang="en-US" dirty="0"/>
              <a:t>or divider title here</a:t>
            </a:r>
          </a:p>
        </p:txBody>
      </p:sp>
      <p:sp>
        <p:nvSpPr>
          <p:cNvPr id="3" name="Text Placeholder 3">
            <a:extLst>
              <a:ext uri="{FF2B5EF4-FFF2-40B4-BE49-F238E27FC236}">
                <a16:creationId xmlns:a16="http://schemas.microsoft.com/office/drawing/2014/main" id="{F2FF41E2-2178-EE9B-5458-88450D9C0275}"/>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5" name="Graphic 4">
            <a:extLst>
              <a:ext uri="{FF2B5EF4-FFF2-40B4-BE49-F238E27FC236}">
                <a16:creationId xmlns:a16="http://schemas.microsoft.com/office/drawing/2014/main" id="{8C2D33B8-C363-CACE-30AA-23EDFDB3D9A6}"/>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53898" y="6185491"/>
            <a:ext cx="645145" cy="387087"/>
          </a:xfrm>
          <a:prstGeom prst="rect">
            <a:avLst/>
          </a:prstGeom>
        </p:spPr>
      </p:pic>
      <p:sp>
        <p:nvSpPr>
          <p:cNvPr id="7" name="Rectangle 6">
            <a:extLst>
              <a:ext uri="{FF2B5EF4-FFF2-40B4-BE49-F238E27FC236}">
                <a16:creationId xmlns:a16="http://schemas.microsoft.com/office/drawing/2014/main" id="{F41E88DB-DC09-F013-DD6C-A0CB6BB958B5}"/>
              </a:ext>
            </a:extLst>
          </p:cNvPr>
          <p:cNvSpPr/>
          <p:nvPr userDrawn="1"/>
        </p:nvSpPr>
        <p:spPr>
          <a:xfrm>
            <a:off x="11371811" y="6223000"/>
            <a:ext cx="615142" cy="5186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6606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vider or Statement Pale Blue">
    <p:bg>
      <p:bgPr>
        <a:solidFill>
          <a:schemeClr val="accent4"/>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1"/>
            </p:custDataLst>
            <p:extLst>
              <p:ext uri="{D42A27DB-BD31-4B8C-83A1-F6EECF244321}">
                <p14:modId xmlns:p14="http://schemas.microsoft.com/office/powerpoint/2010/main" val="112234370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431800"/>
            <a:ext cx="8307388" cy="2146300"/>
          </a:xfrm>
        </p:spPr>
        <p:txBody>
          <a:bodyPr vert="horz"/>
          <a:lstStyle>
            <a:lvl1pPr>
              <a:defRPr sz="6600">
                <a:solidFill>
                  <a:schemeClr val="tx1"/>
                </a:solidFill>
              </a:defRPr>
            </a:lvl1pPr>
          </a:lstStyle>
          <a:p>
            <a:r>
              <a:rPr lang="en-US" dirty="0"/>
              <a:t>Hero statement </a:t>
            </a:r>
            <a:br>
              <a:rPr lang="en-US" dirty="0"/>
            </a:br>
            <a:r>
              <a:rPr lang="en-US" dirty="0"/>
              <a:t>or divider title here</a:t>
            </a:r>
          </a:p>
        </p:txBody>
      </p:sp>
      <p:sp>
        <p:nvSpPr>
          <p:cNvPr id="3" name="Text Placeholder 3">
            <a:extLst>
              <a:ext uri="{FF2B5EF4-FFF2-40B4-BE49-F238E27FC236}">
                <a16:creationId xmlns:a16="http://schemas.microsoft.com/office/drawing/2014/main" id="{07A6E3D7-1E07-F27F-D885-B089C0C5D51D}"/>
              </a:ext>
            </a:extLst>
          </p:cNvPr>
          <p:cNvSpPr>
            <a:spLocks noGrp="1"/>
          </p:cNvSpPr>
          <p:nvPr>
            <p:ph type="body" sz="half" idx="2" hasCustomPrompt="1"/>
          </p:nvPr>
        </p:nvSpPr>
        <p:spPr>
          <a:xfrm>
            <a:off x="1541462" y="6223000"/>
            <a:ext cx="9126537" cy="362279"/>
          </a:xfrm>
        </p:spPr>
        <p:txBody>
          <a:bodyPr anchor="b" anchorCtr="0"/>
          <a:lstStyle>
            <a:lvl1pPr marL="0" indent="0" algn="l">
              <a:spcBef>
                <a:spcPts val="0"/>
              </a:spcBef>
              <a:spcAft>
                <a:spcPts val="600"/>
              </a:spcAft>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5" name="Picture 4">
            <a:extLst>
              <a:ext uri="{FF2B5EF4-FFF2-40B4-BE49-F238E27FC236}">
                <a16:creationId xmlns:a16="http://schemas.microsoft.com/office/drawing/2014/main" id="{2BD47433-EB4A-709C-88E8-0D30DBF1C23F}"/>
              </a:ext>
            </a:extLst>
          </p:cNvPr>
          <p:cNvPicPr>
            <a:picLocks noChangeAspect="1"/>
          </p:cNvPicPr>
          <p:nvPr userDrawn="1"/>
        </p:nvPicPr>
        <p:blipFill rotWithShape="1">
          <a:blip r:embed="rId5" cstate="print">
            <a:alphaModFix amt="5000"/>
            <a:extLst>
              <a:ext uri="{28A0092B-C50C-407E-A947-70E740481C1C}">
                <a14:useLocalDpi xmlns:a14="http://schemas.microsoft.com/office/drawing/2010/main"/>
              </a:ext>
            </a:extLst>
          </a:blip>
          <a:srcRect r="22101"/>
          <a:stretch/>
        </p:blipFill>
        <p:spPr>
          <a:xfrm>
            <a:off x="3776087" y="1072483"/>
            <a:ext cx="8468230" cy="6522486"/>
          </a:xfrm>
          <a:prstGeom prst="rect">
            <a:avLst/>
          </a:prstGeom>
        </p:spPr>
      </p:pic>
      <p:pic>
        <p:nvPicPr>
          <p:cNvPr id="7" name="Graphic 6">
            <a:extLst>
              <a:ext uri="{FF2B5EF4-FFF2-40B4-BE49-F238E27FC236}">
                <a16:creationId xmlns:a16="http://schemas.microsoft.com/office/drawing/2014/main" id="{340B59BE-AC37-D3AC-F963-5547FF9482FF}"/>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453898" y="6185491"/>
            <a:ext cx="645145" cy="387087"/>
          </a:xfrm>
          <a:prstGeom prst="rect">
            <a:avLst/>
          </a:prstGeom>
        </p:spPr>
      </p:pic>
    </p:spTree>
    <p:extLst>
      <p:ext uri="{BB962C8B-B14F-4D97-AF65-F5344CB8AC3E}">
        <p14:creationId xmlns:p14="http://schemas.microsoft.com/office/powerpoint/2010/main" val="29463151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DB34A6-9C97-D944-BC35-27B2143CB8E0}"/>
              </a:ext>
            </a:extLst>
          </p:cNvPr>
          <p:cNvGraphicFramePr>
            <a:graphicFrameLocks noChangeAspect="1"/>
          </p:cNvGraphicFramePr>
          <p:nvPr>
            <p:custDataLst>
              <p:tags r:id="rId1"/>
            </p:custDataLst>
            <p:extLst>
              <p:ext uri="{D42A27DB-BD31-4B8C-83A1-F6EECF244321}">
                <p14:modId xmlns:p14="http://schemas.microsoft.com/office/powerpoint/2010/main" val="37185182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CDB34A6-9C97-D944-BC35-27B2143CB8E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9401D61D-0752-DE49-BDB6-75A071DE2EC9}"/>
              </a:ext>
            </a:extLst>
          </p:cNvPr>
          <p:cNvSpPr>
            <a:spLocks noGrp="1"/>
          </p:cNvSpPr>
          <p:nvPr>
            <p:ph type="body" sz="quarter" idx="12" hasCustomPrompt="1"/>
          </p:nvPr>
        </p:nvSpPr>
        <p:spPr>
          <a:xfrm>
            <a:off x="457200" y="2069432"/>
            <a:ext cx="8307388" cy="2791326"/>
          </a:xfrm>
        </p:spPr>
        <p:txBody>
          <a:bodyPr/>
          <a:lstStyle>
            <a:lvl1pPr marL="0" indent="0">
              <a:lnSpc>
                <a:spcPct val="100000"/>
              </a:lnSpc>
              <a:buNone/>
              <a:defRPr sz="2800">
                <a:solidFill>
                  <a:schemeClr val="tx1"/>
                </a:solidFill>
                <a:latin typeface="+mj-lt"/>
              </a:defRPr>
            </a:lvl1pPr>
          </a:lstStyle>
          <a:p>
            <a:pPr lvl="0"/>
            <a:r>
              <a:rPr lang="en-US" dirty="0"/>
              <a:t>Click to add quote.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eros </a:t>
            </a:r>
            <a:r>
              <a:rPr lang="en-US" dirty="0" err="1"/>
              <a:t>quis</a:t>
            </a:r>
            <a:r>
              <a:rPr lang="en-US" dirty="0"/>
              <a:t> </a:t>
            </a:r>
            <a:r>
              <a:rPr lang="en-US" dirty="0" err="1"/>
              <a:t>urna</a:t>
            </a:r>
            <a:r>
              <a:rPr lang="en-US" dirty="0"/>
              <a:t>.”</a:t>
            </a:r>
          </a:p>
        </p:txBody>
      </p:sp>
      <p:sp>
        <p:nvSpPr>
          <p:cNvPr id="4" name="Freeform 3">
            <a:extLst>
              <a:ext uri="{FF2B5EF4-FFF2-40B4-BE49-F238E27FC236}">
                <a16:creationId xmlns:a16="http://schemas.microsoft.com/office/drawing/2014/main" id="{BB7AEB5F-5A12-4849-8321-7BDC78220BA5}"/>
              </a:ext>
            </a:extLst>
          </p:cNvPr>
          <p:cNvSpPr/>
          <p:nvPr/>
        </p:nvSpPr>
        <p:spPr>
          <a:xfrm>
            <a:off x="457200" y="1229951"/>
            <a:ext cx="713929" cy="542703"/>
          </a:xfrm>
          <a:custGeom>
            <a:avLst/>
            <a:gdLst>
              <a:gd name="connsiteX0" fmla="*/ 0 w 713929"/>
              <a:gd name="connsiteY0" fmla="*/ 405722 h 542703"/>
              <a:gd name="connsiteX1" fmla="*/ 44841 w 713929"/>
              <a:gd name="connsiteY1" fmla="*/ 276573 h 542703"/>
              <a:gd name="connsiteX2" fmla="*/ 205472 w 713929"/>
              <a:gd name="connsiteY2" fmla="*/ 0 h 542703"/>
              <a:gd name="connsiteX3" fmla="*/ 321414 w 713929"/>
              <a:gd name="connsiteY3" fmla="*/ 0 h 542703"/>
              <a:gd name="connsiteX4" fmla="*/ 187044 w 713929"/>
              <a:gd name="connsiteY4" fmla="*/ 281948 h 542703"/>
              <a:gd name="connsiteX5" fmla="*/ 279183 w 713929"/>
              <a:gd name="connsiteY5" fmla="*/ 405722 h 542703"/>
              <a:gd name="connsiteX6" fmla="*/ 139592 w 713929"/>
              <a:gd name="connsiteY6" fmla="*/ 542703 h 542703"/>
              <a:gd name="connsiteX7" fmla="*/ 0 w 713929"/>
              <a:gd name="connsiteY7" fmla="*/ 405722 h 542703"/>
              <a:gd name="connsiteX8" fmla="*/ 392515 w 713929"/>
              <a:gd name="connsiteY8" fmla="*/ 405722 h 542703"/>
              <a:gd name="connsiteX9" fmla="*/ 434592 w 713929"/>
              <a:gd name="connsiteY9" fmla="*/ 276573 h 542703"/>
              <a:gd name="connsiteX10" fmla="*/ 595376 w 713929"/>
              <a:gd name="connsiteY10" fmla="*/ 0 h 542703"/>
              <a:gd name="connsiteX11" fmla="*/ 713930 w 713929"/>
              <a:gd name="connsiteY11" fmla="*/ 0 h 542703"/>
              <a:gd name="connsiteX12" fmla="*/ 579559 w 713929"/>
              <a:gd name="connsiteY12" fmla="*/ 281948 h 542703"/>
              <a:gd name="connsiteX13" fmla="*/ 669088 w 713929"/>
              <a:gd name="connsiteY13" fmla="*/ 405722 h 542703"/>
              <a:gd name="connsiteX14" fmla="*/ 532107 w 713929"/>
              <a:gd name="connsiteY14" fmla="*/ 542703 h 542703"/>
              <a:gd name="connsiteX15" fmla="*/ 392515 w 713929"/>
              <a:gd name="connsiteY15" fmla="*/ 405722 h 54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3929" h="542703">
                <a:moveTo>
                  <a:pt x="0" y="405722"/>
                </a:moveTo>
                <a:cubicBezTo>
                  <a:pt x="0" y="368866"/>
                  <a:pt x="13207" y="324025"/>
                  <a:pt x="44841" y="276573"/>
                </a:cubicBezTo>
                <a:lnTo>
                  <a:pt x="205472" y="0"/>
                </a:lnTo>
                <a:lnTo>
                  <a:pt x="321414" y="0"/>
                </a:lnTo>
                <a:lnTo>
                  <a:pt x="187044" y="281948"/>
                </a:lnTo>
                <a:cubicBezTo>
                  <a:pt x="239717" y="302986"/>
                  <a:pt x="279183" y="347828"/>
                  <a:pt x="279183" y="405722"/>
                </a:cubicBezTo>
                <a:cubicBezTo>
                  <a:pt x="279183" y="482044"/>
                  <a:pt x="218525" y="542703"/>
                  <a:pt x="139592" y="542703"/>
                </a:cubicBezTo>
                <a:cubicBezTo>
                  <a:pt x="60659" y="542703"/>
                  <a:pt x="0" y="482044"/>
                  <a:pt x="0" y="405722"/>
                </a:cubicBezTo>
                <a:close/>
                <a:moveTo>
                  <a:pt x="392515" y="405722"/>
                </a:moveTo>
                <a:cubicBezTo>
                  <a:pt x="392515" y="368866"/>
                  <a:pt x="405722" y="324025"/>
                  <a:pt x="434592" y="276573"/>
                </a:cubicBezTo>
                <a:lnTo>
                  <a:pt x="595376" y="0"/>
                </a:lnTo>
                <a:lnTo>
                  <a:pt x="713930" y="0"/>
                </a:lnTo>
                <a:lnTo>
                  <a:pt x="579559" y="281948"/>
                </a:lnTo>
                <a:cubicBezTo>
                  <a:pt x="632232" y="302986"/>
                  <a:pt x="669088" y="347828"/>
                  <a:pt x="669088" y="405722"/>
                </a:cubicBezTo>
                <a:cubicBezTo>
                  <a:pt x="669088" y="482044"/>
                  <a:pt x="611194" y="542703"/>
                  <a:pt x="532107" y="542703"/>
                </a:cubicBezTo>
                <a:cubicBezTo>
                  <a:pt x="453020" y="542703"/>
                  <a:pt x="392515" y="482044"/>
                  <a:pt x="392515" y="405722"/>
                </a:cubicBezTo>
                <a:close/>
              </a:path>
            </a:pathLst>
          </a:custGeom>
          <a:solidFill>
            <a:schemeClr val="accent2"/>
          </a:solidFill>
          <a:ln w="15329" cap="flat">
            <a:noFill/>
            <a:prstDash val="solid"/>
            <a:miter/>
          </a:ln>
        </p:spPr>
        <p:txBody>
          <a:bodyPr rtlCol="0" anchor="ctr"/>
          <a:lstStyle/>
          <a:p>
            <a:endParaRPr lang="en-US" dirty="0">
              <a:solidFill>
                <a:schemeClr val="accent5"/>
              </a:solidFill>
            </a:endParaRPr>
          </a:p>
        </p:txBody>
      </p:sp>
      <p:sp>
        <p:nvSpPr>
          <p:cNvPr id="2" name="Text Placeholder 3">
            <a:extLst>
              <a:ext uri="{FF2B5EF4-FFF2-40B4-BE49-F238E27FC236}">
                <a16:creationId xmlns:a16="http://schemas.microsoft.com/office/drawing/2014/main" id="{515333BB-F82B-29BE-79BA-866B6C908692}"/>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1694608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4/13/2026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Quote Navy">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DB34A6-9C97-D944-BC35-27B2143CB8E0}"/>
              </a:ext>
            </a:extLst>
          </p:cNvPr>
          <p:cNvGraphicFramePr>
            <a:graphicFrameLocks noChangeAspect="1"/>
          </p:cNvGraphicFramePr>
          <p:nvPr>
            <p:custDataLst>
              <p:tags r:id="rId1"/>
            </p:custDataLst>
            <p:extLst>
              <p:ext uri="{D42A27DB-BD31-4B8C-83A1-F6EECF244321}">
                <p14:modId xmlns:p14="http://schemas.microsoft.com/office/powerpoint/2010/main" val="237386776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CDB34A6-9C97-D944-BC35-27B2143CB8E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9401D61D-0752-DE49-BDB6-75A071DE2EC9}"/>
              </a:ext>
            </a:extLst>
          </p:cNvPr>
          <p:cNvSpPr>
            <a:spLocks noGrp="1"/>
          </p:cNvSpPr>
          <p:nvPr>
            <p:ph type="body" sz="quarter" idx="12" hasCustomPrompt="1"/>
          </p:nvPr>
        </p:nvSpPr>
        <p:spPr>
          <a:xfrm>
            <a:off x="457200" y="2069432"/>
            <a:ext cx="8307388" cy="2791326"/>
          </a:xfrm>
        </p:spPr>
        <p:txBody>
          <a:bodyPr/>
          <a:lstStyle>
            <a:lvl1pPr marL="0" indent="0">
              <a:lnSpc>
                <a:spcPct val="100000"/>
              </a:lnSpc>
              <a:buNone/>
              <a:defRPr sz="2800">
                <a:solidFill>
                  <a:schemeClr val="tx1"/>
                </a:solidFill>
                <a:latin typeface="+mj-lt"/>
              </a:defRPr>
            </a:lvl1pPr>
          </a:lstStyle>
          <a:p>
            <a:pPr lvl="0"/>
            <a:r>
              <a:rPr lang="en-US" dirty="0"/>
              <a:t>Click to add quote. Lorem ipsum dolor sit amet, consectetuer adipiscing elit. Maecenas porttitor congue massa. Fusce posuere, magna sed pulvinar ultricies, purus lectus malesuada libero, sit amet commodo magna eros </a:t>
            </a:r>
            <a:r>
              <a:rPr lang="en-US" dirty="0" err="1"/>
              <a:t>quis</a:t>
            </a:r>
            <a:r>
              <a:rPr lang="en-US" dirty="0"/>
              <a:t> </a:t>
            </a:r>
            <a:r>
              <a:rPr lang="en-US" dirty="0" err="1"/>
              <a:t>urna</a:t>
            </a:r>
            <a:r>
              <a:rPr lang="en-US" dirty="0"/>
              <a:t>.”</a:t>
            </a:r>
          </a:p>
        </p:txBody>
      </p:sp>
      <p:sp>
        <p:nvSpPr>
          <p:cNvPr id="13" name="Freeform 12">
            <a:extLst>
              <a:ext uri="{FF2B5EF4-FFF2-40B4-BE49-F238E27FC236}">
                <a16:creationId xmlns:a16="http://schemas.microsoft.com/office/drawing/2014/main" id="{5D20399E-76CF-2149-B65E-025FF7F7B6B3}"/>
              </a:ext>
            </a:extLst>
          </p:cNvPr>
          <p:cNvSpPr/>
          <p:nvPr/>
        </p:nvSpPr>
        <p:spPr>
          <a:xfrm>
            <a:off x="457200" y="1229951"/>
            <a:ext cx="713929" cy="542703"/>
          </a:xfrm>
          <a:custGeom>
            <a:avLst/>
            <a:gdLst>
              <a:gd name="connsiteX0" fmla="*/ 0 w 713929"/>
              <a:gd name="connsiteY0" fmla="*/ 405722 h 542703"/>
              <a:gd name="connsiteX1" fmla="*/ 44841 w 713929"/>
              <a:gd name="connsiteY1" fmla="*/ 276573 h 542703"/>
              <a:gd name="connsiteX2" fmla="*/ 205472 w 713929"/>
              <a:gd name="connsiteY2" fmla="*/ 0 h 542703"/>
              <a:gd name="connsiteX3" fmla="*/ 321414 w 713929"/>
              <a:gd name="connsiteY3" fmla="*/ 0 h 542703"/>
              <a:gd name="connsiteX4" fmla="*/ 187044 w 713929"/>
              <a:gd name="connsiteY4" fmla="*/ 281948 h 542703"/>
              <a:gd name="connsiteX5" fmla="*/ 279183 w 713929"/>
              <a:gd name="connsiteY5" fmla="*/ 405722 h 542703"/>
              <a:gd name="connsiteX6" fmla="*/ 139592 w 713929"/>
              <a:gd name="connsiteY6" fmla="*/ 542703 h 542703"/>
              <a:gd name="connsiteX7" fmla="*/ 0 w 713929"/>
              <a:gd name="connsiteY7" fmla="*/ 405722 h 542703"/>
              <a:gd name="connsiteX8" fmla="*/ 392515 w 713929"/>
              <a:gd name="connsiteY8" fmla="*/ 405722 h 542703"/>
              <a:gd name="connsiteX9" fmla="*/ 434592 w 713929"/>
              <a:gd name="connsiteY9" fmla="*/ 276573 h 542703"/>
              <a:gd name="connsiteX10" fmla="*/ 595376 w 713929"/>
              <a:gd name="connsiteY10" fmla="*/ 0 h 542703"/>
              <a:gd name="connsiteX11" fmla="*/ 713930 w 713929"/>
              <a:gd name="connsiteY11" fmla="*/ 0 h 542703"/>
              <a:gd name="connsiteX12" fmla="*/ 579559 w 713929"/>
              <a:gd name="connsiteY12" fmla="*/ 281948 h 542703"/>
              <a:gd name="connsiteX13" fmla="*/ 669088 w 713929"/>
              <a:gd name="connsiteY13" fmla="*/ 405722 h 542703"/>
              <a:gd name="connsiteX14" fmla="*/ 532107 w 713929"/>
              <a:gd name="connsiteY14" fmla="*/ 542703 h 542703"/>
              <a:gd name="connsiteX15" fmla="*/ 392515 w 713929"/>
              <a:gd name="connsiteY15" fmla="*/ 405722 h 54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3929" h="542703">
                <a:moveTo>
                  <a:pt x="0" y="405722"/>
                </a:moveTo>
                <a:cubicBezTo>
                  <a:pt x="0" y="368866"/>
                  <a:pt x="13207" y="324025"/>
                  <a:pt x="44841" y="276573"/>
                </a:cubicBezTo>
                <a:lnTo>
                  <a:pt x="205472" y="0"/>
                </a:lnTo>
                <a:lnTo>
                  <a:pt x="321414" y="0"/>
                </a:lnTo>
                <a:lnTo>
                  <a:pt x="187044" y="281948"/>
                </a:lnTo>
                <a:cubicBezTo>
                  <a:pt x="239717" y="302986"/>
                  <a:pt x="279183" y="347828"/>
                  <a:pt x="279183" y="405722"/>
                </a:cubicBezTo>
                <a:cubicBezTo>
                  <a:pt x="279183" y="482044"/>
                  <a:pt x="218525" y="542703"/>
                  <a:pt x="139592" y="542703"/>
                </a:cubicBezTo>
                <a:cubicBezTo>
                  <a:pt x="60659" y="542703"/>
                  <a:pt x="0" y="482044"/>
                  <a:pt x="0" y="405722"/>
                </a:cubicBezTo>
                <a:close/>
                <a:moveTo>
                  <a:pt x="392515" y="405722"/>
                </a:moveTo>
                <a:cubicBezTo>
                  <a:pt x="392515" y="368866"/>
                  <a:pt x="405722" y="324025"/>
                  <a:pt x="434592" y="276573"/>
                </a:cubicBezTo>
                <a:lnTo>
                  <a:pt x="595376" y="0"/>
                </a:lnTo>
                <a:lnTo>
                  <a:pt x="713930" y="0"/>
                </a:lnTo>
                <a:lnTo>
                  <a:pt x="579559" y="281948"/>
                </a:lnTo>
                <a:cubicBezTo>
                  <a:pt x="632232" y="302986"/>
                  <a:pt x="669088" y="347828"/>
                  <a:pt x="669088" y="405722"/>
                </a:cubicBezTo>
                <a:cubicBezTo>
                  <a:pt x="669088" y="482044"/>
                  <a:pt x="611194" y="542703"/>
                  <a:pt x="532107" y="542703"/>
                </a:cubicBezTo>
                <a:cubicBezTo>
                  <a:pt x="453020" y="542703"/>
                  <a:pt x="392515" y="482044"/>
                  <a:pt x="392515" y="405722"/>
                </a:cubicBezTo>
                <a:close/>
              </a:path>
            </a:pathLst>
          </a:custGeom>
          <a:solidFill>
            <a:schemeClr val="accent5"/>
          </a:solidFill>
          <a:ln w="15329" cap="flat">
            <a:noFill/>
            <a:prstDash val="solid"/>
            <a:miter/>
          </a:ln>
        </p:spPr>
        <p:txBody>
          <a:bodyPr rtlCol="0" anchor="ctr"/>
          <a:lstStyle/>
          <a:p>
            <a:endParaRPr lang="en-US" dirty="0"/>
          </a:p>
        </p:txBody>
      </p:sp>
      <p:sp>
        <p:nvSpPr>
          <p:cNvPr id="9" name="TextBox 8">
            <a:extLst>
              <a:ext uri="{FF2B5EF4-FFF2-40B4-BE49-F238E27FC236}">
                <a16:creationId xmlns:a16="http://schemas.microsoft.com/office/drawing/2014/main" id="{4CA65EAF-698D-7251-841F-30161F7FBDB7}"/>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dirty="0">
              <a:solidFill>
                <a:schemeClr val="bg1"/>
              </a:solidFill>
            </a:endParaRPr>
          </a:p>
        </p:txBody>
      </p:sp>
      <p:sp>
        <p:nvSpPr>
          <p:cNvPr id="2" name="Text Placeholder 3">
            <a:extLst>
              <a:ext uri="{FF2B5EF4-FFF2-40B4-BE49-F238E27FC236}">
                <a16:creationId xmlns:a16="http://schemas.microsoft.com/office/drawing/2014/main" id="{C1BB377E-EDC0-8566-16C4-3957259F18A3}"/>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4" name="Graphic 3">
            <a:extLst>
              <a:ext uri="{FF2B5EF4-FFF2-40B4-BE49-F238E27FC236}">
                <a16:creationId xmlns:a16="http://schemas.microsoft.com/office/drawing/2014/main" id="{66760D68-CE6D-6E02-DA8B-2A483CF9B33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53898" y="6185491"/>
            <a:ext cx="645145" cy="387087"/>
          </a:xfrm>
          <a:prstGeom prst="rect">
            <a:avLst/>
          </a:prstGeom>
        </p:spPr>
      </p:pic>
    </p:spTree>
    <p:extLst>
      <p:ext uri="{BB962C8B-B14F-4D97-AF65-F5344CB8AC3E}">
        <p14:creationId xmlns:p14="http://schemas.microsoft.com/office/powerpoint/2010/main" val="3896160067"/>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 Pale Blue">
    <p:bg>
      <p:bgPr>
        <a:solidFill>
          <a:srgbClr val="D2D4D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DB34A6-9C97-D944-BC35-27B2143CB8E0}"/>
              </a:ext>
            </a:extLst>
          </p:cNvPr>
          <p:cNvGraphicFramePr>
            <a:graphicFrameLocks noChangeAspect="1"/>
          </p:cNvGraphicFramePr>
          <p:nvPr>
            <p:custDataLst>
              <p:tags r:id="rId1"/>
            </p:custDataLst>
            <p:extLst>
              <p:ext uri="{D42A27DB-BD31-4B8C-83A1-F6EECF244321}">
                <p14:modId xmlns:p14="http://schemas.microsoft.com/office/powerpoint/2010/main" val="37185182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CDB34A6-9C97-D944-BC35-27B2143CB8E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9401D61D-0752-DE49-BDB6-75A071DE2EC9}"/>
              </a:ext>
            </a:extLst>
          </p:cNvPr>
          <p:cNvSpPr>
            <a:spLocks noGrp="1"/>
          </p:cNvSpPr>
          <p:nvPr>
            <p:ph type="body" sz="quarter" idx="12" hasCustomPrompt="1"/>
          </p:nvPr>
        </p:nvSpPr>
        <p:spPr>
          <a:xfrm>
            <a:off x="457200" y="2069432"/>
            <a:ext cx="8307388" cy="2791326"/>
          </a:xfrm>
        </p:spPr>
        <p:txBody>
          <a:bodyPr/>
          <a:lstStyle>
            <a:lvl1pPr marL="0" indent="0">
              <a:lnSpc>
                <a:spcPct val="100000"/>
              </a:lnSpc>
              <a:buNone/>
              <a:defRPr sz="2800">
                <a:solidFill>
                  <a:schemeClr val="tx1"/>
                </a:solidFill>
                <a:latin typeface="+mj-lt"/>
              </a:defRPr>
            </a:lvl1pPr>
          </a:lstStyle>
          <a:p>
            <a:pPr lvl="0"/>
            <a:r>
              <a:rPr lang="en-US" dirty="0"/>
              <a:t>Click to add quote.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eros </a:t>
            </a:r>
            <a:r>
              <a:rPr lang="en-US" dirty="0" err="1"/>
              <a:t>quis</a:t>
            </a:r>
            <a:r>
              <a:rPr lang="en-US" dirty="0"/>
              <a:t> </a:t>
            </a:r>
            <a:r>
              <a:rPr lang="en-US" dirty="0" err="1"/>
              <a:t>urna</a:t>
            </a:r>
            <a:r>
              <a:rPr lang="en-US" dirty="0"/>
              <a:t>.”</a:t>
            </a:r>
          </a:p>
        </p:txBody>
      </p:sp>
      <p:sp>
        <p:nvSpPr>
          <p:cNvPr id="4" name="Freeform 3">
            <a:extLst>
              <a:ext uri="{FF2B5EF4-FFF2-40B4-BE49-F238E27FC236}">
                <a16:creationId xmlns:a16="http://schemas.microsoft.com/office/drawing/2014/main" id="{BB7AEB5F-5A12-4849-8321-7BDC78220BA5}"/>
              </a:ext>
            </a:extLst>
          </p:cNvPr>
          <p:cNvSpPr/>
          <p:nvPr/>
        </p:nvSpPr>
        <p:spPr>
          <a:xfrm>
            <a:off x="457200" y="1229951"/>
            <a:ext cx="713929" cy="542703"/>
          </a:xfrm>
          <a:custGeom>
            <a:avLst/>
            <a:gdLst>
              <a:gd name="connsiteX0" fmla="*/ 0 w 713929"/>
              <a:gd name="connsiteY0" fmla="*/ 405722 h 542703"/>
              <a:gd name="connsiteX1" fmla="*/ 44841 w 713929"/>
              <a:gd name="connsiteY1" fmla="*/ 276573 h 542703"/>
              <a:gd name="connsiteX2" fmla="*/ 205472 w 713929"/>
              <a:gd name="connsiteY2" fmla="*/ 0 h 542703"/>
              <a:gd name="connsiteX3" fmla="*/ 321414 w 713929"/>
              <a:gd name="connsiteY3" fmla="*/ 0 h 542703"/>
              <a:gd name="connsiteX4" fmla="*/ 187044 w 713929"/>
              <a:gd name="connsiteY4" fmla="*/ 281948 h 542703"/>
              <a:gd name="connsiteX5" fmla="*/ 279183 w 713929"/>
              <a:gd name="connsiteY5" fmla="*/ 405722 h 542703"/>
              <a:gd name="connsiteX6" fmla="*/ 139592 w 713929"/>
              <a:gd name="connsiteY6" fmla="*/ 542703 h 542703"/>
              <a:gd name="connsiteX7" fmla="*/ 0 w 713929"/>
              <a:gd name="connsiteY7" fmla="*/ 405722 h 542703"/>
              <a:gd name="connsiteX8" fmla="*/ 392515 w 713929"/>
              <a:gd name="connsiteY8" fmla="*/ 405722 h 542703"/>
              <a:gd name="connsiteX9" fmla="*/ 434592 w 713929"/>
              <a:gd name="connsiteY9" fmla="*/ 276573 h 542703"/>
              <a:gd name="connsiteX10" fmla="*/ 595376 w 713929"/>
              <a:gd name="connsiteY10" fmla="*/ 0 h 542703"/>
              <a:gd name="connsiteX11" fmla="*/ 713930 w 713929"/>
              <a:gd name="connsiteY11" fmla="*/ 0 h 542703"/>
              <a:gd name="connsiteX12" fmla="*/ 579559 w 713929"/>
              <a:gd name="connsiteY12" fmla="*/ 281948 h 542703"/>
              <a:gd name="connsiteX13" fmla="*/ 669088 w 713929"/>
              <a:gd name="connsiteY13" fmla="*/ 405722 h 542703"/>
              <a:gd name="connsiteX14" fmla="*/ 532107 w 713929"/>
              <a:gd name="connsiteY14" fmla="*/ 542703 h 542703"/>
              <a:gd name="connsiteX15" fmla="*/ 392515 w 713929"/>
              <a:gd name="connsiteY15" fmla="*/ 405722 h 54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3929" h="542703">
                <a:moveTo>
                  <a:pt x="0" y="405722"/>
                </a:moveTo>
                <a:cubicBezTo>
                  <a:pt x="0" y="368866"/>
                  <a:pt x="13207" y="324025"/>
                  <a:pt x="44841" y="276573"/>
                </a:cubicBezTo>
                <a:lnTo>
                  <a:pt x="205472" y="0"/>
                </a:lnTo>
                <a:lnTo>
                  <a:pt x="321414" y="0"/>
                </a:lnTo>
                <a:lnTo>
                  <a:pt x="187044" y="281948"/>
                </a:lnTo>
                <a:cubicBezTo>
                  <a:pt x="239717" y="302986"/>
                  <a:pt x="279183" y="347828"/>
                  <a:pt x="279183" y="405722"/>
                </a:cubicBezTo>
                <a:cubicBezTo>
                  <a:pt x="279183" y="482044"/>
                  <a:pt x="218525" y="542703"/>
                  <a:pt x="139592" y="542703"/>
                </a:cubicBezTo>
                <a:cubicBezTo>
                  <a:pt x="60659" y="542703"/>
                  <a:pt x="0" y="482044"/>
                  <a:pt x="0" y="405722"/>
                </a:cubicBezTo>
                <a:close/>
                <a:moveTo>
                  <a:pt x="392515" y="405722"/>
                </a:moveTo>
                <a:cubicBezTo>
                  <a:pt x="392515" y="368866"/>
                  <a:pt x="405722" y="324025"/>
                  <a:pt x="434592" y="276573"/>
                </a:cubicBezTo>
                <a:lnTo>
                  <a:pt x="595376" y="0"/>
                </a:lnTo>
                <a:lnTo>
                  <a:pt x="713930" y="0"/>
                </a:lnTo>
                <a:lnTo>
                  <a:pt x="579559" y="281948"/>
                </a:lnTo>
                <a:cubicBezTo>
                  <a:pt x="632232" y="302986"/>
                  <a:pt x="669088" y="347828"/>
                  <a:pt x="669088" y="405722"/>
                </a:cubicBezTo>
                <a:cubicBezTo>
                  <a:pt x="669088" y="482044"/>
                  <a:pt x="611194" y="542703"/>
                  <a:pt x="532107" y="542703"/>
                </a:cubicBezTo>
                <a:cubicBezTo>
                  <a:pt x="453020" y="542703"/>
                  <a:pt x="392515" y="482044"/>
                  <a:pt x="392515" y="405722"/>
                </a:cubicBezTo>
                <a:close/>
              </a:path>
            </a:pathLst>
          </a:custGeom>
          <a:solidFill>
            <a:schemeClr val="tx1"/>
          </a:solidFill>
          <a:ln w="15329" cap="flat">
            <a:noFill/>
            <a:prstDash val="solid"/>
            <a:miter/>
          </a:ln>
        </p:spPr>
        <p:txBody>
          <a:bodyPr rtlCol="0" anchor="ctr"/>
          <a:lstStyle/>
          <a:p>
            <a:endParaRPr lang="en-US" dirty="0">
              <a:solidFill>
                <a:schemeClr val="accent5"/>
              </a:solidFill>
            </a:endParaRPr>
          </a:p>
        </p:txBody>
      </p:sp>
      <p:sp>
        <p:nvSpPr>
          <p:cNvPr id="2" name="Text Placeholder 3">
            <a:extLst>
              <a:ext uri="{FF2B5EF4-FFF2-40B4-BE49-F238E27FC236}">
                <a16:creationId xmlns:a16="http://schemas.microsoft.com/office/drawing/2014/main" id="{C4CFD143-6E2D-8588-DCFC-27EE15699212}"/>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4704654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ar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BD2943-DB3A-6F45-8E73-6B1C54FB6CB8}"/>
              </a:ext>
            </a:extLst>
          </p:cNvPr>
          <p:cNvSpPr/>
          <p:nvPr/>
        </p:nvSpPr>
        <p:spPr>
          <a:xfrm>
            <a:off x="0" y="0"/>
            <a:ext cx="12192000" cy="1207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37973886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07A85B65-3501-0238-98BC-9304E036B244}"/>
              </a:ext>
            </a:extLst>
          </p:cNvPr>
          <p:cNvSpPr>
            <a:spLocks noGrp="1"/>
          </p:cNvSpPr>
          <p:nvPr>
            <p:ph type="body" sz="quarter" idx="10"/>
          </p:nvPr>
        </p:nvSpPr>
        <p:spPr>
          <a:xfrm>
            <a:off x="457200" y="1694049"/>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3">
            <a:extLst>
              <a:ext uri="{FF2B5EF4-FFF2-40B4-BE49-F238E27FC236}">
                <a16:creationId xmlns:a16="http://schemas.microsoft.com/office/drawing/2014/main" id="{366C22F3-E47E-D969-825D-613D92A1240D}"/>
              </a:ext>
            </a:extLst>
          </p:cNvPr>
          <p:cNvSpPr>
            <a:spLocks noGrp="1"/>
          </p:cNvSpPr>
          <p:nvPr>
            <p:ph type="body" sz="half" idx="2" hasCustomPrompt="1"/>
          </p:nvPr>
        </p:nvSpPr>
        <p:spPr>
          <a:xfrm>
            <a:off x="1541462" y="6223000"/>
            <a:ext cx="9126537" cy="362279"/>
          </a:xfrm>
        </p:spPr>
        <p:txBody>
          <a:bodyPr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29907576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Bar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BD2943-DB3A-6F45-8E73-6B1C54FB6CB8}"/>
              </a:ext>
            </a:extLst>
          </p:cNvPr>
          <p:cNvSpPr/>
          <p:nvPr/>
        </p:nvSpPr>
        <p:spPr>
          <a:xfrm>
            <a:off x="0" y="0"/>
            <a:ext cx="12192000" cy="1478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37973886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07A85B65-3501-0238-98BC-9304E036B244}"/>
              </a:ext>
            </a:extLst>
          </p:cNvPr>
          <p:cNvSpPr>
            <a:spLocks noGrp="1"/>
          </p:cNvSpPr>
          <p:nvPr>
            <p:ph type="body" sz="quarter" idx="10"/>
          </p:nvPr>
        </p:nvSpPr>
        <p:spPr>
          <a:xfrm>
            <a:off x="457200" y="1694049"/>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3">
            <a:extLst>
              <a:ext uri="{FF2B5EF4-FFF2-40B4-BE49-F238E27FC236}">
                <a16:creationId xmlns:a16="http://schemas.microsoft.com/office/drawing/2014/main" id="{366C22F3-E47E-D969-825D-613D92A1240D}"/>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15221377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Bar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BD2943-DB3A-6F45-8E73-6B1C54FB6CB8}"/>
              </a:ext>
            </a:extLst>
          </p:cNvPr>
          <p:cNvSpPr/>
          <p:nvPr/>
        </p:nvSpPr>
        <p:spPr>
          <a:xfrm>
            <a:off x="0" y="0"/>
            <a:ext cx="12192000" cy="14781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37973886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07A85B65-3501-0238-98BC-9304E036B244}"/>
              </a:ext>
            </a:extLst>
          </p:cNvPr>
          <p:cNvSpPr>
            <a:spLocks noGrp="1"/>
          </p:cNvSpPr>
          <p:nvPr>
            <p:ph type="body" sz="quarter" idx="10"/>
          </p:nvPr>
        </p:nvSpPr>
        <p:spPr>
          <a:xfrm>
            <a:off x="457200" y="1694049"/>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3">
            <a:extLst>
              <a:ext uri="{FF2B5EF4-FFF2-40B4-BE49-F238E27FC236}">
                <a16:creationId xmlns:a16="http://schemas.microsoft.com/office/drawing/2014/main" id="{366C22F3-E47E-D969-825D-613D92A1240D}"/>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24514543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Bar 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43761C-D201-A535-62B3-990A012DC0D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258962" y="1298603"/>
            <a:ext cx="3674076" cy="5559398"/>
          </a:xfrm>
          <a:prstGeom prst="rect">
            <a:avLst/>
          </a:prstGeom>
        </p:spPr>
      </p:pic>
      <p:sp>
        <p:nvSpPr>
          <p:cNvPr id="8" name="Rectangle 7">
            <a:extLst>
              <a:ext uri="{FF2B5EF4-FFF2-40B4-BE49-F238E27FC236}">
                <a16:creationId xmlns:a16="http://schemas.microsoft.com/office/drawing/2014/main" id="{D6BD2943-DB3A-6F45-8E73-6B1C54FB6CB8}"/>
              </a:ext>
            </a:extLst>
          </p:cNvPr>
          <p:cNvSpPr/>
          <p:nvPr/>
        </p:nvSpPr>
        <p:spPr>
          <a:xfrm>
            <a:off x="0" y="0"/>
            <a:ext cx="12192000" cy="1478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37973886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07A85B65-3501-0238-98BC-9304E036B244}"/>
              </a:ext>
            </a:extLst>
          </p:cNvPr>
          <p:cNvSpPr>
            <a:spLocks noGrp="1"/>
          </p:cNvSpPr>
          <p:nvPr>
            <p:ph type="body" sz="quarter" idx="10"/>
          </p:nvPr>
        </p:nvSpPr>
        <p:spPr>
          <a:xfrm>
            <a:off x="457200" y="1694049"/>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3">
            <a:extLst>
              <a:ext uri="{FF2B5EF4-FFF2-40B4-BE49-F238E27FC236}">
                <a16:creationId xmlns:a16="http://schemas.microsoft.com/office/drawing/2014/main" id="{366C22F3-E47E-D969-825D-613D92A1240D}"/>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7" name="Picture 6">
            <a:extLst>
              <a:ext uri="{FF2B5EF4-FFF2-40B4-BE49-F238E27FC236}">
                <a16:creationId xmlns:a16="http://schemas.microsoft.com/office/drawing/2014/main" id="{70DB889C-2B4B-1909-A733-40DEB4F78A72}"/>
              </a:ext>
            </a:extLst>
          </p:cNvPr>
          <p:cNvPicPr>
            <a:picLocks noChangeAspect="1"/>
          </p:cNvPicPr>
          <p:nvPr userDrawn="1"/>
        </p:nvPicPr>
        <p:blipFill rotWithShape="1">
          <a:blip r:embed="rId6" cstate="print">
            <a:alphaModFix amt="5000"/>
            <a:extLst>
              <a:ext uri="{28A0092B-C50C-407E-A947-70E740481C1C}">
                <a14:useLocalDpi xmlns:a14="http://schemas.microsoft.com/office/drawing/2010/main"/>
              </a:ext>
            </a:extLst>
          </a:blip>
          <a:srcRect l="-1" t="22575" r="63" b="28232"/>
          <a:stretch/>
        </p:blipFill>
        <p:spPr>
          <a:xfrm>
            <a:off x="0" y="0"/>
            <a:ext cx="5004854" cy="1478150"/>
          </a:xfrm>
          <a:prstGeom prst="rect">
            <a:avLst/>
          </a:prstGeom>
        </p:spPr>
      </p:pic>
    </p:spTree>
    <p:extLst>
      <p:ext uri="{BB962C8B-B14F-4D97-AF65-F5344CB8AC3E}">
        <p14:creationId xmlns:p14="http://schemas.microsoft.com/office/powerpoint/2010/main" val="36972895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ar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BD2943-DB3A-6F45-8E73-6B1C54FB6CB8}"/>
              </a:ext>
            </a:extLst>
          </p:cNvPr>
          <p:cNvSpPr/>
          <p:nvPr/>
        </p:nvSpPr>
        <p:spPr>
          <a:xfrm>
            <a:off x="0" y="0"/>
            <a:ext cx="12192000" cy="1207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37973886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lvl1pPr>
              <a:defRPr>
                <a:solidFill>
                  <a:schemeClr val="tx1"/>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07A85B65-3501-0238-98BC-9304E036B244}"/>
              </a:ext>
            </a:extLst>
          </p:cNvPr>
          <p:cNvSpPr>
            <a:spLocks noGrp="1"/>
          </p:cNvSpPr>
          <p:nvPr>
            <p:ph type="body" sz="quarter" idx="10"/>
          </p:nvPr>
        </p:nvSpPr>
        <p:spPr>
          <a:xfrm>
            <a:off x="457200" y="1694049"/>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3">
            <a:extLst>
              <a:ext uri="{FF2B5EF4-FFF2-40B4-BE49-F238E27FC236}">
                <a16:creationId xmlns:a16="http://schemas.microsoft.com/office/drawing/2014/main" id="{366C22F3-E47E-D969-825D-613D92A1240D}"/>
              </a:ext>
            </a:extLst>
          </p:cNvPr>
          <p:cNvSpPr>
            <a:spLocks noGrp="1"/>
          </p:cNvSpPr>
          <p:nvPr>
            <p:ph type="body" sz="half" idx="2" hasCustomPrompt="1"/>
          </p:nvPr>
        </p:nvSpPr>
        <p:spPr>
          <a:xfrm>
            <a:off x="1541462" y="6223000"/>
            <a:ext cx="9126537" cy="362279"/>
          </a:xfrm>
        </p:spPr>
        <p:txBody>
          <a:bodyPr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6520124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Bar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BD2943-DB3A-6F45-8E73-6B1C54FB6CB8}"/>
              </a:ext>
            </a:extLst>
          </p:cNvPr>
          <p:cNvSpPr/>
          <p:nvPr/>
        </p:nvSpPr>
        <p:spPr>
          <a:xfrm>
            <a:off x="0" y="0"/>
            <a:ext cx="12192000" cy="1207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37973886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lvl1pPr>
              <a:defRPr>
                <a:solidFill>
                  <a:schemeClr val="accent5"/>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07A85B65-3501-0238-98BC-9304E036B244}"/>
              </a:ext>
            </a:extLst>
          </p:cNvPr>
          <p:cNvSpPr>
            <a:spLocks noGrp="1"/>
          </p:cNvSpPr>
          <p:nvPr>
            <p:ph type="body" sz="quarter" idx="10"/>
          </p:nvPr>
        </p:nvSpPr>
        <p:spPr>
          <a:xfrm>
            <a:off x="457200" y="1694049"/>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3">
            <a:extLst>
              <a:ext uri="{FF2B5EF4-FFF2-40B4-BE49-F238E27FC236}">
                <a16:creationId xmlns:a16="http://schemas.microsoft.com/office/drawing/2014/main" id="{366C22F3-E47E-D969-825D-613D92A1240D}"/>
              </a:ext>
            </a:extLst>
          </p:cNvPr>
          <p:cNvSpPr>
            <a:spLocks noGrp="1"/>
          </p:cNvSpPr>
          <p:nvPr>
            <p:ph type="body" sz="half" idx="2" hasCustomPrompt="1"/>
          </p:nvPr>
        </p:nvSpPr>
        <p:spPr>
          <a:xfrm>
            <a:off x="1541462" y="6223000"/>
            <a:ext cx="9126537" cy="362279"/>
          </a:xfrm>
        </p:spPr>
        <p:txBody>
          <a:bodyPr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27483923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ar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E4D345-2197-6D4C-8F0D-3BC6B2AB1F25}"/>
              </a:ext>
            </a:extLst>
          </p:cNvPr>
          <p:cNvSpPr/>
          <p:nvPr/>
        </p:nvSpPr>
        <p:spPr>
          <a:xfrm>
            <a:off x="0" y="0"/>
            <a:ext cx="12192000" cy="1207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447357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7237868D-9B84-AE4F-B833-8E8C7F585207}"/>
              </a:ext>
            </a:extLst>
          </p:cNvPr>
          <p:cNvSpPr>
            <a:spLocks noGrp="1"/>
          </p:cNvSpPr>
          <p:nvPr>
            <p:ph type="title" hasCustomPrompt="1"/>
          </p:nvPr>
        </p:nvSpPr>
        <p:spPr>
          <a:xfrm>
            <a:off x="457200" y="381508"/>
            <a:ext cx="11274552" cy="822960"/>
          </a:xfrm>
        </p:spPr>
        <p:txBody>
          <a:bodyPr vert="horz"/>
          <a:lstStyle>
            <a:lvl1pPr>
              <a:defRPr>
                <a:solidFill>
                  <a:schemeClr val="bg1"/>
                </a:solidFill>
              </a:defRPr>
            </a:lvl1pPr>
          </a:lstStyle>
          <a:p>
            <a:r>
              <a:rPr lang="en-US" dirty="0"/>
              <a:t>Click to edit master title style</a:t>
            </a:r>
          </a:p>
        </p:txBody>
      </p:sp>
      <p:sp>
        <p:nvSpPr>
          <p:cNvPr id="2" name="Text Placeholder 3">
            <a:extLst>
              <a:ext uri="{FF2B5EF4-FFF2-40B4-BE49-F238E27FC236}">
                <a16:creationId xmlns:a16="http://schemas.microsoft.com/office/drawing/2014/main" id="{E1775B28-24EB-909B-477B-0C177F7066CE}"/>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3" name="Text Placeholder 4">
            <a:extLst>
              <a:ext uri="{FF2B5EF4-FFF2-40B4-BE49-F238E27FC236}">
                <a16:creationId xmlns:a16="http://schemas.microsoft.com/office/drawing/2014/main" id="{6C7D9DE8-512E-D44F-CF3B-B90649F46DCB}"/>
              </a:ext>
            </a:extLst>
          </p:cNvPr>
          <p:cNvSpPr>
            <a:spLocks noGrp="1"/>
          </p:cNvSpPr>
          <p:nvPr>
            <p:ph type="body" sz="quarter" idx="10"/>
          </p:nvPr>
        </p:nvSpPr>
        <p:spPr>
          <a:xfrm>
            <a:off x="457201" y="1694049"/>
            <a:ext cx="5519738"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4">
            <a:extLst>
              <a:ext uri="{FF2B5EF4-FFF2-40B4-BE49-F238E27FC236}">
                <a16:creationId xmlns:a16="http://schemas.microsoft.com/office/drawing/2014/main" id="{698FC1E6-A9F6-A52D-B6F3-2D892FA0AD6B}"/>
              </a:ext>
            </a:extLst>
          </p:cNvPr>
          <p:cNvSpPr>
            <a:spLocks noGrp="1"/>
          </p:cNvSpPr>
          <p:nvPr>
            <p:ph type="body" sz="quarter" idx="13"/>
          </p:nvPr>
        </p:nvSpPr>
        <p:spPr>
          <a:xfrm>
            <a:off x="6205540" y="1694049"/>
            <a:ext cx="5538786"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92100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ar Three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1B14E8-876B-374C-8CD3-A164EDD6BA34}"/>
              </a:ext>
            </a:extLst>
          </p:cNvPr>
          <p:cNvSpPr/>
          <p:nvPr/>
        </p:nvSpPr>
        <p:spPr>
          <a:xfrm>
            <a:off x="0" y="0"/>
            <a:ext cx="12192000" cy="1207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178357257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581CAC1E-A9D0-C348-9CA5-ACB7F2A85EDF}"/>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
        <p:nvSpPr>
          <p:cNvPr id="2" name="Text Placeholder 3">
            <a:extLst>
              <a:ext uri="{FF2B5EF4-FFF2-40B4-BE49-F238E27FC236}">
                <a16:creationId xmlns:a16="http://schemas.microsoft.com/office/drawing/2014/main" id="{BB908027-5CDB-281E-F922-3048E6F12209}"/>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3" name="Text Placeholder 4">
            <a:extLst>
              <a:ext uri="{FF2B5EF4-FFF2-40B4-BE49-F238E27FC236}">
                <a16:creationId xmlns:a16="http://schemas.microsoft.com/office/drawing/2014/main" id="{37C2D1A6-675D-94EC-1EBD-F0E6CA288A85}"/>
              </a:ext>
            </a:extLst>
          </p:cNvPr>
          <p:cNvSpPr>
            <a:spLocks noGrp="1"/>
          </p:cNvSpPr>
          <p:nvPr>
            <p:ph type="body" sz="quarter" idx="10" hasCustomPrompt="1"/>
          </p:nvPr>
        </p:nvSpPr>
        <p:spPr>
          <a:xfrm>
            <a:off x="457200" y="1694049"/>
            <a:ext cx="3598407" cy="4313052"/>
          </a:xfrm>
        </p:spPr>
        <p:txBody>
          <a:bodyPr/>
          <a:lstStyle/>
          <a:p>
            <a:pPr lvl="0"/>
            <a:r>
              <a:rPr lang="en-US" dirty="0"/>
              <a:t>Click to edit Master text  </a:t>
            </a:r>
          </a:p>
          <a:p>
            <a:pPr lvl="1"/>
            <a:r>
              <a:rPr lang="en-US" dirty="0"/>
              <a:t>Second level</a:t>
            </a:r>
          </a:p>
          <a:p>
            <a:pPr lvl="2"/>
            <a:r>
              <a:rPr lang="en-US" dirty="0"/>
              <a:t>Third level</a:t>
            </a:r>
          </a:p>
          <a:p>
            <a:pPr lvl="3"/>
            <a:r>
              <a:rPr lang="en-US" dirty="0"/>
              <a:t>Fourth level</a:t>
            </a:r>
          </a:p>
        </p:txBody>
      </p:sp>
      <p:sp>
        <p:nvSpPr>
          <p:cNvPr id="4" name="Text Placeholder 4">
            <a:extLst>
              <a:ext uri="{FF2B5EF4-FFF2-40B4-BE49-F238E27FC236}">
                <a16:creationId xmlns:a16="http://schemas.microsoft.com/office/drawing/2014/main" id="{6444BEA0-0F1B-AB80-02E7-28BBD2894B95}"/>
              </a:ext>
            </a:extLst>
          </p:cNvPr>
          <p:cNvSpPr>
            <a:spLocks noGrp="1"/>
          </p:cNvSpPr>
          <p:nvPr>
            <p:ph type="body" sz="quarter" idx="15" hasCustomPrompt="1"/>
          </p:nvPr>
        </p:nvSpPr>
        <p:spPr>
          <a:xfrm>
            <a:off x="4306842" y="1694049"/>
            <a:ext cx="3598407" cy="4313052"/>
          </a:xfrm>
        </p:spPr>
        <p:txBody>
          <a:bodyPr/>
          <a:lstStyle/>
          <a:p>
            <a:pPr lvl="0"/>
            <a:r>
              <a:rPr lang="en-US" dirty="0"/>
              <a:t>Click to edit Master text  </a:t>
            </a:r>
          </a:p>
          <a:p>
            <a:pPr lvl="1"/>
            <a:r>
              <a:rPr lang="en-US" dirty="0"/>
              <a:t>Second level</a:t>
            </a:r>
          </a:p>
          <a:p>
            <a:pPr lvl="2"/>
            <a:r>
              <a:rPr lang="en-US" dirty="0"/>
              <a:t>Third level</a:t>
            </a:r>
          </a:p>
          <a:p>
            <a:pPr lvl="3"/>
            <a:r>
              <a:rPr lang="en-US" dirty="0"/>
              <a:t>Fourth level</a:t>
            </a:r>
          </a:p>
        </p:txBody>
      </p:sp>
      <p:sp>
        <p:nvSpPr>
          <p:cNvPr id="6" name="Text Placeholder 4">
            <a:extLst>
              <a:ext uri="{FF2B5EF4-FFF2-40B4-BE49-F238E27FC236}">
                <a16:creationId xmlns:a16="http://schemas.microsoft.com/office/drawing/2014/main" id="{9DC89549-A3A1-4BD1-3ED8-C1EDE56F2EC3}"/>
              </a:ext>
            </a:extLst>
          </p:cNvPr>
          <p:cNvSpPr>
            <a:spLocks noGrp="1"/>
          </p:cNvSpPr>
          <p:nvPr>
            <p:ph type="body" sz="quarter" idx="16" hasCustomPrompt="1"/>
          </p:nvPr>
        </p:nvSpPr>
        <p:spPr>
          <a:xfrm>
            <a:off x="8133346" y="1694049"/>
            <a:ext cx="3598407" cy="4313052"/>
          </a:xfrm>
        </p:spPr>
        <p:txBody>
          <a:bodyPr/>
          <a:lstStyle/>
          <a:p>
            <a:pPr lvl="0"/>
            <a:r>
              <a:rPr lang="en-US" dirty="0"/>
              <a:t>Click to edit Master text  </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1668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4/13/2026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ar Four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CB2052-3245-174F-AC3A-24DE254967CC}"/>
              </a:ext>
            </a:extLst>
          </p:cNvPr>
          <p:cNvSpPr/>
          <p:nvPr/>
        </p:nvSpPr>
        <p:spPr>
          <a:xfrm>
            <a:off x="0" y="0"/>
            <a:ext cx="12192000" cy="1207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20048010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8E4186CE-9B9E-5841-BFD2-4B0A423A8DC0}"/>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
        <p:nvSpPr>
          <p:cNvPr id="2" name="Text Placeholder 3">
            <a:extLst>
              <a:ext uri="{FF2B5EF4-FFF2-40B4-BE49-F238E27FC236}">
                <a16:creationId xmlns:a16="http://schemas.microsoft.com/office/drawing/2014/main" id="{912A1E96-34F3-D15E-B96C-5DF04CE59F79}"/>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3" name="Text Placeholder 4">
            <a:extLst>
              <a:ext uri="{FF2B5EF4-FFF2-40B4-BE49-F238E27FC236}">
                <a16:creationId xmlns:a16="http://schemas.microsoft.com/office/drawing/2014/main" id="{8F41DD1F-E342-6CFB-D10C-EFD230D34942}"/>
              </a:ext>
            </a:extLst>
          </p:cNvPr>
          <p:cNvSpPr>
            <a:spLocks noGrp="1"/>
          </p:cNvSpPr>
          <p:nvPr>
            <p:ph type="body" sz="quarter" idx="10"/>
          </p:nvPr>
        </p:nvSpPr>
        <p:spPr>
          <a:xfrm>
            <a:off x="457200" y="1694049"/>
            <a:ext cx="2659453" cy="4313052"/>
          </a:xfrm>
        </p:spPr>
        <p:txBody>
          <a:bodyPr/>
          <a:lstStyle>
            <a:lvl1pPr>
              <a:defRPr sz="1600"/>
            </a:lvl1pPr>
            <a:lvl2pPr marL="122238" indent="-122238">
              <a:spcBef>
                <a:spcPts val="1400"/>
              </a:spcBef>
              <a:tabLst/>
              <a:defRPr sz="1500"/>
            </a:lvl2pPr>
            <a:lvl3pPr marL="234950" indent="-112713">
              <a:spcBef>
                <a:spcPts val="800"/>
              </a:spcBef>
              <a:tabLst/>
              <a:defRPr sz="1100"/>
            </a:lvl3pPr>
            <a:lvl4pPr marL="347663" indent="-112713">
              <a:spcBef>
                <a:spcPts val="600"/>
              </a:spcBef>
              <a:tabLst/>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4">
            <a:extLst>
              <a:ext uri="{FF2B5EF4-FFF2-40B4-BE49-F238E27FC236}">
                <a16:creationId xmlns:a16="http://schemas.microsoft.com/office/drawing/2014/main" id="{75117C2B-BDF1-DCEA-2297-26B45310E7ED}"/>
              </a:ext>
            </a:extLst>
          </p:cNvPr>
          <p:cNvSpPr>
            <a:spLocks noGrp="1"/>
          </p:cNvSpPr>
          <p:nvPr>
            <p:ph type="body" sz="quarter" idx="20"/>
          </p:nvPr>
        </p:nvSpPr>
        <p:spPr>
          <a:xfrm>
            <a:off x="3332891" y="1694049"/>
            <a:ext cx="2659453" cy="4313052"/>
          </a:xfrm>
        </p:spPr>
        <p:txBody>
          <a:bodyPr/>
          <a:lstStyle>
            <a:lvl1pPr>
              <a:defRPr sz="1600"/>
            </a:lvl1pPr>
            <a:lvl2pPr marL="122238" indent="-122238">
              <a:spcBef>
                <a:spcPts val="1400"/>
              </a:spcBef>
              <a:tabLst/>
              <a:defRPr sz="1500"/>
            </a:lvl2pPr>
            <a:lvl3pPr marL="234950" indent="-112713">
              <a:spcBef>
                <a:spcPts val="800"/>
              </a:spcBef>
              <a:tabLst/>
              <a:defRPr sz="1100"/>
            </a:lvl3pPr>
            <a:lvl4pPr marL="347663" indent="-112713">
              <a:spcBef>
                <a:spcPts val="600"/>
              </a:spcBef>
              <a:tabLst/>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A5C0179F-0DE0-D68C-DF3B-AEAC2CE1DA33}"/>
              </a:ext>
            </a:extLst>
          </p:cNvPr>
          <p:cNvSpPr>
            <a:spLocks noGrp="1"/>
          </p:cNvSpPr>
          <p:nvPr>
            <p:ph type="body" sz="quarter" idx="21"/>
          </p:nvPr>
        </p:nvSpPr>
        <p:spPr>
          <a:xfrm>
            <a:off x="6208582" y="1694049"/>
            <a:ext cx="2659453" cy="4313052"/>
          </a:xfrm>
        </p:spPr>
        <p:txBody>
          <a:bodyPr/>
          <a:lstStyle>
            <a:lvl1pPr>
              <a:defRPr sz="1600"/>
            </a:lvl1pPr>
            <a:lvl2pPr marL="122238" indent="-122238">
              <a:spcBef>
                <a:spcPts val="1400"/>
              </a:spcBef>
              <a:tabLst/>
              <a:defRPr sz="1500"/>
            </a:lvl2pPr>
            <a:lvl3pPr marL="234950" indent="-112713">
              <a:spcBef>
                <a:spcPts val="800"/>
              </a:spcBef>
              <a:tabLst/>
              <a:defRPr sz="1100"/>
            </a:lvl3pPr>
            <a:lvl4pPr marL="347663" indent="-112713">
              <a:spcBef>
                <a:spcPts val="600"/>
              </a:spcBef>
              <a:tabLst/>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4">
            <a:extLst>
              <a:ext uri="{FF2B5EF4-FFF2-40B4-BE49-F238E27FC236}">
                <a16:creationId xmlns:a16="http://schemas.microsoft.com/office/drawing/2014/main" id="{C87ABA88-FE51-5D37-22C3-2BD314A641B3}"/>
              </a:ext>
            </a:extLst>
          </p:cNvPr>
          <p:cNvSpPr>
            <a:spLocks noGrp="1"/>
          </p:cNvSpPr>
          <p:nvPr>
            <p:ph type="body" sz="quarter" idx="22"/>
          </p:nvPr>
        </p:nvSpPr>
        <p:spPr>
          <a:xfrm>
            <a:off x="9084273" y="1694049"/>
            <a:ext cx="2659453" cy="4313052"/>
          </a:xfrm>
        </p:spPr>
        <p:txBody>
          <a:bodyPr/>
          <a:lstStyle>
            <a:lvl1pPr>
              <a:defRPr sz="1600"/>
            </a:lvl1pPr>
            <a:lvl2pPr marL="122238" indent="-122238">
              <a:spcBef>
                <a:spcPts val="1400"/>
              </a:spcBef>
              <a:tabLst/>
              <a:defRPr sz="1500"/>
            </a:lvl2pPr>
            <a:lvl3pPr marL="234950" indent="-112713">
              <a:spcBef>
                <a:spcPts val="800"/>
              </a:spcBef>
              <a:tabLst/>
              <a:defRPr sz="1100"/>
            </a:lvl3pPr>
            <a:lvl4pPr marL="347663" indent="-112713">
              <a:spcBef>
                <a:spcPts val="600"/>
              </a:spcBef>
              <a:tabLst/>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693418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mplate_instructio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CB2052-3245-174F-AC3A-24DE254967CC}"/>
              </a:ext>
            </a:extLst>
          </p:cNvPr>
          <p:cNvSpPr/>
          <p:nvPr/>
        </p:nvSpPr>
        <p:spPr>
          <a:xfrm>
            <a:off x="0" y="0"/>
            <a:ext cx="12192000" cy="1207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20048010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8E4186CE-9B9E-5841-BFD2-4B0A423A8DC0}"/>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
        <p:nvSpPr>
          <p:cNvPr id="2" name="Text Placeholder 3">
            <a:extLst>
              <a:ext uri="{FF2B5EF4-FFF2-40B4-BE49-F238E27FC236}">
                <a16:creationId xmlns:a16="http://schemas.microsoft.com/office/drawing/2014/main" id="{912A1E96-34F3-D15E-B96C-5DF04CE59F79}"/>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22603501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emplate_instructio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CB2052-3245-174F-AC3A-24DE254967CC}"/>
              </a:ext>
            </a:extLst>
          </p:cNvPr>
          <p:cNvSpPr/>
          <p:nvPr/>
        </p:nvSpPr>
        <p:spPr>
          <a:xfrm>
            <a:off x="0" y="0"/>
            <a:ext cx="12192000" cy="1207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20048010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8E4186CE-9B9E-5841-BFD2-4B0A423A8DC0}"/>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
        <p:nvSpPr>
          <p:cNvPr id="2" name="Text Placeholder 3">
            <a:extLst>
              <a:ext uri="{FF2B5EF4-FFF2-40B4-BE49-F238E27FC236}">
                <a16:creationId xmlns:a16="http://schemas.microsoft.com/office/drawing/2014/main" id="{912A1E96-34F3-D15E-B96C-5DF04CE59F79}"/>
              </a:ext>
            </a:extLst>
          </p:cNvPr>
          <p:cNvSpPr>
            <a:spLocks noGrp="1"/>
          </p:cNvSpPr>
          <p:nvPr>
            <p:ph type="body" sz="half" idx="2" hasCustomPrompt="1"/>
          </p:nvPr>
        </p:nvSpPr>
        <p:spPr>
          <a:xfrm>
            <a:off x="1541462" y="6223000"/>
            <a:ext cx="9126537" cy="362279"/>
          </a:xfrm>
        </p:spPr>
        <p:txBody>
          <a:bodyPr anchor="b" anchorCtr="0"/>
          <a:lstStyle>
            <a:lvl1pPr marL="0" indent="0" algn="l">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3" name="Text Placeholder 4">
            <a:extLst>
              <a:ext uri="{FF2B5EF4-FFF2-40B4-BE49-F238E27FC236}">
                <a16:creationId xmlns:a16="http://schemas.microsoft.com/office/drawing/2014/main" id="{FFBE3E37-C9C0-CEE6-BA5B-E9407B081CA7}"/>
              </a:ext>
            </a:extLst>
          </p:cNvPr>
          <p:cNvSpPr>
            <a:spLocks noGrp="1"/>
          </p:cNvSpPr>
          <p:nvPr>
            <p:ph type="body" sz="quarter" idx="12" hasCustomPrompt="1"/>
          </p:nvPr>
        </p:nvSpPr>
        <p:spPr>
          <a:xfrm>
            <a:off x="463550" y="2911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dirty="0"/>
              <a:t>Insert name</a:t>
            </a:r>
          </a:p>
        </p:txBody>
      </p:sp>
      <p:sp>
        <p:nvSpPr>
          <p:cNvPr id="4" name="Text Placeholder 4">
            <a:extLst>
              <a:ext uri="{FF2B5EF4-FFF2-40B4-BE49-F238E27FC236}">
                <a16:creationId xmlns:a16="http://schemas.microsoft.com/office/drawing/2014/main" id="{ED665C49-3A55-E8A9-8381-74D71D69D034}"/>
              </a:ext>
            </a:extLst>
          </p:cNvPr>
          <p:cNvSpPr>
            <a:spLocks noGrp="1"/>
          </p:cNvSpPr>
          <p:nvPr>
            <p:ph type="body" sz="quarter" idx="13" hasCustomPrompt="1"/>
          </p:nvPr>
        </p:nvSpPr>
        <p:spPr>
          <a:xfrm>
            <a:off x="463550" y="3162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dirty="0"/>
              <a:t>Insert title</a:t>
            </a:r>
          </a:p>
        </p:txBody>
      </p:sp>
      <p:sp>
        <p:nvSpPr>
          <p:cNvPr id="6" name="Picture Placeholder 7">
            <a:extLst>
              <a:ext uri="{FF2B5EF4-FFF2-40B4-BE49-F238E27FC236}">
                <a16:creationId xmlns:a16="http://schemas.microsoft.com/office/drawing/2014/main" id="{8FB6DA95-E305-D05C-7BFB-8C7FC5AB6212}"/>
              </a:ext>
            </a:extLst>
          </p:cNvPr>
          <p:cNvSpPr>
            <a:spLocks noGrp="1"/>
          </p:cNvSpPr>
          <p:nvPr>
            <p:ph type="pic" sz="quarter" idx="14"/>
          </p:nvPr>
        </p:nvSpPr>
        <p:spPr>
          <a:xfrm>
            <a:off x="846137" y="1876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7" name="Text Placeholder 4">
            <a:extLst>
              <a:ext uri="{FF2B5EF4-FFF2-40B4-BE49-F238E27FC236}">
                <a16:creationId xmlns:a16="http://schemas.microsoft.com/office/drawing/2014/main" id="{5685A743-6920-CA28-F3CD-B2CB5F971BA7}"/>
              </a:ext>
            </a:extLst>
          </p:cNvPr>
          <p:cNvSpPr>
            <a:spLocks noGrp="1"/>
          </p:cNvSpPr>
          <p:nvPr>
            <p:ph type="body" sz="quarter" idx="15" hasCustomPrompt="1"/>
          </p:nvPr>
        </p:nvSpPr>
        <p:spPr>
          <a:xfrm>
            <a:off x="2379118" y="2911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10" name="Text Placeholder 4">
            <a:extLst>
              <a:ext uri="{FF2B5EF4-FFF2-40B4-BE49-F238E27FC236}">
                <a16:creationId xmlns:a16="http://schemas.microsoft.com/office/drawing/2014/main" id="{8A4FC537-30DD-C6B3-888F-5A9831ABCF41}"/>
              </a:ext>
            </a:extLst>
          </p:cNvPr>
          <p:cNvSpPr>
            <a:spLocks noGrp="1"/>
          </p:cNvSpPr>
          <p:nvPr>
            <p:ph type="body" sz="quarter" idx="16" hasCustomPrompt="1"/>
          </p:nvPr>
        </p:nvSpPr>
        <p:spPr>
          <a:xfrm>
            <a:off x="2379118" y="3162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11" name="Picture Placeholder 7">
            <a:extLst>
              <a:ext uri="{FF2B5EF4-FFF2-40B4-BE49-F238E27FC236}">
                <a16:creationId xmlns:a16="http://schemas.microsoft.com/office/drawing/2014/main" id="{A2CA7EB8-ED1C-137D-9115-D716C1ABEE5E}"/>
              </a:ext>
            </a:extLst>
          </p:cNvPr>
          <p:cNvSpPr>
            <a:spLocks noGrp="1"/>
          </p:cNvSpPr>
          <p:nvPr>
            <p:ph type="pic" sz="quarter" idx="17"/>
          </p:nvPr>
        </p:nvSpPr>
        <p:spPr>
          <a:xfrm>
            <a:off x="2761705" y="1876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12" name="Text Placeholder 4">
            <a:extLst>
              <a:ext uri="{FF2B5EF4-FFF2-40B4-BE49-F238E27FC236}">
                <a16:creationId xmlns:a16="http://schemas.microsoft.com/office/drawing/2014/main" id="{15E3E846-8506-D23E-D1A7-CF871AF9802D}"/>
              </a:ext>
            </a:extLst>
          </p:cNvPr>
          <p:cNvSpPr>
            <a:spLocks noGrp="1"/>
          </p:cNvSpPr>
          <p:nvPr>
            <p:ph type="body" sz="quarter" idx="18" hasCustomPrompt="1"/>
          </p:nvPr>
        </p:nvSpPr>
        <p:spPr>
          <a:xfrm>
            <a:off x="4308035" y="2911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13" name="Text Placeholder 4">
            <a:extLst>
              <a:ext uri="{FF2B5EF4-FFF2-40B4-BE49-F238E27FC236}">
                <a16:creationId xmlns:a16="http://schemas.microsoft.com/office/drawing/2014/main" id="{003B1DFA-352F-2029-6011-72AFB6683B74}"/>
              </a:ext>
            </a:extLst>
          </p:cNvPr>
          <p:cNvSpPr>
            <a:spLocks noGrp="1"/>
          </p:cNvSpPr>
          <p:nvPr>
            <p:ph type="body" sz="quarter" idx="19" hasCustomPrompt="1"/>
          </p:nvPr>
        </p:nvSpPr>
        <p:spPr>
          <a:xfrm>
            <a:off x="4308035" y="3162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14" name="Picture Placeholder 7">
            <a:extLst>
              <a:ext uri="{FF2B5EF4-FFF2-40B4-BE49-F238E27FC236}">
                <a16:creationId xmlns:a16="http://schemas.microsoft.com/office/drawing/2014/main" id="{824741BE-3EDE-5E1A-2370-01D2A7761F9C}"/>
              </a:ext>
            </a:extLst>
          </p:cNvPr>
          <p:cNvSpPr>
            <a:spLocks noGrp="1"/>
          </p:cNvSpPr>
          <p:nvPr>
            <p:ph type="pic" sz="quarter" idx="20"/>
          </p:nvPr>
        </p:nvSpPr>
        <p:spPr>
          <a:xfrm>
            <a:off x="4690622" y="1876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15" name="Text Placeholder 4">
            <a:extLst>
              <a:ext uri="{FF2B5EF4-FFF2-40B4-BE49-F238E27FC236}">
                <a16:creationId xmlns:a16="http://schemas.microsoft.com/office/drawing/2014/main" id="{B0343FE2-93BF-8DF2-0EA4-9E0D331DBB17}"/>
              </a:ext>
            </a:extLst>
          </p:cNvPr>
          <p:cNvSpPr>
            <a:spLocks noGrp="1"/>
          </p:cNvSpPr>
          <p:nvPr>
            <p:ph type="body" sz="quarter" idx="21" hasCustomPrompt="1"/>
          </p:nvPr>
        </p:nvSpPr>
        <p:spPr>
          <a:xfrm>
            <a:off x="6216928" y="2911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16" name="Text Placeholder 4">
            <a:extLst>
              <a:ext uri="{FF2B5EF4-FFF2-40B4-BE49-F238E27FC236}">
                <a16:creationId xmlns:a16="http://schemas.microsoft.com/office/drawing/2014/main" id="{4A64D21D-A408-BD9F-9AB4-7840B5F61124}"/>
              </a:ext>
            </a:extLst>
          </p:cNvPr>
          <p:cNvSpPr>
            <a:spLocks noGrp="1"/>
          </p:cNvSpPr>
          <p:nvPr>
            <p:ph type="body" sz="quarter" idx="22" hasCustomPrompt="1"/>
          </p:nvPr>
        </p:nvSpPr>
        <p:spPr>
          <a:xfrm>
            <a:off x="6216928" y="3162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17" name="Picture Placeholder 7">
            <a:extLst>
              <a:ext uri="{FF2B5EF4-FFF2-40B4-BE49-F238E27FC236}">
                <a16:creationId xmlns:a16="http://schemas.microsoft.com/office/drawing/2014/main" id="{222C4293-1189-B7B1-8700-47BA44251293}"/>
              </a:ext>
            </a:extLst>
          </p:cNvPr>
          <p:cNvSpPr>
            <a:spLocks noGrp="1"/>
          </p:cNvSpPr>
          <p:nvPr>
            <p:ph type="pic" sz="quarter" idx="23"/>
          </p:nvPr>
        </p:nvSpPr>
        <p:spPr>
          <a:xfrm>
            <a:off x="6599515" y="1876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18" name="Text Placeholder 4">
            <a:extLst>
              <a:ext uri="{FF2B5EF4-FFF2-40B4-BE49-F238E27FC236}">
                <a16:creationId xmlns:a16="http://schemas.microsoft.com/office/drawing/2014/main" id="{0A04D0FD-FAC1-E903-9569-5C4181DEE3C8}"/>
              </a:ext>
            </a:extLst>
          </p:cNvPr>
          <p:cNvSpPr>
            <a:spLocks noGrp="1"/>
          </p:cNvSpPr>
          <p:nvPr>
            <p:ph type="body" sz="quarter" idx="24" hasCustomPrompt="1"/>
          </p:nvPr>
        </p:nvSpPr>
        <p:spPr>
          <a:xfrm>
            <a:off x="8139170" y="2911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19" name="Text Placeholder 4">
            <a:extLst>
              <a:ext uri="{FF2B5EF4-FFF2-40B4-BE49-F238E27FC236}">
                <a16:creationId xmlns:a16="http://schemas.microsoft.com/office/drawing/2014/main" id="{1483525E-F36B-21A1-2FC5-84ABF011DC5D}"/>
              </a:ext>
            </a:extLst>
          </p:cNvPr>
          <p:cNvSpPr>
            <a:spLocks noGrp="1"/>
          </p:cNvSpPr>
          <p:nvPr>
            <p:ph type="body" sz="quarter" idx="25" hasCustomPrompt="1"/>
          </p:nvPr>
        </p:nvSpPr>
        <p:spPr>
          <a:xfrm>
            <a:off x="8139170" y="3162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20" name="Picture Placeholder 7">
            <a:extLst>
              <a:ext uri="{FF2B5EF4-FFF2-40B4-BE49-F238E27FC236}">
                <a16:creationId xmlns:a16="http://schemas.microsoft.com/office/drawing/2014/main" id="{E34129F6-327C-045A-F5BC-B1314B1CDC37}"/>
              </a:ext>
            </a:extLst>
          </p:cNvPr>
          <p:cNvSpPr>
            <a:spLocks noGrp="1"/>
          </p:cNvSpPr>
          <p:nvPr>
            <p:ph type="pic" sz="quarter" idx="26"/>
          </p:nvPr>
        </p:nvSpPr>
        <p:spPr>
          <a:xfrm>
            <a:off x="8521757" y="1876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21" name="Text Placeholder 4">
            <a:extLst>
              <a:ext uri="{FF2B5EF4-FFF2-40B4-BE49-F238E27FC236}">
                <a16:creationId xmlns:a16="http://schemas.microsoft.com/office/drawing/2014/main" id="{A4387FC2-288F-C0D4-6298-FBB6F861AB48}"/>
              </a:ext>
            </a:extLst>
          </p:cNvPr>
          <p:cNvSpPr>
            <a:spLocks noGrp="1"/>
          </p:cNvSpPr>
          <p:nvPr>
            <p:ph type="body" sz="quarter" idx="27" hasCustomPrompt="1"/>
          </p:nvPr>
        </p:nvSpPr>
        <p:spPr>
          <a:xfrm>
            <a:off x="10054738" y="2911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22" name="Text Placeholder 4">
            <a:extLst>
              <a:ext uri="{FF2B5EF4-FFF2-40B4-BE49-F238E27FC236}">
                <a16:creationId xmlns:a16="http://schemas.microsoft.com/office/drawing/2014/main" id="{7365C03B-8D6F-936B-1B12-8B3779D12120}"/>
              </a:ext>
            </a:extLst>
          </p:cNvPr>
          <p:cNvSpPr>
            <a:spLocks noGrp="1"/>
          </p:cNvSpPr>
          <p:nvPr>
            <p:ph type="body" sz="quarter" idx="28" hasCustomPrompt="1"/>
          </p:nvPr>
        </p:nvSpPr>
        <p:spPr>
          <a:xfrm>
            <a:off x="10054738" y="3162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23" name="Picture Placeholder 7">
            <a:extLst>
              <a:ext uri="{FF2B5EF4-FFF2-40B4-BE49-F238E27FC236}">
                <a16:creationId xmlns:a16="http://schemas.microsoft.com/office/drawing/2014/main" id="{593F2952-2F4D-AFCE-6304-6526E58AC134}"/>
              </a:ext>
            </a:extLst>
          </p:cNvPr>
          <p:cNvSpPr>
            <a:spLocks noGrp="1"/>
          </p:cNvSpPr>
          <p:nvPr>
            <p:ph type="pic" sz="quarter" idx="29"/>
          </p:nvPr>
        </p:nvSpPr>
        <p:spPr>
          <a:xfrm>
            <a:off x="10437325" y="1876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24" name="Text Placeholder 4">
            <a:extLst>
              <a:ext uri="{FF2B5EF4-FFF2-40B4-BE49-F238E27FC236}">
                <a16:creationId xmlns:a16="http://schemas.microsoft.com/office/drawing/2014/main" id="{116F473C-3AAC-24D6-8809-3D00330B4548}"/>
              </a:ext>
            </a:extLst>
          </p:cNvPr>
          <p:cNvSpPr>
            <a:spLocks noGrp="1"/>
          </p:cNvSpPr>
          <p:nvPr>
            <p:ph type="body" sz="quarter" idx="30" hasCustomPrompt="1"/>
          </p:nvPr>
        </p:nvSpPr>
        <p:spPr>
          <a:xfrm>
            <a:off x="463550" y="5054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25" name="Text Placeholder 4">
            <a:extLst>
              <a:ext uri="{FF2B5EF4-FFF2-40B4-BE49-F238E27FC236}">
                <a16:creationId xmlns:a16="http://schemas.microsoft.com/office/drawing/2014/main" id="{2FBF266E-F481-C5D4-E40B-010B8CDA54B6}"/>
              </a:ext>
            </a:extLst>
          </p:cNvPr>
          <p:cNvSpPr>
            <a:spLocks noGrp="1"/>
          </p:cNvSpPr>
          <p:nvPr>
            <p:ph type="body" sz="quarter" idx="31" hasCustomPrompt="1"/>
          </p:nvPr>
        </p:nvSpPr>
        <p:spPr>
          <a:xfrm>
            <a:off x="463550" y="5305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26" name="Picture Placeholder 7">
            <a:extLst>
              <a:ext uri="{FF2B5EF4-FFF2-40B4-BE49-F238E27FC236}">
                <a16:creationId xmlns:a16="http://schemas.microsoft.com/office/drawing/2014/main" id="{68A55340-578C-D655-580E-2BC6E8814C55}"/>
              </a:ext>
            </a:extLst>
          </p:cNvPr>
          <p:cNvSpPr>
            <a:spLocks noGrp="1"/>
          </p:cNvSpPr>
          <p:nvPr>
            <p:ph type="pic" sz="quarter" idx="32"/>
          </p:nvPr>
        </p:nvSpPr>
        <p:spPr>
          <a:xfrm>
            <a:off x="846137" y="4019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27" name="Text Placeholder 4">
            <a:extLst>
              <a:ext uri="{FF2B5EF4-FFF2-40B4-BE49-F238E27FC236}">
                <a16:creationId xmlns:a16="http://schemas.microsoft.com/office/drawing/2014/main" id="{7F85EF46-F39C-4F70-B265-8566A1A42AAC}"/>
              </a:ext>
            </a:extLst>
          </p:cNvPr>
          <p:cNvSpPr>
            <a:spLocks noGrp="1"/>
          </p:cNvSpPr>
          <p:nvPr>
            <p:ph type="body" sz="quarter" idx="33" hasCustomPrompt="1"/>
          </p:nvPr>
        </p:nvSpPr>
        <p:spPr>
          <a:xfrm>
            <a:off x="2379118" y="5054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28" name="Text Placeholder 4">
            <a:extLst>
              <a:ext uri="{FF2B5EF4-FFF2-40B4-BE49-F238E27FC236}">
                <a16:creationId xmlns:a16="http://schemas.microsoft.com/office/drawing/2014/main" id="{B8DBCCB8-5AC2-FB51-34EC-6BAD1685C830}"/>
              </a:ext>
            </a:extLst>
          </p:cNvPr>
          <p:cNvSpPr>
            <a:spLocks noGrp="1"/>
          </p:cNvSpPr>
          <p:nvPr>
            <p:ph type="body" sz="quarter" idx="34" hasCustomPrompt="1"/>
          </p:nvPr>
        </p:nvSpPr>
        <p:spPr>
          <a:xfrm>
            <a:off x="2379118" y="5305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29" name="Picture Placeholder 7">
            <a:extLst>
              <a:ext uri="{FF2B5EF4-FFF2-40B4-BE49-F238E27FC236}">
                <a16:creationId xmlns:a16="http://schemas.microsoft.com/office/drawing/2014/main" id="{1A44FD20-B20A-38E5-4D69-B72BEEB79753}"/>
              </a:ext>
            </a:extLst>
          </p:cNvPr>
          <p:cNvSpPr>
            <a:spLocks noGrp="1"/>
          </p:cNvSpPr>
          <p:nvPr>
            <p:ph type="pic" sz="quarter" idx="35"/>
          </p:nvPr>
        </p:nvSpPr>
        <p:spPr>
          <a:xfrm>
            <a:off x="2761705" y="4019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30" name="Text Placeholder 4">
            <a:extLst>
              <a:ext uri="{FF2B5EF4-FFF2-40B4-BE49-F238E27FC236}">
                <a16:creationId xmlns:a16="http://schemas.microsoft.com/office/drawing/2014/main" id="{CEDED6DE-71C1-65DD-94EC-F79BC00AADC2}"/>
              </a:ext>
            </a:extLst>
          </p:cNvPr>
          <p:cNvSpPr>
            <a:spLocks noGrp="1"/>
          </p:cNvSpPr>
          <p:nvPr>
            <p:ph type="body" sz="quarter" idx="36" hasCustomPrompt="1"/>
          </p:nvPr>
        </p:nvSpPr>
        <p:spPr>
          <a:xfrm>
            <a:off x="4308035" y="5054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31" name="Text Placeholder 4">
            <a:extLst>
              <a:ext uri="{FF2B5EF4-FFF2-40B4-BE49-F238E27FC236}">
                <a16:creationId xmlns:a16="http://schemas.microsoft.com/office/drawing/2014/main" id="{D3D4C639-FDFD-C055-3B26-FB71E7EFB0DE}"/>
              </a:ext>
            </a:extLst>
          </p:cNvPr>
          <p:cNvSpPr>
            <a:spLocks noGrp="1"/>
          </p:cNvSpPr>
          <p:nvPr>
            <p:ph type="body" sz="quarter" idx="37" hasCustomPrompt="1"/>
          </p:nvPr>
        </p:nvSpPr>
        <p:spPr>
          <a:xfrm>
            <a:off x="4308035" y="5305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32" name="Picture Placeholder 7">
            <a:extLst>
              <a:ext uri="{FF2B5EF4-FFF2-40B4-BE49-F238E27FC236}">
                <a16:creationId xmlns:a16="http://schemas.microsoft.com/office/drawing/2014/main" id="{4FF60FC6-F67E-6112-4DA5-3BC90C59D21D}"/>
              </a:ext>
            </a:extLst>
          </p:cNvPr>
          <p:cNvSpPr>
            <a:spLocks noGrp="1"/>
          </p:cNvSpPr>
          <p:nvPr>
            <p:ph type="pic" sz="quarter" idx="38"/>
          </p:nvPr>
        </p:nvSpPr>
        <p:spPr>
          <a:xfrm>
            <a:off x="4690622" y="4019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33" name="Text Placeholder 4">
            <a:extLst>
              <a:ext uri="{FF2B5EF4-FFF2-40B4-BE49-F238E27FC236}">
                <a16:creationId xmlns:a16="http://schemas.microsoft.com/office/drawing/2014/main" id="{E0790572-8C09-954F-0C30-0293B6ED81F2}"/>
              </a:ext>
            </a:extLst>
          </p:cNvPr>
          <p:cNvSpPr>
            <a:spLocks noGrp="1"/>
          </p:cNvSpPr>
          <p:nvPr>
            <p:ph type="body" sz="quarter" idx="39" hasCustomPrompt="1"/>
          </p:nvPr>
        </p:nvSpPr>
        <p:spPr>
          <a:xfrm>
            <a:off x="6216928" y="5054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34" name="Text Placeholder 4">
            <a:extLst>
              <a:ext uri="{FF2B5EF4-FFF2-40B4-BE49-F238E27FC236}">
                <a16:creationId xmlns:a16="http://schemas.microsoft.com/office/drawing/2014/main" id="{159FEB6A-F192-B3F6-35B1-E0B1253ECCDC}"/>
              </a:ext>
            </a:extLst>
          </p:cNvPr>
          <p:cNvSpPr>
            <a:spLocks noGrp="1"/>
          </p:cNvSpPr>
          <p:nvPr>
            <p:ph type="body" sz="quarter" idx="40" hasCustomPrompt="1"/>
          </p:nvPr>
        </p:nvSpPr>
        <p:spPr>
          <a:xfrm>
            <a:off x="6216928" y="5305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35" name="Picture Placeholder 7">
            <a:extLst>
              <a:ext uri="{FF2B5EF4-FFF2-40B4-BE49-F238E27FC236}">
                <a16:creationId xmlns:a16="http://schemas.microsoft.com/office/drawing/2014/main" id="{31E9A6A3-A14D-9ED9-65C4-AEB9C18EE7E6}"/>
              </a:ext>
            </a:extLst>
          </p:cNvPr>
          <p:cNvSpPr>
            <a:spLocks noGrp="1"/>
          </p:cNvSpPr>
          <p:nvPr>
            <p:ph type="pic" sz="quarter" idx="41"/>
          </p:nvPr>
        </p:nvSpPr>
        <p:spPr>
          <a:xfrm>
            <a:off x="6599515" y="4019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36" name="Text Placeholder 4">
            <a:extLst>
              <a:ext uri="{FF2B5EF4-FFF2-40B4-BE49-F238E27FC236}">
                <a16:creationId xmlns:a16="http://schemas.microsoft.com/office/drawing/2014/main" id="{FE29C883-3613-08DD-2A97-E054B0C36B2C}"/>
              </a:ext>
            </a:extLst>
          </p:cNvPr>
          <p:cNvSpPr>
            <a:spLocks noGrp="1"/>
          </p:cNvSpPr>
          <p:nvPr>
            <p:ph type="body" sz="quarter" idx="42" hasCustomPrompt="1"/>
          </p:nvPr>
        </p:nvSpPr>
        <p:spPr>
          <a:xfrm>
            <a:off x="8139170" y="5054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37" name="Text Placeholder 4">
            <a:extLst>
              <a:ext uri="{FF2B5EF4-FFF2-40B4-BE49-F238E27FC236}">
                <a16:creationId xmlns:a16="http://schemas.microsoft.com/office/drawing/2014/main" id="{9775BB7F-FDCC-826D-F425-09F6F3800113}"/>
              </a:ext>
            </a:extLst>
          </p:cNvPr>
          <p:cNvSpPr>
            <a:spLocks noGrp="1"/>
          </p:cNvSpPr>
          <p:nvPr>
            <p:ph type="body" sz="quarter" idx="43" hasCustomPrompt="1"/>
          </p:nvPr>
        </p:nvSpPr>
        <p:spPr>
          <a:xfrm>
            <a:off x="8139170" y="5305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38" name="Picture Placeholder 7">
            <a:extLst>
              <a:ext uri="{FF2B5EF4-FFF2-40B4-BE49-F238E27FC236}">
                <a16:creationId xmlns:a16="http://schemas.microsoft.com/office/drawing/2014/main" id="{D4D6672E-185D-5C95-22B6-71809C51D742}"/>
              </a:ext>
            </a:extLst>
          </p:cNvPr>
          <p:cNvSpPr>
            <a:spLocks noGrp="1"/>
          </p:cNvSpPr>
          <p:nvPr>
            <p:ph type="pic" sz="quarter" idx="44"/>
          </p:nvPr>
        </p:nvSpPr>
        <p:spPr>
          <a:xfrm>
            <a:off x="8521757" y="4019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
        <p:nvSpPr>
          <p:cNvPr id="39" name="Text Placeholder 4">
            <a:extLst>
              <a:ext uri="{FF2B5EF4-FFF2-40B4-BE49-F238E27FC236}">
                <a16:creationId xmlns:a16="http://schemas.microsoft.com/office/drawing/2014/main" id="{7A1ECB10-1F0A-D5A9-926C-E6B979C03730}"/>
              </a:ext>
            </a:extLst>
          </p:cNvPr>
          <p:cNvSpPr>
            <a:spLocks noGrp="1"/>
          </p:cNvSpPr>
          <p:nvPr>
            <p:ph type="body" sz="quarter" idx="45" hasCustomPrompt="1"/>
          </p:nvPr>
        </p:nvSpPr>
        <p:spPr>
          <a:xfrm>
            <a:off x="10054738" y="5054788"/>
            <a:ext cx="1679575" cy="250626"/>
          </a:xfrm>
        </p:spPr>
        <p:txBody>
          <a:bodyPr rIns="0"/>
          <a:lstStyle>
            <a:lvl1pPr algn="ctr">
              <a:spcBef>
                <a:spcPts val="0"/>
              </a:spcBef>
              <a:defRPr sz="1200">
                <a:solidFill>
                  <a:schemeClr val="accent1"/>
                </a:solidFill>
                <a:latin typeface="+mj-lt"/>
              </a:defRPr>
            </a:lvl1pPr>
            <a:lvl2pPr>
              <a:defRPr sz="1600"/>
            </a:lvl2pPr>
            <a:lvl3pPr>
              <a:defRPr sz="1600"/>
            </a:lvl3pPr>
            <a:lvl4pPr>
              <a:defRPr sz="1600"/>
            </a:lvl4pPr>
            <a:lvl5pPr>
              <a:defRPr sz="1600"/>
            </a:lvl5pPr>
          </a:lstStyle>
          <a:p>
            <a:pPr lvl="0"/>
            <a:r>
              <a:rPr lang="en-US"/>
              <a:t>Insert name</a:t>
            </a:r>
          </a:p>
        </p:txBody>
      </p:sp>
      <p:sp>
        <p:nvSpPr>
          <p:cNvPr id="40" name="Text Placeholder 4">
            <a:extLst>
              <a:ext uri="{FF2B5EF4-FFF2-40B4-BE49-F238E27FC236}">
                <a16:creationId xmlns:a16="http://schemas.microsoft.com/office/drawing/2014/main" id="{7F4162B0-38E9-419A-D929-A0B1F7FA2477}"/>
              </a:ext>
            </a:extLst>
          </p:cNvPr>
          <p:cNvSpPr>
            <a:spLocks noGrp="1"/>
          </p:cNvSpPr>
          <p:nvPr>
            <p:ph type="body" sz="quarter" idx="46" hasCustomPrompt="1"/>
          </p:nvPr>
        </p:nvSpPr>
        <p:spPr>
          <a:xfrm>
            <a:off x="10054738" y="5305414"/>
            <a:ext cx="1679575" cy="428914"/>
          </a:xfrm>
        </p:spPr>
        <p:txBody>
          <a:bodyPr rIns="0"/>
          <a:lstStyle>
            <a:lvl1pPr algn="ctr">
              <a:spcBef>
                <a:spcPts val="0"/>
              </a:spcBef>
              <a:defRPr sz="1000">
                <a:latin typeface="+mn-lt"/>
              </a:defRPr>
            </a:lvl1pPr>
            <a:lvl2pPr>
              <a:defRPr sz="1600"/>
            </a:lvl2pPr>
            <a:lvl3pPr>
              <a:defRPr sz="1600"/>
            </a:lvl3pPr>
            <a:lvl4pPr>
              <a:defRPr sz="1600"/>
            </a:lvl4pPr>
            <a:lvl5pPr>
              <a:defRPr sz="1600"/>
            </a:lvl5pPr>
          </a:lstStyle>
          <a:p>
            <a:pPr lvl="0"/>
            <a:r>
              <a:rPr lang="en-US"/>
              <a:t>Insert title</a:t>
            </a:r>
          </a:p>
        </p:txBody>
      </p:sp>
      <p:sp>
        <p:nvSpPr>
          <p:cNvPr id="41" name="Picture Placeholder 7">
            <a:extLst>
              <a:ext uri="{FF2B5EF4-FFF2-40B4-BE49-F238E27FC236}">
                <a16:creationId xmlns:a16="http://schemas.microsoft.com/office/drawing/2014/main" id="{2005EB3B-1399-C0E6-33A6-BA36228A4719}"/>
              </a:ext>
            </a:extLst>
          </p:cNvPr>
          <p:cNvSpPr>
            <a:spLocks noGrp="1"/>
          </p:cNvSpPr>
          <p:nvPr>
            <p:ph type="pic" sz="quarter" idx="47"/>
          </p:nvPr>
        </p:nvSpPr>
        <p:spPr>
          <a:xfrm>
            <a:off x="10437325" y="4019828"/>
            <a:ext cx="914400" cy="914400"/>
          </a:xfrm>
          <a:prstGeom prst="ellipse">
            <a:avLst/>
          </a:prstGeom>
          <a:solidFill>
            <a:schemeClr val="bg1">
              <a:lumMod val="95000"/>
            </a:schemeClr>
          </a:solidFill>
          <a:ln w="50800">
            <a:solidFill>
              <a:schemeClr val="accent4"/>
            </a:solidFill>
          </a:ln>
        </p:spPr>
        <p:txBody>
          <a:bodyPr rIns="0" anchor="ctr"/>
          <a:lstStyle>
            <a:lvl1pPr algn="ctr">
              <a:spcBef>
                <a:spcPts val="0"/>
              </a:spcBef>
              <a:defRPr sz="1000"/>
            </a:lvl1pPr>
          </a:lstStyle>
          <a:p>
            <a:r>
              <a:rPr lang="en-US"/>
              <a:t>Click icon to add picture</a:t>
            </a:r>
          </a:p>
        </p:txBody>
      </p:sp>
    </p:spTree>
    <p:extLst>
      <p:ext uri="{BB962C8B-B14F-4D97-AF65-F5344CB8AC3E}">
        <p14:creationId xmlns:p14="http://schemas.microsoft.com/office/powerpoint/2010/main" val="26007073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4291589-CD70-D544-A42B-7CBFCA4D12B5}"/>
              </a:ext>
            </a:extLst>
          </p:cNvPr>
          <p:cNvGraphicFramePr>
            <a:graphicFrameLocks noChangeAspect="1"/>
          </p:cNvGraphicFramePr>
          <p:nvPr>
            <p:custDataLst>
              <p:tags r:id="rId1"/>
            </p:custDataLst>
            <p:extLst>
              <p:ext uri="{D42A27DB-BD31-4B8C-83A1-F6EECF244321}">
                <p14:modId xmlns:p14="http://schemas.microsoft.com/office/powerpoint/2010/main" val="205313281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84291589-CD70-D544-A42B-7CBFCA4D12B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2" name="Graphic 1">
            <a:extLst>
              <a:ext uri="{FF2B5EF4-FFF2-40B4-BE49-F238E27FC236}">
                <a16:creationId xmlns:a16="http://schemas.microsoft.com/office/drawing/2014/main" id="{5CE42D58-B2BD-7ACB-5DB8-B1269D7CE8EE}"/>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5066313" y="2991738"/>
            <a:ext cx="2059374" cy="891009"/>
          </a:xfrm>
          <a:prstGeom prst="rect">
            <a:avLst/>
          </a:prstGeom>
        </p:spPr>
      </p:pic>
    </p:spTree>
    <p:extLst>
      <p:ext uri="{BB962C8B-B14F-4D97-AF65-F5344CB8AC3E}">
        <p14:creationId xmlns:p14="http://schemas.microsoft.com/office/powerpoint/2010/main" val="5280576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Back Pa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28166CC-F9AC-A097-673C-6704DAA46E8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477266" y="3185441"/>
            <a:ext cx="3237467" cy="487119"/>
          </a:xfrm>
          <a:prstGeom prst="rect">
            <a:avLst/>
          </a:prstGeom>
        </p:spPr>
      </p:pic>
      <p:sp>
        <p:nvSpPr>
          <p:cNvPr id="4" name="Text Placeholder 3">
            <a:extLst>
              <a:ext uri="{FF2B5EF4-FFF2-40B4-BE49-F238E27FC236}">
                <a16:creationId xmlns:a16="http://schemas.microsoft.com/office/drawing/2014/main" id="{50B628C0-6158-A00B-C709-D2E06826192E}"/>
              </a:ext>
            </a:extLst>
          </p:cNvPr>
          <p:cNvSpPr>
            <a:spLocks noGrp="1"/>
          </p:cNvSpPr>
          <p:nvPr>
            <p:ph type="body" sz="quarter" idx="11" hasCustomPrompt="1"/>
          </p:nvPr>
        </p:nvSpPr>
        <p:spPr>
          <a:xfrm>
            <a:off x="457200" y="5143500"/>
            <a:ext cx="11277600" cy="1397000"/>
          </a:xfrm>
        </p:spPr>
        <p:txBody>
          <a:bodyPr anchor="b"/>
          <a:lstStyle>
            <a:lvl1pPr>
              <a:spcBef>
                <a:spcPts val="0"/>
              </a:spcBef>
              <a:defRPr sz="900">
                <a:solidFill>
                  <a:schemeClr val="bg1">
                    <a:lumMod val="50000"/>
                  </a:schemeClr>
                </a:solidFill>
                <a:latin typeface="+mn-lt"/>
              </a:defRPr>
            </a:lvl1pPr>
            <a:lvl2pPr>
              <a:spcBef>
                <a:spcPts val="0"/>
              </a:spcBef>
              <a:defRPr sz="900">
                <a:latin typeface="+mn-lt"/>
              </a:defRPr>
            </a:lvl2pPr>
            <a:lvl3pPr>
              <a:spcBef>
                <a:spcPts val="0"/>
              </a:spcBef>
              <a:defRPr sz="900">
                <a:latin typeface="+mn-lt"/>
              </a:defRPr>
            </a:lvl3pPr>
            <a:lvl4pPr>
              <a:spcBef>
                <a:spcPts val="0"/>
              </a:spcBef>
              <a:defRPr sz="900">
                <a:latin typeface="+mn-lt"/>
              </a:defRPr>
            </a:lvl4pPr>
            <a:lvl5pPr>
              <a:spcBef>
                <a:spcPts val="0"/>
              </a:spcBef>
              <a:defRPr sz="900">
                <a:latin typeface="+mn-lt"/>
              </a:defRPr>
            </a:lvl5pPr>
          </a:lstStyle>
          <a:p>
            <a:pPr>
              <a:lnSpc>
                <a:spcPct val="110000"/>
              </a:lnSpc>
            </a:pPr>
            <a:r>
              <a:rPr lang="en-US" sz="900" dirty="0">
                <a:solidFill>
                  <a:schemeClr val="bg1">
                    <a:lumMod val="50000"/>
                  </a:schemeClr>
                </a:solidFill>
              </a:rPr>
              <a:t>Legal disclosure</a:t>
            </a:r>
            <a:br>
              <a:rPr lang="en-US" sz="900" dirty="0">
                <a:solidFill>
                  <a:schemeClr val="bg1">
                    <a:lumMod val="50000"/>
                  </a:schemeClr>
                </a:solidFill>
              </a:rPr>
            </a:br>
            <a:r>
              <a:rPr lang="en-US" sz="900" dirty="0">
                <a:solidFill>
                  <a:schemeClr val="bg1">
                    <a:lumMod val="50000"/>
                  </a:schemeClr>
                </a:solidFill>
                <a:latin typeface="+mn-lt"/>
              </a:rPr>
              <a:t>Lorem ipsum dolor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consectetuer</a:t>
            </a:r>
            <a:r>
              <a:rPr lang="en-US" sz="900" dirty="0">
                <a:solidFill>
                  <a:schemeClr val="bg1">
                    <a:lumMod val="50000"/>
                  </a:schemeClr>
                </a:solidFill>
                <a:latin typeface="+mn-lt"/>
              </a:rPr>
              <a:t> </a:t>
            </a:r>
            <a:r>
              <a:rPr lang="en-US" sz="900" dirty="0" err="1">
                <a:solidFill>
                  <a:schemeClr val="bg1">
                    <a:lumMod val="50000"/>
                  </a:schemeClr>
                </a:solidFill>
                <a:latin typeface="+mn-lt"/>
              </a:rPr>
              <a:t>adipiscing</a:t>
            </a:r>
            <a:r>
              <a:rPr lang="en-US" sz="900" dirty="0">
                <a:solidFill>
                  <a:schemeClr val="bg1">
                    <a:lumMod val="50000"/>
                  </a:schemeClr>
                </a:solidFill>
                <a:latin typeface="+mn-lt"/>
              </a:rPr>
              <a:t> </a:t>
            </a:r>
            <a:r>
              <a:rPr lang="en-US" sz="900" dirty="0" err="1">
                <a:solidFill>
                  <a:schemeClr val="bg1">
                    <a:lumMod val="50000"/>
                  </a:schemeClr>
                </a:solidFill>
                <a:latin typeface="+mn-lt"/>
              </a:rPr>
              <a:t>elit</a:t>
            </a:r>
            <a:r>
              <a:rPr lang="en-US" sz="900" dirty="0">
                <a:solidFill>
                  <a:schemeClr val="bg1">
                    <a:lumMod val="50000"/>
                  </a:schemeClr>
                </a:solidFill>
                <a:latin typeface="+mn-lt"/>
              </a:rPr>
              <a:t>. Maecenas </a:t>
            </a:r>
            <a:r>
              <a:rPr lang="en-US" sz="900" dirty="0" err="1">
                <a:solidFill>
                  <a:schemeClr val="bg1">
                    <a:lumMod val="50000"/>
                  </a:schemeClr>
                </a:solidFill>
                <a:latin typeface="+mn-lt"/>
              </a:rPr>
              <a:t>porttitor</a:t>
            </a:r>
            <a:r>
              <a:rPr lang="en-US" sz="900" dirty="0">
                <a:solidFill>
                  <a:schemeClr val="bg1">
                    <a:lumMod val="50000"/>
                  </a:schemeClr>
                </a:solidFill>
                <a:latin typeface="+mn-lt"/>
              </a:rPr>
              <a:t> </a:t>
            </a:r>
            <a:r>
              <a:rPr lang="en-US" sz="900" dirty="0" err="1">
                <a:solidFill>
                  <a:schemeClr val="bg1">
                    <a:lumMod val="50000"/>
                  </a:schemeClr>
                </a:solidFill>
                <a:latin typeface="+mn-lt"/>
              </a:rPr>
              <a:t>congue</a:t>
            </a:r>
            <a:r>
              <a:rPr lang="en-US" sz="900" dirty="0">
                <a:solidFill>
                  <a:schemeClr val="bg1">
                    <a:lumMod val="50000"/>
                  </a:schemeClr>
                </a:solidFill>
                <a:latin typeface="+mn-lt"/>
              </a:rPr>
              <a:t> </a:t>
            </a:r>
            <a:r>
              <a:rPr lang="en-US" sz="900" dirty="0" err="1">
                <a:solidFill>
                  <a:schemeClr val="bg1">
                    <a:lumMod val="50000"/>
                  </a:schemeClr>
                </a:solidFill>
                <a:latin typeface="+mn-lt"/>
              </a:rPr>
              <a:t>massa</a:t>
            </a:r>
            <a:r>
              <a:rPr lang="en-US" sz="900" dirty="0">
                <a:solidFill>
                  <a:schemeClr val="bg1">
                    <a:lumMod val="50000"/>
                  </a:schemeClr>
                </a:solidFill>
                <a:latin typeface="+mn-lt"/>
              </a:rPr>
              <a:t>. </a:t>
            </a:r>
            <a:r>
              <a:rPr lang="en-US" sz="900" dirty="0" err="1">
                <a:solidFill>
                  <a:schemeClr val="bg1">
                    <a:lumMod val="50000"/>
                  </a:schemeClr>
                </a:solidFill>
                <a:latin typeface="+mn-lt"/>
              </a:rPr>
              <a:t>Fusce</a:t>
            </a:r>
            <a:r>
              <a:rPr lang="en-US" sz="900" dirty="0">
                <a:solidFill>
                  <a:schemeClr val="bg1">
                    <a:lumMod val="50000"/>
                  </a:schemeClr>
                </a:solidFill>
                <a:latin typeface="+mn-lt"/>
              </a:rPr>
              <a:t> </a:t>
            </a:r>
            <a:r>
              <a:rPr lang="en-US" sz="900" dirty="0" err="1">
                <a:solidFill>
                  <a:schemeClr val="bg1">
                    <a:lumMod val="50000"/>
                  </a:schemeClr>
                </a:solidFill>
                <a:latin typeface="+mn-lt"/>
              </a:rPr>
              <a:t>posuere</a:t>
            </a:r>
            <a:r>
              <a:rPr lang="en-US" sz="900" dirty="0">
                <a:solidFill>
                  <a:schemeClr val="bg1">
                    <a:lumMod val="50000"/>
                  </a:schemeClr>
                </a:solidFill>
                <a:latin typeface="+mn-lt"/>
              </a:rPr>
              <a:t>, magna sed pulvinar </a:t>
            </a:r>
            <a:r>
              <a:rPr lang="en-US" sz="900" dirty="0" err="1">
                <a:solidFill>
                  <a:schemeClr val="bg1">
                    <a:lumMod val="50000"/>
                  </a:schemeClr>
                </a:solidFill>
                <a:latin typeface="+mn-lt"/>
              </a:rPr>
              <a:t>ultricies</a:t>
            </a:r>
            <a:r>
              <a:rPr lang="en-US" sz="900" dirty="0">
                <a:solidFill>
                  <a:schemeClr val="bg1">
                    <a:lumMod val="50000"/>
                  </a:schemeClr>
                </a:solidFill>
                <a:latin typeface="+mn-lt"/>
              </a:rPr>
              <a:t>, </a:t>
            </a:r>
            <a:r>
              <a:rPr lang="en-US" sz="900" dirty="0" err="1">
                <a:solidFill>
                  <a:schemeClr val="bg1">
                    <a:lumMod val="50000"/>
                  </a:schemeClr>
                </a:solidFill>
                <a:latin typeface="+mn-lt"/>
              </a:rPr>
              <a:t>purus</a:t>
            </a:r>
            <a:r>
              <a:rPr lang="en-US" sz="900" dirty="0">
                <a:solidFill>
                  <a:schemeClr val="bg1">
                    <a:lumMod val="50000"/>
                  </a:schemeClr>
                </a:solidFill>
                <a:latin typeface="+mn-lt"/>
              </a:rPr>
              <a:t> </a:t>
            </a:r>
            <a:r>
              <a:rPr lang="en-US" sz="900" dirty="0" err="1">
                <a:solidFill>
                  <a:schemeClr val="bg1">
                    <a:lumMod val="50000"/>
                  </a:schemeClr>
                </a:solidFill>
                <a:latin typeface="+mn-lt"/>
              </a:rPr>
              <a:t>lectus</a:t>
            </a:r>
            <a:r>
              <a:rPr lang="en-US" sz="900" dirty="0">
                <a:solidFill>
                  <a:schemeClr val="bg1">
                    <a:lumMod val="50000"/>
                  </a:schemeClr>
                </a:solidFill>
                <a:latin typeface="+mn-lt"/>
              </a:rPr>
              <a:t> </a:t>
            </a:r>
            <a:r>
              <a:rPr lang="en-US" sz="900" dirty="0" err="1">
                <a:solidFill>
                  <a:schemeClr val="bg1">
                    <a:lumMod val="50000"/>
                  </a:schemeClr>
                </a:solidFill>
                <a:latin typeface="+mn-lt"/>
              </a:rPr>
              <a:t>malesuada</a:t>
            </a:r>
            <a:r>
              <a:rPr lang="en-US" sz="900" dirty="0">
                <a:solidFill>
                  <a:schemeClr val="bg1">
                    <a:lumMod val="50000"/>
                  </a:schemeClr>
                </a:solidFill>
                <a:latin typeface="+mn-lt"/>
              </a:rPr>
              <a:t> libero,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commodo</a:t>
            </a:r>
            <a:r>
              <a:rPr lang="en-US" sz="900" dirty="0">
                <a:solidFill>
                  <a:schemeClr val="bg1">
                    <a:lumMod val="50000"/>
                  </a:schemeClr>
                </a:solidFill>
                <a:latin typeface="+mn-lt"/>
              </a:rPr>
              <a:t> magna eros </a:t>
            </a:r>
            <a:r>
              <a:rPr lang="en-US" sz="900" dirty="0" err="1">
                <a:solidFill>
                  <a:schemeClr val="bg1">
                    <a:lumMod val="50000"/>
                  </a:schemeClr>
                </a:solidFill>
                <a:latin typeface="+mn-lt"/>
              </a:rPr>
              <a:t>quis</a:t>
            </a:r>
            <a:r>
              <a:rPr lang="en-US" sz="900" dirty="0">
                <a:solidFill>
                  <a:schemeClr val="bg1">
                    <a:lumMod val="50000"/>
                  </a:schemeClr>
                </a:solidFill>
                <a:latin typeface="+mn-lt"/>
              </a:rPr>
              <a:t> </a:t>
            </a:r>
            <a:r>
              <a:rPr lang="en-US" sz="900" dirty="0" err="1">
                <a:solidFill>
                  <a:schemeClr val="bg1">
                    <a:lumMod val="50000"/>
                  </a:schemeClr>
                </a:solidFill>
                <a:latin typeface="+mn-lt"/>
              </a:rPr>
              <a:t>urna</a:t>
            </a:r>
            <a:r>
              <a:rPr lang="en-US" sz="900" dirty="0">
                <a:solidFill>
                  <a:schemeClr val="bg1">
                    <a:lumMod val="50000"/>
                  </a:schemeClr>
                </a:solidFill>
                <a:latin typeface="+mn-lt"/>
              </a:rPr>
              <a:t>. </a:t>
            </a:r>
            <a:r>
              <a:rPr lang="en-US" sz="900" dirty="0" err="1">
                <a:solidFill>
                  <a:schemeClr val="bg1">
                    <a:lumMod val="50000"/>
                  </a:schemeClr>
                </a:solidFill>
                <a:latin typeface="+mn-lt"/>
              </a:rPr>
              <a:t>Pellentesque</a:t>
            </a:r>
            <a:r>
              <a:rPr lang="en-US" sz="900" dirty="0">
                <a:solidFill>
                  <a:schemeClr val="bg1">
                    <a:lumMod val="50000"/>
                  </a:schemeClr>
                </a:solidFill>
                <a:latin typeface="+mn-lt"/>
              </a:rPr>
              <a:t> habitant </a:t>
            </a:r>
            <a:r>
              <a:rPr lang="en-US" sz="900" dirty="0" err="1">
                <a:solidFill>
                  <a:schemeClr val="bg1">
                    <a:lumMod val="50000"/>
                  </a:schemeClr>
                </a:solidFill>
                <a:latin typeface="+mn-lt"/>
              </a:rPr>
              <a:t>morbi</a:t>
            </a:r>
            <a:r>
              <a:rPr lang="en-US" sz="900" dirty="0">
                <a:solidFill>
                  <a:schemeClr val="bg1">
                    <a:lumMod val="50000"/>
                  </a:schemeClr>
                </a:solidFill>
                <a:latin typeface="+mn-lt"/>
              </a:rPr>
              <a:t> </a:t>
            </a:r>
            <a:r>
              <a:rPr lang="en-US" sz="900" dirty="0" err="1">
                <a:solidFill>
                  <a:schemeClr val="bg1">
                    <a:lumMod val="50000"/>
                  </a:schemeClr>
                </a:solidFill>
                <a:latin typeface="+mn-lt"/>
              </a:rPr>
              <a:t>tristique</a:t>
            </a:r>
            <a:r>
              <a:rPr lang="en-US" sz="900" dirty="0">
                <a:solidFill>
                  <a:schemeClr val="bg1">
                    <a:lumMod val="50000"/>
                  </a:schemeClr>
                </a:solidFill>
                <a:latin typeface="+mn-lt"/>
              </a:rPr>
              <a:t> </a:t>
            </a:r>
            <a:r>
              <a:rPr lang="en-US" sz="900" dirty="0" err="1">
                <a:solidFill>
                  <a:schemeClr val="bg1">
                    <a:lumMod val="50000"/>
                  </a:schemeClr>
                </a:solidFill>
                <a:latin typeface="+mn-lt"/>
              </a:rPr>
              <a:t>senectus</a:t>
            </a:r>
            <a:r>
              <a:rPr lang="en-US" sz="900" dirty="0">
                <a:solidFill>
                  <a:schemeClr val="bg1">
                    <a:lumMod val="50000"/>
                  </a:schemeClr>
                </a:solidFill>
                <a:latin typeface="+mn-lt"/>
              </a:rPr>
              <a:t> et </a:t>
            </a:r>
            <a:r>
              <a:rPr lang="en-US" sz="900" dirty="0" err="1">
                <a:solidFill>
                  <a:schemeClr val="bg1">
                    <a:lumMod val="50000"/>
                  </a:schemeClr>
                </a:solidFill>
                <a:latin typeface="+mn-lt"/>
              </a:rPr>
              <a:t>netus</a:t>
            </a:r>
            <a:r>
              <a:rPr lang="en-US" sz="900" dirty="0">
                <a:solidFill>
                  <a:schemeClr val="bg1">
                    <a:lumMod val="50000"/>
                  </a:schemeClr>
                </a:solidFill>
                <a:latin typeface="+mn-lt"/>
              </a:rPr>
              <a:t> et </a:t>
            </a:r>
            <a:r>
              <a:rPr lang="en-US" sz="900" dirty="0" err="1">
                <a:solidFill>
                  <a:schemeClr val="bg1">
                    <a:lumMod val="50000"/>
                  </a:schemeClr>
                </a:solidFill>
                <a:latin typeface="+mn-lt"/>
              </a:rPr>
              <a:t>malesuada</a:t>
            </a:r>
            <a:r>
              <a:rPr lang="en-US" sz="900" dirty="0">
                <a:solidFill>
                  <a:schemeClr val="bg1">
                    <a:lumMod val="50000"/>
                  </a:schemeClr>
                </a:solidFill>
                <a:latin typeface="+mn-lt"/>
              </a:rPr>
              <a:t> fames ac </a:t>
            </a:r>
            <a:r>
              <a:rPr lang="en-US" sz="900" dirty="0" err="1">
                <a:solidFill>
                  <a:schemeClr val="bg1">
                    <a:lumMod val="50000"/>
                  </a:schemeClr>
                </a:solidFill>
                <a:latin typeface="+mn-lt"/>
              </a:rPr>
              <a:t>turpis</a:t>
            </a:r>
            <a:r>
              <a:rPr lang="en-US" sz="900" dirty="0">
                <a:solidFill>
                  <a:schemeClr val="bg1">
                    <a:lumMod val="50000"/>
                  </a:schemeClr>
                </a:solidFill>
                <a:latin typeface="+mn-lt"/>
              </a:rPr>
              <a:t> </a:t>
            </a:r>
            <a:r>
              <a:rPr lang="en-US" sz="900" dirty="0" err="1">
                <a:solidFill>
                  <a:schemeClr val="bg1">
                    <a:lumMod val="50000"/>
                  </a:schemeClr>
                </a:solidFill>
                <a:latin typeface="+mn-lt"/>
              </a:rPr>
              <a:t>egestas</a:t>
            </a:r>
            <a:r>
              <a:rPr lang="en-US" sz="900" dirty="0">
                <a:solidFill>
                  <a:schemeClr val="bg1">
                    <a:lumMod val="50000"/>
                  </a:schemeClr>
                </a:solidFill>
                <a:latin typeface="+mn-lt"/>
              </a:rPr>
              <a:t>. Proin pharetra </a:t>
            </a:r>
            <a:r>
              <a:rPr lang="en-US" sz="900" dirty="0" err="1">
                <a:solidFill>
                  <a:schemeClr val="bg1">
                    <a:lumMod val="50000"/>
                  </a:schemeClr>
                </a:solidFill>
                <a:latin typeface="+mn-lt"/>
              </a:rPr>
              <a:t>nonummy</a:t>
            </a:r>
            <a:r>
              <a:rPr lang="en-US" sz="900" dirty="0">
                <a:solidFill>
                  <a:schemeClr val="bg1">
                    <a:lumMod val="50000"/>
                  </a:schemeClr>
                </a:solidFill>
                <a:latin typeface="+mn-lt"/>
              </a:rPr>
              <a:t> </a:t>
            </a:r>
            <a:r>
              <a:rPr lang="en-US" sz="900" dirty="0" err="1">
                <a:solidFill>
                  <a:schemeClr val="bg1">
                    <a:lumMod val="50000"/>
                  </a:schemeClr>
                </a:solidFill>
                <a:latin typeface="+mn-lt"/>
              </a:rPr>
              <a:t>pede</a:t>
            </a:r>
            <a:r>
              <a:rPr lang="en-US" sz="900" dirty="0">
                <a:solidFill>
                  <a:schemeClr val="bg1">
                    <a:lumMod val="50000"/>
                  </a:schemeClr>
                </a:solidFill>
                <a:latin typeface="+mn-lt"/>
              </a:rPr>
              <a:t>. </a:t>
            </a:r>
            <a:r>
              <a:rPr lang="en-US" sz="900" dirty="0" err="1">
                <a:solidFill>
                  <a:schemeClr val="bg1">
                    <a:lumMod val="50000"/>
                  </a:schemeClr>
                </a:solidFill>
                <a:latin typeface="+mn-lt"/>
              </a:rPr>
              <a:t>Mauris</a:t>
            </a:r>
            <a:r>
              <a:rPr lang="en-US" sz="900" dirty="0">
                <a:solidFill>
                  <a:schemeClr val="bg1">
                    <a:lumMod val="50000"/>
                  </a:schemeClr>
                </a:solidFill>
                <a:latin typeface="+mn-lt"/>
              </a:rPr>
              <a:t> et </a:t>
            </a:r>
            <a:r>
              <a:rPr lang="en-US" sz="900" dirty="0" err="1">
                <a:solidFill>
                  <a:schemeClr val="bg1">
                    <a:lumMod val="50000"/>
                  </a:schemeClr>
                </a:solidFill>
                <a:latin typeface="+mn-lt"/>
              </a:rPr>
              <a:t>orci</a:t>
            </a:r>
            <a:r>
              <a:rPr lang="en-US" sz="900" dirty="0">
                <a:solidFill>
                  <a:schemeClr val="bg1">
                    <a:lumMod val="50000"/>
                  </a:schemeClr>
                </a:solidFill>
                <a:latin typeface="+mn-lt"/>
              </a:rPr>
              <a:t>. Lorem ipsum dolor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consectetuer</a:t>
            </a:r>
            <a:r>
              <a:rPr lang="en-US" sz="900" dirty="0">
                <a:solidFill>
                  <a:schemeClr val="bg1">
                    <a:lumMod val="50000"/>
                  </a:schemeClr>
                </a:solidFill>
                <a:latin typeface="+mn-lt"/>
              </a:rPr>
              <a:t> </a:t>
            </a:r>
            <a:r>
              <a:rPr lang="en-US" sz="900" dirty="0" err="1">
                <a:solidFill>
                  <a:schemeClr val="bg1">
                    <a:lumMod val="50000"/>
                  </a:schemeClr>
                </a:solidFill>
                <a:latin typeface="+mn-lt"/>
              </a:rPr>
              <a:t>adipiscing</a:t>
            </a:r>
            <a:r>
              <a:rPr lang="en-US" sz="900" dirty="0">
                <a:solidFill>
                  <a:schemeClr val="bg1">
                    <a:lumMod val="50000"/>
                  </a:schemeClr>
                </a:solidFill>
                <a:latin typeface="+mn-lt"/>
              </a:rPr>
              <a:t> </a:t>
            </a:r>
            <a:r>
              <a:rPr lang="en-US" sz="900" dirty="0" err="1">
                <a:solidFill>
                  <a:schemeClr val="bg1">
                    <a:lumMod val="50000"/>
                  </a:schemeClr>
                </a:solidFill>
                <a:latin typeface="+mn-lt"/>
              </a:rPr>
              <a:t>elit</a:t>
            </a:r>
            <a:r>
              <a:rPr lang="en-US" sz="900" dirty="0">
                <a:solidFill>
                  <a:schemeClr val="bg1">
                    <a:lumMod val="50000"/>
                  </a:schemeClr>
                </a:solidFill>
                <a:latin typeface="+mn-lt"/>
              </a:rPr>
              <a:t>. Maecenas </a:t>
            </a:r>
            <a:r>
              <a:rPr lang="en-US" sz="900" dirty="0" err="1">
                <a:solidFill>
                  <a:schemeClr val="bg1">
                    <a:lumMod val="50000"/>
                  </a:schemeClr>
                </a:solidFill>
                <a:latin typeface="+mn-lt"/>
              </a:rPr>
              <a:t>porttitor</a:t>
            </a:r>
            <a:r>
              <a:rPr lang="en-US" sz="900" dirty="0">
                <a:solidFill>
                  <a:schemeClr val="bg1">
                    <a:lumMod val="50000"/>
                  </a:schemeClr>
                </a:solidFill>
                <a:latin typeface="+mn-lt"/>
              </a:rPr>
              <a:t> </a:t>
            </a:r>
            <a:r>
              <a:rPr lang="en-US" sz="900" dirty="0" err="1">
                <a:solidFill>
                  <a:schemeClr val="bg1">
                    <a:lumMod val="50000"/>
                  </a:schemeClr>
                </a:solidFill>
                <a:latin typeface="+mn-lt"/>
              </a:rPr>
              <a:t>congue</a:t>
            </a:r>
            <a:r>
              <a:rPr lang="en-US" sz="900" dirty="0">
                <a:solidFill>
                  <a:schemeClr val="bg1">
                    <a:lumMod val="50000"/>
                  </a:schemeClr>
                </a:solidFill>
                <a:latin typeface="+mn-lt"/>
              </a:rPr>
              <a:t> </a:t>
            </a:r>
            <a:r>
              <a:rPr lang="en-US" sz="900" dirty="0" err="1">
                <a:solidFill>
                  <a:schemeClr val="bg1">
                    <a:lumMod val="50000"/>
                  </a:schemeClr>
                </a:solidFill>
                <a:latin typeface="+mn-lt"/>
              </a:rPr>
              <a:t>massa</a:t>
            </a:r>
            <a:r>
              <a:rPr lang="en-US" sz="900" dirty="0">
                <a:solidFill>
                  <a:schemeClr val="bg1">
                    <a:lumMod val="50000"/>
                  </a:schemeClr>
                </a:solidFill>
                <a:latin typeface="+mn-lt"/>
              </a:rPr>
              <a:t>. </a:t>
            </a:r>
            <a:r>
              <a:rPr lang="en-US" sz="900" dirty="0" err="1">
                <a:solidFill>
                  <a:schemeClr val="bg1">
                    <a:lumMod val="50000"/>
                  </a:schemeClr>
                </a:solidFill>
                <a:latin typeface="+mn-lt"/>
              </a:rPr>
              <a:t>Fusce</a:t>
            </a:r>
            <a:r>
              <a:rPr lang="en-US" sz="900" dirty="0">
                <a:solidFill>
                  <a:schemeClr val="bg1">
                    <a:lumMod val="50000"/>
                  </a:schemeClr>
                </a:solidFill>
                <a:latin typeface="+mn-lt"/>
              </a:rPr>
              <a:t> </a:t>
            </a:r>
            <a:r>
              <a:rPr lang="en-US" sz="900" dirty="0" err="1">
                <a:solidFill>
                  <a:schemeClr val="bg1">
                    <a:lumMod val="50000"/>
                  </a:schemeClr>
                </a:solidFill>
                <a:latin typeface="+mn-lt"/>
              </a:rPr>
              <a:t>posuere</a:t>
            </a:r>
            <a:r>
              <a:rPr lang="en-US" sz="900" dirty="0">
                <a:solidFill>
                  <a:schemeClr val="bg1">
                    <a:lumMod val="50000"/>
                  </a:schemeClr>
                </a:solidFill>
                <a:latin typeface="+mn-lt"/>
              </a:rPr>
              <a:t>, magna sed pulvinar </a:t>
            </a:r>
            <a:r>
              <a:rPr lang="en-US" sz="900" dirty="0" err="1">
                <a:solidFill>
                  <a:schemeClr val="bg1">
                    <a:lumMod val="50000"/>
                  </a:schemeClr>
                </a:solidFill>
                <a:latin typeface="+mn-lt"/>
              </a:rPr>
              <a:t>ultricies</a:t>
            </a:r>
            <a:r>
              <a:rPr lang="en-US" sz="900" dirty="0">
                <a:solidFill>
                  <a:schemeClr val="bg1">
                    <a:lumMod val="50000"/>
                  </a:schemeClr>
                </a:solidFill>
                <a:latin typeface="+mn-lt"/>
              </a:rPr>
              <a:t>, </a:t>
            </a:r>
            <a:r>
              <a:rPr lang="en-US" sz="900" dirty="0" err="1">
                <a:solidFill>
                  <a:schemeClr val="bg1">
                    <a:lumMod val="50000"/>
                  </a:schemeClr>
                </a:solidFill>
                <a:latin typeface="+mn-lt"/>
              </a:rPr>
              <a:t>purus</a:t>
            </a:r>
            <a:r>
              <a:rPr lang="en-US" sz="900" dirty="0">
                <a:solidFill>
                  <a:schemeClr val="bg1">
                    <a:lumMod val="50000"/>
                  </a:schemeClr>
                </a:solidFill>
                <a:latin typeface="+mn-lt"/>
              </a:rPr>
              <a:t> </a:t>
            </a:r>
            <a:r>
              <a:rPr lang="en-US" sz="900" dirty="0" err="1">
                <a:solidFill>
                  <a:schemeClr val="bg1">
                    <a:lumMod val="50000"/>
                  </a:schemeClr>
                </a:solidFill>
                <a:latin typeface="+mn-lt"/>
              </a:rPr>
              <a:t>lectus</a:t>
            </a:r>
            <a:r>
              <a:rPr lang="en-US" sz="900" dirty="0">
                <a:solidFill>
                  <a:schemeClr val="bg1">
                    <a:lumMod val="50000"/>
                  </a:schemeClr>
                </a:solidFill>
                <a:latin typeface="+mn-lt"/>
              </a:rPr>
              <a:t> </a:t>
            </a:r>
            <a:r>
              <a:rPr lang="en-US" sz="900" dirty="0" err="1">
                <a:solidFill>
                  <a:schemeClr val="bg1">
                    <a:lumMod val="50000"/>
                  </a:schemeClr>
                </a:solidFill>
                <a:latin typeface="+mn-lt"/>
              </a:rPr>
              <a:t>malesuada</a:t>
            </a:r>
            <a:r>
              <a:rPr lang="en-US" sz="900" dirty="0">
                <a:solidFill>
                  <a:schemeClr val="bg1">
                    <a:lumMod val="50000"/>
                  </a:schemeClr>
                </a:solidFill>
                <a:latin typeface="+mn-lt"/>
              </a:rPr>
              <a:t> libero,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commodo</a:t>
            </a:r>
            <a:r>
              <a:rPr lang="en-US" sz="900" dirty="0">
                <a:solidFill>
                  <a:schemeClr val="bg1">
                    <a:lumMod val="50000"/>
                  </a:schemeClr>
                </a:solidFill>
                <a:latin typeface="+mn-lt"/>
              </a:rPr>
              <a:t> magna eros </a:t>
            </a:r>
            <a:r>
              <a:rPr lang="en-US" sz="900" dirty="0" err="1">
                <a:solidFill>
                  <a:schemeClr val="bg1">
                    <a:lumMod val="50000"/>
                  </a:schemeClr>
                </a:solidFill>
                <a:latin typeface="+mn-lt"/>
              </a:rPr>
              <a:t>quis</a:t>
            </a:r>
            <a:r>
              <a:rPr lang="en-US" sz="900" dirty="0">
                <a:solidFill>
                  <a:schemeClr val="bg1">
                    <a:lumMod val="50000"/>
                  </a:schemeClr>
                </a:solidFill>
                <a:latin typeface="+mn-lt"/>
              </a:rPr>
              <a:t> </a:t>
            </a:r>
            <a:r>
              <a:rPr lang="en-US" sz="900" dirty="0" err="1">
                <a:solidFill>
                  <a:schemeClr val="bg1">
                    <a:lumMod val="50000"/>
                  </a:schemeClr>
                </a:solidFill>
                <a:latin typeface="+mn-lt"/>
              </a:rPr>
              <a:t>urna</a:t>
            </a:r>
            <a:r>
              <a:rPr lang="en-US" sz="900" dirty="0">
                <a:solidFill>
                  <a:schemeClr val="bg1">
                    <a:lumMod val="50000"/>
                  </a:schemeClr>
                </a:solidFill>
                <a:latin typeface="+mn-lt"/>
              </a:rPr>
              <a:t>. </a:t>
            </a:r>
            <a:r>
              <a:rPr lang="en-US" sz="900" dirty="0" err="1">
                <a:solidFill>
                  <a:schemeClr val="bg1">
                    <a:lumMod val="50000"/>
                  </a:schemeClr>
                </a:solidFill>
                <a:latin typeface="+mn-lt"/>
              </a:rPr>
              <a:t>Pellentesque</a:t>
            </a:r>
            <a:r>
              <a:rPr lang="en-US" sz="900" dirty="0">
                <a:solidFill>
                  <a:schemeClr val="bg1">
                    <a:lumMod val="50000"/>
                  </a:schemeClr>
                </a:solidFill>
                <a:latin typeface="+mn-lt"/>
              </a:rPr>
              <a:t> habitant </a:t>
            </a:r>
            <a:r>
              <a:rPr lang="en-US" sz="900" dirty="0" err="1">
                <a:solidFill>
                  <a:schemeClr val="bg1">
                    <a:lumMod val="50000"/>
                  </a:schemeClr>
                </a:solidFill>
                <a:latin typeface="+mn-lt"/>
              </a:rPr>
              <a:t>morbi</a:t>
            </a:r>
            <a:r>
              <a:rPr lang="en-US" sz="900" dirty="0">
                <a:solidFill>
                  <a:schemeClr val="bg1">
                    <a:lumMod val="50000"/>
                  </a:schemeClr>
                </a:solidFill>
                <a:latin typeface="+mn-lt"/>
              </a:rPr>
              <a:t> </a:t>
            </a:r>
            <a:r>
              <a:rPr lang="en-US" sz="900" dirty="0" err="1">
                <a:solidFill>
                  <a:schemeClr val="bg1">
                    <a:lumMod val="50000"/>
                  </a:schemeClr>
                </a:solidFill>
                <a:latin typeface="+mn-lt"/>
              </a:rPr>
              <a:t>tristique</a:t>
            </a:r>
            <a:r>
              <a:rPr lang="en-US" sz="900" dirty="0">
                <a:solidFill>
                  <a:schemeClr val="bg1">
                    <a:lumMod val="50000"/>
                  </a:schemeClr>
                </a:solidFill>
                <a:latin typeface="+mn-lt"/>
              </a:rPr>
              <a:t> </a:t>
            </a:r>
            <a:r>
              <a:rPr lang="en-US" sz="900" dirty="0" err="1">
                <a:solidFill>
                  <a:schemeClr val="bg1">
                    <a:lumMod val="50000"/>
                  </a:schemeClr>
                </a:solidFill>
                <a:latin typeface="+mn-lt"/>
              </a:rPr>
              <a:t>senectus</a:t>
            </a:r>
            <a:r>
              <a:rPr lang="en-US" sz="900" dirty="0">
                <a:solidFill>
                  <a:schemeClr val="bg1">
                    <a:lumMod val="50000"/>
                  </a:schemeClr>
                </a:solidFill>
                <a:latin typeface="+mn-lt"/>
              </a:rPr>
              <a:t> et </a:t>
            </a:r>
            <a:r>
              <a:rPr lang="en-US" sz="900" dirty="0" err="1">
                <a:solidFill>
                  <a:schemeClr val="bg1">
                    <a:lumMod val="50000"/>
                  </a:schemeClr>
                </a:solidFill>
                <a:latin typeface="+mn-lt"/>
              </a:rPr>
              <a:t>netus</a:t>
            </a:r>
            <a:r>
              <a:rPr lang="en-US" sz="900" dirty="0">
                <a:solidFill>
                  <a:schemeClr val="bg1">
                    <a:lumMod val="50000"/>
                  </a:schemeClr>
                </a:solidFill>
                <a:latin typeface="+mn-lt"/>
              </a:rPr>
              <a:t> et </a:t>
            </a:r>
            <a:r>
              <a:rPr lang="en-US" sz="900" dirty="0" err="1">
                <a:solidFill>
                  <a:schemeClr val="bg1">
                    <a:lumMod val="50000"/>
                  </a:schemeClr>
                </a:solidFill>
                <a:latin typeface="+mn-lt"/>
              </a:rPr>
              <a:t>malesuada</a:t>
            </a:r>
            <a:r>
              <a:rPr lang="en-US" sz="900" dirty="0">
                <a:solidFill>
                  <a:schemeClr val="bg1">
                    <a:lumMod val="50000"/>
                  </a:schemeClr>
                </a:solidFill>
                <a:latin typeface="+mn-lt"/>
              </a:rPr>
              <a:t> fames ac </a:t>
            </a:r>
            <a:r>
              <a:rPr lang="en-US" sz="900" dirty="0" err="1">
                <a:solidFill>
                  <a:schemeClr val="bg1">
                    <a:lumMod val="50000"/>
                  </a:schemeClr>
                </a:solidFill>
                <a:latin typeface="+mn-lt"/>
              </a:rPr>
              <a:t>turpis</a:t>
            </a:r>
            <a:r>
              <a:rPr lang="en-US" sz="900" dirty="0">
                <a:solidFill>
                  <a:schemeClr val="bg1">
                    <a:lumMod val="50000"/>
                  </a:schemeClr>
                </a:solidFill>
                <a:latin typeface="+mn-lt"/>
              </a:rPr>
              <a:t> </a:t>
            </a:r>
            <a:r>
              <a:rPr lang="en-US" sz="900" dirty="0" err="1">
                <a:solidFill>
                  <a:schemeClr val="bg1">
                    <a:lumMod val="50000"/>
                  </a:schemeClr>
                </a:solidFill>
                <a:latin typeface="+mn-lt"/>
              </a:rPr>
              <a:t>egestas</a:t>
            </a:r>
            <a:r>
              <a:rPr lang="en-US" sz="900" dirty="0">
                <a:solidFill>
                  <a:schemeClr val="bg1">
                    <a:lumMod val="50000"/>
                  </a:schemeClr>
                </a:solidFill>
                <a:latin typeface="+mn-lt"/>
              </a:rPr>
              <a:t>. Proin pharetra </a:t>
            </a:r>
            <a:r>
              <a:rPr lang="en-US" sz="900" dirty="0" err="1">
                <a:solidFill>
                  <a:schemeClr val="bg1">
                    <a:lumMod val="50000"/>
                  </a:schemeClr>
                </a:solidFill>
                <a:latin typeface="+mn-lt"/>
              </a:rPr>
              <a:t>nonummy</a:t>
            </a:r>
            <a:r>
              <a:rPr lang="en-US" sz="900" dirty="0">
                <a:solidFill>
                  <a:schemeClr val="bg1">
                    <a:lumMod val="50000"/>
                  </a:schemeClr>
                </a:solidFill>
                <a:latin typeface="+mn-lt"/>
              </a:rPr>
              <a:t> </a:t>
            </a:r>
            <a:r>
              <a:rPr lang="en-US" sz="900" dirty="0" err="1">
                <a:solidFill>
                  <a:schemeClr val="bg1">
                    <a:lumMod val="50000"/>
                  </a:schemeClr>
                </a:solidFill>
                <a:latin typeface="+mn-lt"/>
              </a:rPr>
              <a:t>pede</a:t>
            </a:r>
            <a:r>
              <a:rPr lang="en-US" sz="900" dirty="0">
                <a:solidFill>
                  <a:schemeClr val="bg1">
                    <a:lumMod val="50000"/>
                  </a:schemeClr>
                </a:solidFill>
                <a:latin typeface="+mn-lt"/>
              </a:rPr>
              <a:t>. </a:t>
            </a:r>
            <a:r>
              <a:rPr lang="en-US" sz="900" dirty="0" err="1">
                <a:solidFill>
                  <a:schemeClr val="bg1">
                    <a:lumMod val="50000"/>
                  </a:schemeClr>
                </a:solidFill>
                <a:latin typeface="+mn-lt"/>
              </a:rPr>
              <a:t>Mauris</a:t>
            </a:r>
            <a:r>
              <a:rPr lang="en-US" sz="900" dirty="0">
                <a:solidFill>
                  <a:schemeClr val="bg1">
                    <a:lumMod val="50000"/>
                  </a:schemeClr>
                </a:solidFill>
                <a:latin typeface="+mn-lt"/>
              </a:rPr>
              <a:t> et </a:t>
            </a:r>
            <a:r>
              <a:rPr lang="en-US" sz="900" dirty="0" err="1">
                <a:solidFill>
                  <a:schemeClr val="bg1">
                    <a:lumMod val="50000"/>
                  </a:schemeClr>
                </a:solidFill>
                <a:latin typeface="+mn-lt"/>
              </a:rPr>
              <a:t>orci</a:t>
            </a:r>
            <a:r>
              <a:rPr lang="en-US" sz="900" dirty="0">
                <a:solidFill>
                  <a:schemeClr val="bg1">
                    <a:lumMod val="50000"/>
                  </a:schemeClr>
                </a:solidFill>
                <a:latin typeface="+mn-lt"/>
              </a:rPr>
              <a:t>.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commodo</a:t>
            </a:r>
            <a:r>
              <a:rPr lang="en-US" sz="900" dirty="0">
                <a:solidFill>
                  <a:schemeClr val="bg1">
                    <a:lumMod val="50000"/>
                  </a:schemeClr>
                </a:solidFill>
                <a:latin typeface="+mn-lt"/>
              </a:rPr>
              <a:t> magna eros </a:t>
            </a:r>
            <a:r>
              <a:rPr lang="en-US" sz="900" dirty="0" err="1">
                <a:solidFill>
                  <a:schemeClr val="bg1">
                    <a:lumMod val="50000"/>
                  </a:schemeClr>
                </a:solidFill>
                <a:latin typeface="+mn-lt"/>
              </a:rPr>
              <a:t>quis</a:t>
            </a:r>
            <a:r>
              <a:rPr lang="en-US" sz="900" dirty="0">
                <a:solidFill>
                  <a:schemeClr val="bg1">
                    <a:lumMod val="50000"/>
                  </a:schemeClr>
                </a:solidFill>
                <a:latin typeface="+mn-lt"/>
              </a:rPr>
              <a:t> </a:t>
            </a:r>
            <a:r>
              <a:rPr lang="en-US" sz="900" dirty="0" err="1">
                <a:solidFill>
                  <a:schemeClr val="bg1">
                    <a:lumMod val="50000"/>
                  </a:schemeClr>
                </a:solidFill>
                <a:latin typeface="+mn-lt"/>
              </a:rPr>
              <a:t>urna</a:t>
            </a:r>
            <a:r>
              <a:rPr lang="en-US" sz="900" dirty="0">
                <a:solidFill>
                  <a:schemeClr val="bg1">
                    <a:lumMod val="50000"/>
                  </a:schemeClr>
                </a:solidFill>
                <a:latin typeface="+mn-lt"/>
              </a:rPr>
              <a:t>. </a:t>
            </a:r>
            <a:r>
              <a:rPr lang="en-US" sz="900" dirty="0" err="1">
                <a:solidFill>
                  <a:schemeClr val="bg1">
                    <a:lumMod val="50000"/>
                  </a:schemeClr>
                </a:solidFill>
                <a:latin typeface="+mn-lt"/>
              </a:rPr>
              <a:t>Pellentesque</a:t>
            </a:r>
            <a:r>
              <a:rPr lang="en-US" sz="900" dirty="0">
                <a:solidFill>
                  <a:schemeClr val="bg1">
                    <a:lumMod val="50000"/>
                  </a:schemeClr>
                </a:solidFill>
                <a:latin typeface="+mn-lt"/>
              </a:rPr>
              <a:t> habitant </a:t>
            </a:r>
            <a:r>
              <a:rPr lang="en-US" sz="900" dirty="0" err="1">
                <a:solidFill>
                  <a:schemeClr val="bg1">
                    <a:lumMod val="50000"/>
                  </a:schemeClr>
                </a:solidFill>
                <a:latin typeface="+mn-lt"/>
              </a:rPr>
              <a:t>morbi</a:t>
            </a:r>
            <a:r>
              <a:rPr lang="en-US" sz="900" dirty="0">
                <a:solidFill>
                  <a:schemeClr val="bg1">
                    <a:lumMod val="50000"/>
                  </a:schemeClr>
                </a:solidFill>
                <a:latin typeface="+mn-lt"/>
              </a:rPr>
              <a:t> </a:t>
            </a:r>
            <a:r>
              <a:rPr lang="en-US" sz="900" dirty="0" err="1">
                <a:solidFill>
                  <a:schemeClr val="bg1">
                    <a:lumMod val="50000"/>
                  </a:schemeClr>
                </a:solidFill>
                <a:latin typeface="+mn-lt"/>
              </a:rPr>
              <a:t>tristique</a:t>
            </a:r>
            <a:r>
              <a:rPr lang="en-US" sz="900" dirty="0">
                <a:solidFill>
                  <a:schemeClr val="bg1">
                    <a:lumMod val="50000"/>
                  </a:schemeClr>
                </a:solidFill>
                <a:latin typeface="+mn-lt"/>
              </a:rPr>
              <a:t> </a:t>
            </a:r>
            <a:r>
              <a:rPr lang="en-US" sz="900" dirty="0" err="1">
                <a:solidFill>
                  <a:schemeClr val="bg1">
                    <a:lumMod val="50000"/>
                  </a:schemeClr>
                </a:solidFill>
                <a:latin typeface="+mn-lt"/>
              </a:rPr>
              <a:t>senectus</a:t>
            </a:r>
            <a:r>
              <a:rPr lang="en-US" sz="900" dirty="0">
                <a:solidFill>
                  <a:schemeClr val="bg1">
                    <a:lumMod val="50000"/>
                  </a:schemeClr>
                </a:solidFill>
                <a:latin typeface="+mn-lt"/>
              </a:rPr>
              <a:t> et </a:t>
            </a:r>
            <a:r>
              <a:rPr lang="en-US" sz="900" dirty="0" err="1">
                <a:solidFill>
                  <a:schemeClr val="bg1">
                    <a:lumMod val="50000"/>
                  </a:schemeClr>
                </a:solidFill>
                <a:latin typeface="+mn-lt"/>
              </a:rPr>
              <a:t>netus</a:t>
            </a:r>
            <a:r>
              <a:rPr lang="en-US" sz="900" dirty="0">
                <a:solidFill>
                  <a:schemeClr val="bg1">
                    <a:lumMod val="50000"/>
                  </a:schemeClr>
                </a:solidFill>
                <a:latin typeface="+mn-lt"/>
              </a:rPr>
              <a:t> et </a:t>
            </a:r>
            <a:r>
              <a:rPr lang="en-US" sz="900" dirty="0" err="1">
                <a:solidFill>
                  <a:schemeClr val="bg1">
                    <a:lumMod val="50000"/>
                  </a:schemeClr>
                </a:solidFill>
                <a:latin typeface="+mn-lt"/>
              </a:rPr>
              <a:t>malesuada</a:t>
            </a:r>
            <a:r>
              <a:rPr lang="en-US" sz="900" dirty="0">
                <a:solidFill>
                  <a:schemeClr val="bg1">
                    <a:lumMod val="50000"/>
                  </a:schemeClr>
                </a:solidFill>
                <a:latin typeface="+mn-lt"/>
              </a:rPr>
              <a:t> fames ac </a:t>
            </a:r>
            <a:r>
              <a:rPr lang="en-US" sz="900" dirty="0" err="1">
                <a:solidFill>
                  <a:schemeClr val="bg1">
                    <a:lumMod val="50000"/>
                  </a:schemeClr>
                </a:solidFill>
                <a:latin typeface="+mn-lt"/>
              </a:rPr>
              <a:t>turpis</a:t>
            </a:r>
            <a:r>
              <a:rPr lang="en-US" sz="900" dirty="0">
                <a:solidFill>
                  <a:schemeClr val="bg1">
                    <a:lumMod val="50000"/>
                  </a:schemeClr>
                </a:solidFill>
                <a:latin typeface="+mn-lt"/>
              </a:rPr>
              <a:t> </a:t>
            </a:r>
            <a:r>
              <a:rPr lang="en-US" sz="900" dirty="0" err="1">
                <a:solidFill>
                  <a:schemeClr val="bg1">
                    <a:lumMod val="50000"/>
                  </a:schemeClr>
                </a:solidFill>
                <a:latin typeface="+mn-lt"/>
              </a:rPr>
              <a:t>egestas</a:t>
            </a:r>
            <a:r>
              <a:rPr lang="en-US" sz="900" dirty="0">
                <a:solidFill>
                  <a:schemeClr val="bg1">
                    <a:lumMod val="50000"/>
                  </a:schemeClr>
                </a:solidFill>
                <a:latin typeface="+mn-lt"/>
              </a:rPr>
              <a:t>. Proin pharetra </a:t>
            </a:r>
            <a:r>
              <a:rPr lang="en-US" sz="900" dirty="0" err="1">
                <a:solidFill>
                  <a:schemeClr val="bg1">
                    <a:lumMod val="50000"/>
                  </a:schemeClr>
                </a:solidFill>
                <a:latin typeface="+mn-lt"/>
              </a:rPr>
              <a:t>nonummy</a:t>
            </a:r>
            <a:r>
              <a:rPr lang="en-US" sz="900" dirty="0">
                <a:solidFill>
                  <a:schemeClr val="bg1">
                    <a:lumMod val="50000"/>
                  </a:schemeClr>
                </a:solidFill>
                <a:latin typeface="+mn-lt"/>
              </a:rPr>
              <a:t> </a:t>
            </a:r>
            <a:r>
              <a:rPr lang="en-US" sz="900" dirty="0" err="1">
                <a:solidFill>
                  <a:schemeClr val="bg1">
                    <a:lumMod val="50000"/>
                  </a:schemeClr>
                </a:solidFill>
                <a:latin typeface="+mn-lt"/>
              </a:rPr>
              <a:t>pede</a:t>
            </a:r>
            <a:r>
              <a:rPr lang="en-US" sz="900" dirty="0">
                <a:solidFill>
                  <a:schemeClr val="bg1">
                    <a:lumMod val="50000"/>
                  </a:schemeClr>
                </a:solidFill>
                <a:latin typeface="+mn-lt"/>
              </a:rPr>
              <a:t>. </a:t>
            </a:r>
            <a:r>
              <a:rPr lang="en-US" sz="900" dirty="0" err="1">
                <a:solidFill>
                  <a:schemeClr val="bg1">
                    <a:lumMod val="50000"/>
                  </a:schemeClr>
                </a:solidFill>
                <a:latin typeface="+mn-lt"/>
              </a:rPr>
              <a:t>Mauris</a:t>
            </a:r>
            <a:r>
              <a:rPr lang="en-US" sz="900" dirty="0">
                <a:solidFill>
                  <a:schemeClr val="bg1">
                    <a:lumMod val="50000"/>
                  </a:schemeClr>
                </a:solidFill>
                <a:latin typeface="+mn-lt"/>
              </a:rPr>
              <a:t> et </a:t>
            </a:r>
            <a:r>
              <a:rPr lang="en-US" sz="900" dirty="0" err="1">
                <a:solidFill>
                  <a:schemeClr val="bg1">
                    <a:lumMod val="50000"/>
                  </a:schemeClr>
                </a:solidFill>
                <a:latin typeface="+mn-lt"/>
              </a:rPr>
              <a:t>orci</a:t>
            </a:r>
            <a:endParaRPr lang="en-US" sz="900" dirty="0">
              <a:solidFill>
                <a:schemeClr val="bg1">
                  <a:lumMod val="50000"/>
                </a:schemeClr>
              </a:solidFill>
              <a:latin typeface="+mn-lt"/>
            </a:endParaRPr>
          </a:p>
        </p:txBody>
      </p:sp>
    </p:spTree>
    <p:extLst>
      <p:ext uri="{BB962C8B-B14F-4D97-AF65-F5344CB8AC3E}">
        <p14:creationId xmlns:p14="http://schemas.microsoft.com/office/powerpoint/2010/main" val="39858336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10" name="Text Placeholder 2">
            <a:extLst>
              <a:ext uri="{FF2B5EF4-FFF2-40B4-BE49-F238E27FC236}">
                <a16:creationId xmlns:a16="http://schemas.microsoft.com/office/drawing/2014/main" id="{38CBC961-0D08-0345-A997-54BF8AD4A40F}"/>
              </a:ext>
            </a:extLst>
          </p:cNvPr>
          <p:cNvSpPr>
            <a:spLocks noGrp="1"/>
          </p:cNvSpPr>
          <p:nvPr>
            <p:ph idx="1"/>
          </p:nvPr>
        </p:nvSpPr>
        <p:spPr>
          <a:xfrm>
            <a:off x="419100" y="2523214"/>
            <a:ext cx="11149755" cy="365374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a:extLst>
              <a:ext uri="{FF2B5EF4-FFF2-40B4-BE49-F238E27FC236}">
                <a16:creationId xmlns:a16="http://schemas.microsoft.com/office/drawing/2014/main" id="{EB32F115-8AB8-2643-827A-745BA2098A86}"/>
              </a:ext>
            </a:extLst>
          </p:cNvPr>
          <p:cNvSpPr>
            <a:spLocks noGrp="1"/>
          </p:cNvSpPr>
          <p:nvPr>
            <p:ph type="title"/>
          </p:nvPr>
        </p:nvSpPr>
        <p:spPr>
          <a:xfrm>
            <a:off x="419100" y="1084063"/>
            <a:ext cx="11149755" cy="1135264"/>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8852433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7" name="Title Placeholder 1">
            <a:extLst>
              <a:ext uri="{FF2B5EF4-FFF2-40B4-BE49-F238E27FC236}">
                <a16:creationId xmlns:a16="http://schemas.microsoft.com/office/drawing/2014/main" id="{1C34AF33-A3C8-BE4F-80AE-5DD9C45D0070}"/>
              </a:ext>
            </a:extLst>
          </p:cNvPr>
          <p:cNvSpPr>
            <a:spLocks noGrp="1"/>
          </p:cNvSpPr>
          <p:nvPr>
            <p:ph type="title"/>
          </p:nvPr>
        </p:nvSpPr>
        <p:spPr>
          <a:xfrm>
            <a:off x="419100" y="1084062"/>
            <a:ext cx="11149755" cy="1183865"/>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9830763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4" name="Title 2">
            <a:extLst>
              <a:ext uri="{FF2B5EF4-FFF2-40B4-BE49-F238E27FC236}">
                <a16:creationId xmlns:a16="http://schemas.microsoft.com/office/drawing/2014/main" id="{B034A6F9-EC00-9F0E-5B65-2209A0B03BCC}"/>
              </a:ext>
            </a:extLst>
          </p:cNvPr>
          <p:cNvSpPr txBox="1">
            <a:spLocks/>
          </p:cNvSpPr>
          <p:nvPr userDrawn="1"/>
        </p:nvSpPr>
        <p:spPr>
          <a:xfrm>
            <a:off x="457200" y="377572"/>
            <a:ext cx="11274552" cy="82296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dirty="0"/>
              <a:t>Logos</a:t>
            </a:r>
          </a:p>
        </p:txBody>
      </p:sp>
      <p:sp>
        <p:nvSpPr>
          <p:cNvPr id="38" name="Rectangle 37">
            <a:extLst>
              <a:ext uri="{FF2B5EF4-FFF2-40B4-BE49-F238E27FC236}">
                <a16:creationId xmlns:a16="http://schemas.microsoft.com/office/drawing/2014/main" id="{EF93DB5F-BE91-B249-94F1-214EB99E6497}"/>
              </a:ext>
            </a:extLst>
          </p:cNvPr>
          <p:cNvSpPr/>
          <p:nvPr userDrawn="1"/>
        </p:nvSpPr>
        <p:spPr>
          <a:xfrm>
            <a:off x="3345253" y="1473798"/>
            <a:ext cx="2641210" cy="45333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Elevance Sans" pitchFamily="2" charset="77"/>
            </a:endParaRPr>
          </a:p>
        </p:txBody>
      </p:sp>
      <p:sp>
        <p:nvSpPr>
          <p:cNvPr id="39" name="Rectangle 38">
            <a:extLst>
              <a:ext uri="{FF2B5EF4-FFF2-40B4-BE49-F238E27FC236}">
                <a16:creationId xmlns:a16="http://schemas.microsoft.com/office/drawing/2014/main" id="{BF2CA398-553A-BBEB-30D0-9A537CE2613B}"/>
              </a:ext>
            </a:extLst>
          </p:cNvPr>
          <p:cNvSpPr/>
          <p:nvPr userDrawn="1"/>
        </p:nvSpPr>
        <p:spPr>
          <a:xfrm>
            <a:off x="6215063" y="1473798"/>
            <a:ext cx="2641210" cy="45333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Elevance Sans" pitchFamily="2" charset="77"/>
            </a:endParaRPr>
          </a:p>
        </p:txBody>
      </p:sp>
      <p:sp>
        <p:nvSpPr>
          <p:cNvPr id="40" name="Rectangle 39">
            <a:extLst>
              <a:ext uri="{FF2B5EF4-FFF2-40B4-BE49-F238E27FC236}">
                <a16:creationId xmlns:a16="http://schemas.microsoft.com/office/drawing/2014/main" id="{1CD37F86-46EF-BA89-0095-4990DBC21BE7}"/>
              </a:ext>
            </a:extLst>
          </p:cNvPr>
          <p:cNvSpPr/>
          <p:nvPr userDrawn="1"/>
        </p:nvSpPr>
        <p:spPr>
          <a:xfrm>
            <a:off x="9127262" y="1473798"/>
            <a:ext cx="2604490" cy="4533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Elevance Sans" pitchFamily="2" charset="77"/>
            </a:endParaRPr>
          </a:p>
        </p:txBody>
      </p:sp>
      <p:pic>
        <p:nvPicPr>
          <p:cNvPr id="46" name="Logo">
            <a:extLst>
              <a:ext uri="{FF2B5EF4-FFF2-40B4-BE49-F238E27FC236}">
                <a16:creationId xmlns:a16="http://schemas.microsoft.com/office/drawing/2014/main" id="{AD6C3CD4-F94F-E055-E0DF-A72C150AEB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8923" y="1622044"/>
            <a:ext cx="1397765" cy="210312"/>
          </a:xfrm>
          <a:prstGeom prst="rect">
            <a:avLst/>
          </a:prstGeom>
        </p:spPr>
      </p:pic>
      <p:pic>
        <p:nvPicPr>
          <p:cNvPr id="47" name="Logo">
            <a:extLst>
              <a:ext uri="{FF2B5EF4-FFF2-40B4-BE49-F238E27FC236}">
                <a16:creationId xmlns:a16="http://schemas.microsoft.com/office/drawing/2014/main" id="{3EEA9356-0DC3-0A49-B076-7C8880A0E2A0}"/>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844479" y="1622044"/>
            <a:ext cx="1399032" cy="210502"/>
          </a:xfrm>
          <a:prstGeom prst="rect">
            <a:avLst/>
          </a:prstGeom>
        </p:spPr>
      </p:pic>
      <p:pic>
        <p:nvPicPr>
          <p:cNvPr id="48" name="Logo white">
            <a:extLst>
              <a:ext uri="{FF2B5EF4-FFF2-40B4-BE49-F238E27FC236}">
                <a16:creationId xmlns:a16="http://schemas.microsoft.com/office/drawing/2014/main" id="{4D429343-8DAB-0098-369C-A1D1A3077C8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14484" y="1622044"/>
            <a:ext cx="1399032" cy="210506"/>
          </a:xfrm>
          <a:prstGeom prst="rect">
            <a:avLst/>
          </a:prstGeom>
        </p:spPr>
      </p:pic>
      <p:pic>
        <p:nvPicPr>
          <p:cNvPr id="49" name="Graphic 48">
            <a:extLst>
              <a:ext uri="{FF2B5EF4-FFF2-40B4-BE49-F238E27FC236}">
                <a16:creationId xmlns:a16="http://schemas.microsoft.com/office/drawing/2014/main" id="{1FDA5B81-05D2-F2E9-AD82-5AA52D38475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4064042" y="2184507"/>
            <a:ext cx="1203631" cy="210312"/>
          </a:xfrm>
          <a:prstGeom prst="rect">
            <a:avLst/>
          </a:prstGeom>
        </p:spPr>
      </p:pic>
      <p:pic>
        <p:nvPicPr>
          <p:cNvPr id="50" name="Logo">
            <a:extLst>
              <a:ext uri="{FF2B5EF4-FFF2-40B4-BE49-F238E27FC236}">
                <a16:creationId xmlns:a16="http://schemas.microsoft.com/office/drawing/2014/main" id="{40418FC1-3FA0-E05C-3FB6-C908EC5D4CE3}"/>
              </a:ext>
            </a:extLst>
          </p:cNvPr>
          <p:cNvPicPr>
            <a:picLocks noChangeAspect="1"/>
          </p:cNvPicPr>
          <p:nvPr userDrawn="1"/>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3966976" y="1622044"/>
            <a:ext cx="1397765" cy="210311"/>
          </a:xfrm>
          <a:prstGeom prst="rect">
            <a:avLst/>
          </a:prstGeom>
        </p:spPr>
      </p:pic>
      <p:pic>
        <p:nvPicPr>
          <p:cNvPr id="51" name="Graphic 50">
            <a:extLst>
              <a:ext uri="{FF2B5EF4-FFF2-40B4-BE49-F238E27FC236}">
                <a16:creationId xmlns:a16="http://schemas.microsoft.com/office/drawing/2014/main" id="{C70FCAEA-E676-8DF7-9895-BD3518CEE950}"/>
              </a:ext>
            </a:extLst>
          </p:cNvPr>
          <p:cNvPicPr>
            <a:picLocks noChangeAspect="1"/>
          </p:cNvPicPr>
          <p:nvPr userDrawn="1"/>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175990" y="2184508"/>
            <a:ext cx="1203631" cy="210311"/>
          </a:xfrm>
          <a:prstGeom prst="rect">
            <a:avLst/>
          </a:prstGeom>
        </p:spPr>
      </p:pic>
      <p:pic>
        <p:nvPicPr>
          <p:cNvPr id="52" name="Graphic 51">
            <a:extLst>
              <a:ext uri="{FF2B5EF4-FFF2-40B4-BE49-F238E27FC236}">
                <a16:creationId xmlns:a16="http://schemas.microsoft.com/office/drawing/2014/main" id="{BDFD1DAD-F40B-0F51-D5E7-8EA9614F7E82}"/>
              </a:ext>
            </a:extLst>
          </p:cNvPr>
          <p:cNvPicPr>
            <a:picLocks noChangeAspect="1"/>
          </p:cNvPicPr>
          <p:nvPr userDrawn="1"/>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6942180" y="2184603"/>
            <a:ext cx="1203631" cy="210311"/>
          </a:xfrm>
          <a:prstGeom prst="rect">
            <a:avLst/>
          </a:prstGeom>
        </p:spPr>
      </p:pic>
      <p:pic>
        <p:nvPicPr>
          <p:cNvPr id="53" name="Graphic 52">
            <a:extLst>
              <a:ext uri="{FF2B5EF4-FFF2-40B4-BE49-F238E27FC236}">
                <a16:creationId xmlns:a16="http://schemas.microsoft.com/office/drawing/2014/main" id="{988E9288-DD9A-91E7-8C72-B0C999878FF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r="12164"/>
          <a:stretch>
            <a:fillRect/>
          </a:stretch>
        </p:blipFill>
        <p:spPr>
          <a:xfrm>
            <a:off x="9799575" y="2184507"/>
            <a:ext cx="1228851" cy="210506"/>
          </a:xfrm>
          <a:custGeom>
            <a:avLst/>
            <a:gdLst>
              <a:gd name="connsiteX0" fmla="*/ 0 w 1228851"/>
              <a:gd name="connsiteY0" fmla="*/ 0 h 210506"/>
              <a:gd name="connsiteX1" fmla="*/ 1228851 w 1228851"/>
              <a:gd name="connsiteY1" fmla="*/ 0 h 210506"/>
              <a:gd name="connsiteX2" fmla="*/ 1228851 w 1228851"/>
              <a:gd name="connsiteY2" fmla="*/ 210506 h 210506"/>
              <a:gd name="connsiteX3" fmla="*/ 0 w 1228851"/>
              <a:gd name="connsiteY3" fmla="*/ 210506 h 210506"/>
            </a:gdLst>
            <a:ahLst/>
            <a:cxnLst>
              <a:cxn ang="0">
                <a:pos x="connsiteX0" y="connsiteY0"/>
              </a:cxn>
              <a:cxn ang="0">
                <a:pos x="connsiteX1" y="connsiteY1"/>
              </a:cxn>
              <a:cxn ang="0">
                <a:pos x="connsiteX2" y="connsiteY2"/>
              </a:cxn>
              <a:cxn ang="0">
                <a:pos x="connsiteX3" y="connsiteY3"/>
              </a:cxn>
            </a:cxnLst>
            <a:rect l="l" t="t" r="r" b="b"/>
            <a:pathLst>
              <a:path w="1228851" h="210506">
                <a:moveTo>
                  <a:pt x="0" y="0"/>
                </a:moveTo>
                <a:lnTo>
                  <a:pt x="1228851" y="0"/>
                </a:lnTo>
                <a:lnTo>
                  <a:pt x="1228851" y="210506"/>
                </a:lnTo>
                <a:lnTo>
                  <a:pt x="0" y="210506"/>
                </a:lnTo>
                <a:close/>
              </a:path>
            </a:pathLst>
          </a:custGeom>
        </p:spPr>
      </p:pic>
      <p:pic>
        <p:nvPicPr>
          <p:cNvPr id="54" name="Graphic 53">
            <a:extLst>
              <a:ext uri="{FF2B5EF4-FFF2-40B4-BE49-F238E27FC236}">
                <a16:creationId xmlns:a16="http://schemas.microsoft.com/office/drawing/2014/main" id="{3F696D6A-79F1-2ACC-9E40-0351BA461F12}"/>
              </a:ext>
            </a:extLst>
          </p:cNvPr>
          <p:cNvPicPr>
            <a:picLocks noChangeAspect="1"/>
          </p:cNvPicPr>
          <p:nvPr userDrawn="1"/>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78922" y="2746971"/>
            <a:ext cx="1397765" cy="579167"/>
          </a:xfrm>
          <a:prstGeom prst="rect">
            <a:avLst/>
          </a:prstGeom>
        </p:spPr>
      </p:pic>
      <p:pic>
        <p:nvPicPr>
          <p:cNvPr id="55" name="Graphic 54">
            <a:extLst>
              <a:ext uri="{FF2B5EF4-FFF2-40B4-BE49-F238E27FC236}">
                <a16:creationId xmlns:a16="http://schemas.microsoft.com/office/drawing/2014/main" id="{C7B6F142-8387-C699-1215-B8C2B29DC74F}"/>
              </a:ext>
            </a:extLst>
          </p:cNvPr>
          <p:cNvPicPr>
            <a:picLocks noChangeAspect="1"/>
          </p:cNvPicPr>
          <p:nvPr userDrawn="1"/>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3966976" y="2746971"/>
            <a:ext cx="1397765" cy="579166"/>
          </a:xfrm>
          <a:prstGeom prst="rect">
            <a:avLst/>
          </a:prstGeom>
        </p:spPr>
      </p:pic>
      <p:pic>
        <p:nvPicPr>
          <p:cNvPr id="56" name="Graphic 55">
            <a:extLst>
              <a:ext uri="{FF2B5EF4-FFF2-40B4-BE49-F238E27FC236}">
                <a16:creationId xmlns:a16="http://schemas.microsoft.com/office/drawing/2014/main" id="{AC4D2392-88D5-9FD2-9BE0-E38855D32217}"/>
              </a:ext>
            </a:extLst>
          </p:cNvPr>
          <p:cNvPicPr>
            <a:picLocks noChangeAspect="1"/>
          </p:cNvPicPr>
          <p:nvPr userDrawn="1"/>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6845114" y="2746971"/>
            <a:ext cx="1397763" cy="579166"/>
          </a:xfrm>
          <a:prstGeom prst="rect">
            <a:avLst/>
          </a:prstGeom>
        </p:spPr>
      </p:pic>
      <p:pic>
        <p:nvPicPr>
          <p:cNvPr id="57" name="Graphic 56">
            <a:extLst>
              <a:ext uri="{FF2B5EF4-FFF2-40B4-BE49-F238E27FC236}">
                <a16:creationId xmlns:a16="http://schemas.microsoft.com/office/drawing/2014/main" id="{87CD1BBA-F9BF-AD3A-AC9A-FC796AB69B02}"/>
              </a:ext>
            </a:extLst>
          </p:cNvPr>
          <p:cNvPicPr>
            <a:picLocks noChangeAspect="1"/>
          </p:cNvPicPr>
          <p:nvPr userDrawn="1"/>
        </p:nvPicPr>
        <p:blipFill>
          <a:blip r:embed="rId22" cstate="print">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9715119" y="2746971"/>
            <a:ext cx="1397763" cy="579165"/>
          </a:xfrm>
          <a:prstGeom prst="rect">
            <a:avLst/>
          </a:prstGeom>
        </p:spPr>
      </p:pic>
      <p:pic>
        <p:nvPicPr>
          <p:cNvPr id="58" name="Graphic 57">
            <a:extLst>
              <a:ext uri="{FF2B5EF4-FFF2-40B4-BE49-F238E27FC236}">
                <a16:creationId xmlns:a16="http://schemas.microsoft.com/office/drawing/2014/main" id="{E7ECF6DB-4F9D-7556-5CEE-ADB148BEB847}"/>
              </a:ext>
            </a:extLst>
          </p:cNvPr>
          <p:cNvPicPr>
            <a:picLocks noChangeAspect="1"/>
          </p:cNvPicPr>
          <p:nvPr userDrawn="1"/>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995105" y="3684342"/>
            <a:ext cx="1565401" cy="359007"/>
          </a:xfrm>
          <a:prstGeom prst="rect">
            <a:avLst/>
          </a:prstGeom>
        </p:spPr>
      </p:pic>
      <p:pic>
        <p:nvPicPr>
          <p:cNvPr id="59" name="Graphic 58">
            <a:extLst>
              <a:ext uri="{FF2B5EF4-FFF2-40B4-BE49-F238E27FC236}">
                <a16:creationId xmlns:a16="http://schemas.microsoft.com/office/drawing/2014/main" id="{53E79055-981E-F415-D836-24DD9BD72D06}"/>
              </a:ext>
            </a:extLst>
          </p:cNvPr>
          <p:cNvPicPr>
            <a:picLocks noChangeAspect="1"/>
          </p:cNvPicPr>
          <p:nvPr userDrawn="1"/>
        </p:nvPicPr>
        <p:blipFill>
          <a:blip r:embed="rId26" cstate="print">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3883159" y="3684342"/>
            <a:ext cx="1565399" cy="359007"/>
          </a:xfrm>
          <a:prstGeom prst="rect">
            <a:avLst/>
          </a:prstGeom>
        </p:spPr>
      </p:pic>
      <p:pic>
        <p:nvPicPr>
          <p:cNvPr id="60" name="Graphic 59">
            <a:extLst>
              <a:ext uri="{FF2B5EF4-FFF2-40B4-BE49-F238E27FC236}">
                <a16:creationId xmlns:a16="http://schemas.microsoft.com/office/drawing/2014/main" id="{F72BBB0B-774D-5142-D228-27D5B7DC780C}"/>
              </a:ext>
            </a:extLst>
          </p:cNvPr>
          <p:cNvPicPr>
            <a:picLocks noChangeAspect="1"/>
          </p:cNvPicPr>
          <p:nvPr userDrawn="1"/>
        </p:nvPicPr>
        <p:blipFill>
          <a:blip r:embed="rId28" cstate="print">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6761296" y="3684342"/>
            <a:ext cx="1565399" cy="359006"/>
          </a:xfrm>
          <a:prstGeom prst="rect">
            <a:avLst/>
          </a:prstGeom>
        </p:spPr>
      </p:pic>
      <p:pic>
        <p:nvPicPr>
          <p:cNvPr id="61" name="Graphic 60">
            <a:extLst>
              <a:ext uri="{FF2B5EF4-FFF2-40B4-BE49-F238E27FC236}">
                <a16:creationId xmlns:a16="http://schemas.microsoft.com/office/drawing/2014/main" id="{6B13C564-FBF5-1865-610D-7FCC8DF79660}"/>
              </a:ext>
            </a:extLst>
          </p:cNvPr>
          <p:cNvPicPr>
            <a:picLocks noChangeAspect="1"/>
          </p:cNvPicPr>
          <p:nvPr userDrawn="1"/>
        </p:nvPicPr>
        <p:blipFill>
          <a:blip r:embed="rId30" cstate="print">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9631303" y="3684342"/>
            <a:ext cx="1565395" cy="359006"/>
          </a:xfrm>
          <a:prstGeom prst="rect">
            <a:avLst/>
          </a:prstGeom>
        </p:spPr>
      </p:pic>
      <p:pic>
        <p:nvPicPr>
          <p:cNvPr id="62" name="Graphic 61">
            <a:extLst>
              <a:ext uri="{FF2B5EF4-FFF2-40B4-BE49-F238E27FC236}">
                <a16:creationId xmlns:a16="http://schemas.microsoft.com/office/drawing/2014/main" id="{EBDD0842-5B8E-37A6-0E45-9051779038B9}"/>
              </a:ext>
            </a:extLst>
          </p:cNvPr>
          <p:cNvPicPr>
            <a:picLocks noChangeAspect="1"/>
          </p:cNvPicPr>
          <p:nvPr userDrawn="1"/>
        </p:nvPicPr>
        <p:blipFill>
          <a:blip r:embed="rId32" cstate="print">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1169455" y="4401553"/>
            <a:ext cx="1216700" cy="532779"/>
          </a:xfrm>
          <a:prstGeom prst="rect">
            <a:avLst/>
          </a:prstGeom>
        </p:spPr>
      </p:pic>
      <p:pic>
        <p:nvPicPr>
          <p:cNvPr id="63" name="Graphic 62">
            <a:extLst>
              <a:ext uri="{FF2B5EF4-FFF2-40B4-BE49-F238E27FC236}">
                <a16:creationId xmlns:a16="http://schemas.microsoft.com/office/drawing/2014/main" id="{CE94BC48-02BE-9D0A-932C-A64365F23A6A}"/>
              </a:ext>
            </a:extLst>
          </p:cNvPr>
          <p:cNvPicPr>
            <a:picLocks noChangeAspect="1"/>
          </p:cNvPicPr>
          <p:nvPr userDrawn="1"/>
        </p:nvPicPr>
        <p:blipFill>
          <a:blip r:embed="rId34" cstate="print">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4115129" y="4401553"/>
            <a:ext cx="1216700" cy="532778"/>
          </a:xfrm>
          <a:prstGeom prst="rect">
            <a:avLst/>
          </a:prstGeom>
        </p:spPr>
      </p:pic>
      <p:pic>
        <p:nvPicPr>
          <p:cNvPr id="64" name="Graphic 63">
            <a:extLst>
              <a:ext uri="{FF2B5EF4-FFF2-40B4-BE49-F238E27FC236}">
                <a16:creationId xmlns:a16="http://schemas.microsoft.com/office/drawing/2014/main" id="{140B42B6-7C8A-603C-6A57-636370B50EE5}"/>
              </a:ext>
            </a:extLst>
          </p:cNvPr>
          <p:cNvPicPr>
            <a:picLocks noChangeAspect="1"/>
          </p:cNvPicPr>
          <p:nvPr userDrawn="1"/>
        </p:nvPicPr>
        <p:blipFill>
          <a:blip r:embed="rId36" cstate="print">
            <a:extLst>
              <a:ext uri="{28A0092B-C50C-407E-A947-70E740481C1C}">
                <a14:useLocalDpi xmlns:a14="http://schemas.microsoft.com/office/drawing/2010/main"/>
              </a:ext>
              <a:ext uri="{96DAC541-7B7A-43D3-8B79-37D633B846F1}">
                <asvg:svgBlip xmlns:asvg="http://schemas.microsoft.com/office/drawing/2016/SVG/main" r:embed="rId37"/>
              </a:ext>
            </a:extLst>
          </a:blip>
          <a:srcRect/>
          <a:stretch/>
        </p:blipFill>
        <p:spPr>
          <a:xfrm>
            <a:off x="6935646" y="4401553"/>
            <a:ext cx="1216698" cy="532778"/>
          </a:xfrm>
          <a:prstGeom prst="rect">
            <a:avLst/>
          </a:prstGeom>
        </p:spPr>
      </p:pic>
      <p:pic>
        <p:nvPicPr>
          <p:cNvPr id="65" name="Graphic 64">
            <a:extLst>
              <a:ext uri="{FF2B5EF4-FFF2-40B4-BE49-F238E27FC236}">
                <a16:creationId xmlns:a16="http://schemas.microsoft.com/office/drawing/2014/main" id="{48EB66B1-1C5B-869A-6A62-712C49821351}"/>
              </a:ext>
            </a:extLst>
          </p:cNvPr>
          <p:cNvPicPr>
            <a:picLocks noChangeAspect="1"/>
          </p:cNvPicPr>
          <p:nvPr userDrawn="1"/>
        </p:nvPicPr>
        <p:blipFill>
          <a:blip r:embed="rId38" cstate="print">
            <a:extLst>
              <a:ext uri="{28A0092B-C50C-407E-A947-70E740481C1C}">
                <a14:useLocalDpi xmlns:a14="http://schemas.microsoft.com/office/drawing/2010/main"/>
              </a:ext>
              <a:ext uri="{96DAC541-7B7A-43D3-8B79-37D633B846F1}">
                <asvg:svgBlip xmlns:asvg="http://schemas.microsoft.com/office/drawing/2016/SVG/main" r:embed="rId39"/>
              </a:ext>
            </a:extLst>
          </a:blip>
          <a:srcRect/>
          <a:stretch/>
        </p:blipFill>
        <p:spPr>
          <a:xfrm>
            <a:off x="9805651" y="4401553"/>
            <a:ext cx="1216698" cy="532777"/>
          </a:xfrm>
          <a:prstGeom prst="rect">
            <a:avLst/>
          </a:prstGeom>
        </p:spPr>
      </p:pic>
      <p:pic>
        <p:nvPicPr>
          <p:cNvPr id="66" name="Graphic 65">
            <a:extLst>
              <a:ext uri="{FF2B5EF4-FFF2-40B4-BE49-F238E27FC236}">
                <a16:creationId xmlns:a16="http://schemas.microsoft.com/office/drawing/2014/main" id="{2C34AC8B-6F9D-1E04-C8E3-FC45075B0145}"/>
              </a:ext>
            </a:extLst>
          </p:cNvPr>
          <p:cNvPicPr>
            <a:picLocks noChangeAspect="1"/>
          </p:cNvPicPr>
          <p:nvPr userDrawn="1"/>
        </p:nvPicPr>
        <p:blipFill>
          <a:blip r:embed="rId40" cstate="screen">
            <a:extLst>
              <a:ext uri="{28A0092B-C50C-407E-A947-70E740481C1C}">
                <a14:useLocalDpi xmlns:a14="http://schemas.microsoft.com/office/drawing/2010/main"/>
              </a:ext>
              <a:ext uri="{96DAC541-7B7A-43D3-8B79-37D633B846F1}">
                <asvg:svgBlip xmlns:asvg="http://schemas.microsoft.com/office/drawing/2016/SVG/main" r:embed="rId41"/>
              </a:ext>
            </a:extLst>
          </a:blip>
          <a:srcRect/>
          <a:stretch/>
        </p:blipFill>
        <p:spPr>
          <a:xfrm>
            <a:off x="1177012" y="5292536"/>
            <a:ext cx="1201586" cy="532779"/>
          </a:xfrm>
          <a:prstGeom prst="rect">
            <a:avLst/>
          </a:prstGeom>
        </p:spPr>
      </p:pic>
      <p:pic>
        <p:nvPicPr>
          <p:cNvPr id="67" name="Graphic 66">
            <a:extLst>
              <a:ext uri="{FF2B5EF4-FFF2-40B4-BE49-F238E27FC236}">
                <a16:creationId xmlns:a16="http://schemas.microsoft.com/office/drawing/2014/main" id="{3A0B2AD0-3F7C-2B43-7840-F745A17C25C6}"/>
              </a:ext>
            </a:extLst>
          </p:cNvPr>
          <p:cNvPicPr>
            <a:picLocks noChangeAspect="1"/>
          </p:cNvPicPr>
          <p:nvPr userDrawn="1"/>
        </p:nvPicPr>
        <p:blipFill>
          <a:blip r:embed="rId42" cstate="print">
            <a:extLst>
              <a:ext uri="{28A0092B-C50C-407E-A947-70E740481C1C}">
                <a14:useLocalDpi xmlns:a14="http://schemas.microsoft.com/office/drawing/2010/main"/>
              </a:ext>
              <a:ext uri="{96DAC541-7B7A-43D3-8B79-37D633B846F1}">
                <asvg:svgBlip xmlns:asvg="http://schemas.microsoft.com/office/drawing/2016/SVG/main" r:embed="rId43"/>
              </a:ext>
            </a:extLst>
          </a:blip>
          <a:srcRect/>
          <a:stretch/>
        </p:blipFill>
        <p:spPr>
          <a:xfrm>
            <a:off x="4065065" y="5292536"/>
            <a:ext cx="1201586" cy="532778"/>
          </a:xfrm>
          <a:prstGeom prst="rect">
            <a:avLst/>
          </a:prstGeom>
        </p:spPr>
      </p:pic>
      <p:pic>
        <p:nvPicPr>
          <p:cNvPr id="68" name="Graphic 67">
            <a:extLst>
              <a:ext uri="{FF2B5EF4-FFF2-40B4-BE49-F238E27FC236}">
                <a16:creationId xmlns:a16="http://schemas.microsoft.com/office/drawing/2014/main" id="{91EFA738-A22B-FC65-89D4-99308181AF00}"/>
              </a:ext>
            </a:extLst>
          </p:cNvPr>
          <p:cNvPicPr>
            <a:picLocks noChangeAspect="1"/>
          </p:cNvPicPr>
          <p:nvPr userDrawn="1"/>
        </p:nvPicPr>
        <p:blipFill>
          <a:blip r:embed="rId44" cstate="print">
            <a:extLst>
              <a:ext uri="{28A0092B-C50C-407E-A947-70E740481C1C}">
                <a14:useLocalDpi xmlns:a14="http://schemas.microsoft.com/office/drawing/2010/main"/>
              </a:ext>
              <a:ext uri="{96DAC541-7B7A-43D3-8B79-37D633B846F1}">
                <asvg:svgBlip xmlns:asvg="http://schemas.microsoft.com/office/drawing/2016/SVG/main" r:embed="rId45"/>
              </a:ext>
            </a:extLst>
          </a:blip>
          <a:srcRect/>
          <a:stretch/>
        </p:blipFill>
        <p:spPr>
          <a:xfrm>
            <a:off x="6943202" y="5292536"/>
            <a:ext cx="1201586" cy="532778"/>
          </a:xfrm>
          <a:prstGeom prst="rect">
            <a:avLst/>
          </a:prstGeom>
        </p:spPr>
      </p:pic>
      <p:pic>
        <p:nvPicPr>
          <p:cNvPr id="69" name="Graphic 68">
            <a:extLst>
              <a:ext uri="{FF2B5EF4-FFF2-40B4-BE49-F238E27FC236}">
                <a16:creationId xmlns:a16="http://schemas.microsoft.com/office/drawing/2014/main" id="{FF442D66-EF22-582B-C472-AACAAF912E2F}"/>
              </a:ext>
            </a:extLst>
          </p:cNvPr>
          <p:cNvPicPr>
            <a:picLocks noChangeAspect="1"/>
          </p:cNvPicPr>
          <p:nvPr userDrawn="1"/>
        </p:nvPicPr>
        <p:blipFill>
          <a:blip r:embed="rId46" cstate="print">
            <a:extLst>
              <a:ext uri="{28A0092B-C50C-407E-A947-70E740481C1C}">
                <a14:useLocalDpi xmlns:a14="http://schemas.microsoft.com/office/drawing/2010/main"/>
              </a:ext>
              <a:ext uri="{96DAC541-7B7A-43D3-8B79-37D633B846F1}">
                <asvg:svgBlip xmlns:asvg="http://schemas.microsoft.com/office/drawing/2016/SVG/main" r:embed="rId47"/>
              </a:ext>
            </a:extLst>
          </a:blip>
          <a:srcRect/>
          <a:stretch/>
        </p:blipFill>
        <p:spPr>
          <a:xfrm>
            <a:off x="9813207" y="5292536"/>
            <a:ext cx="1201586" cy="532778"/>
          </a:xfrm>
          <a:prstGeom prst="rect">
            <a:avLst/>
          </a:prstGeom>
        </p:spPr>
      </p:pic>
      <p:sp>
        <p:nvSpPr>
          <p:cNvPr id="85" name="TextBox 84">
            <a:extLst>
              <a:ext uri="{FF2B5EF4-FFF2-40B4-BE49-F238E27FC236}">
                <a16:creationId xmlns:a16="http://schemas.microsoft.com/office/drawing/2014/main" id="{775D5A6F-6DE5-55AC-8A2B-7FF41B089ABA}"/>
              </a:ext>
            </a:extLst>
          </p:cNvPr>
          <p:cNvSpPr txBox="1"/>
          <p:nvPr userDrawn="1"/>
        </p:nvSpPr>
        <p:spPr>
          <a:xfrm>
            <a:off x="367749" y="1169743"/>
            <a:ext cx="2454964" cy="338554"/>
          </a:xfrm>
          <a:prstGeom prst="rect">
            <a:avLst/>
          </a:prstGeom>
          <a:noFill/>
        </p:spPr>
        <p:txBody>
          <a:bodyPr wrap="square">
            <a:spAutoFit/>
          </a:bodyPr>
          <a:lstStyle/>
          <a:p>
            <a:r>
              <a:rPr lang="en-US" sz="1600" dirty="0">
                <a:solidFill>
                  <a:schemeClr val="tx2"/>
                </a:solidFill>
                <a:latin typeface="+mj-lt"/>
              </a:rPr>
              <a:t>Color</a:t>
            </a:r>
          </a:p>
        </p:txBody>
      </p:sp>
      <p:sp>
        <p:nvSpPr>
          <p:cNvPr id="86" name="TextBox 85">
            <a:extLst>
              <a:ext uri="{FF2B5EF4-FFF2-40B4-BE49-F238E27FC236}">
                <a16:creationId xmlns:a16="http://schemas.microsoft.com/office/drawing/2014/main" id="{F64D564B-1193-40B7-1276-BA6A1A576025}"/>
              </a:ext>
            </a:extLst>
          </p:cNvPr>
          <p:cNvSpPr txBox="1"/>
          <p:nvPr userDrawn="1"/>
        </p:nvSpPr>
        <p:spPr>
          <a:xfrm>
            <a:off x="3230219" y="1169743"/>
            <a:ext cx="2641210" cy="338554"/>
          </a:xfrm>
          <a:prstGeom prst="rect">
            <a:avLst/>
          </a:prstGeom>
          <a:noFill/>
        </p:spPr>
        <p:txBody>
          <a:bodyPr wrap="square">
            <a:spAutoFit/>
          </a:bodyPr>
          <a:lstStyle/>
          <a:p>
            <a:r>
              <a:rPr lang="en-US" sz="1600" dirty="0">
                <a:solidFill>
                  <a:schemeClr val="tx2"/>
                </a:solidFill>
                <a:latin typeface="+mj-lt"/>
              </a:rPr>
              <a:t>Reversed with blue</a:t>
            </a:r>
          </a:p>
        </p:txBody>
      </p:sp>
      <p:sp>
        <p:nvSpPr>
          <p:cNvPr id="87" name="TextBox 86">
            <a:extLst>
              <a:ext uri="{FF2B5EF4-FFF2-40B4-BE49-F238E27FC236}">
                <a16:creationId xmlns:a16="http://schemas.microsoft.com/office/drawing/2014/main" id="{D04820C3-4F14-6BBD-06E3-B5AB77CBAA01}"/>
              </a:ext>
            </a:extLst>
          </p:cNvPr>
          <p:cNvSpPr txBox="1"/>
          <p:nvPr userDrawn="1"/>
        </p:nvSpPr>
        <p:spPr>
          <a:xfrm>
            <a:off x="6112567" y="1169743"/>
            <a:ext cx="2743706" cy="338554"/>
          </a:xfrm>
          <a:prstGeom prst="rect">
            <a:avLst/>
          </a:prstGeom>
          <a:noFill/>
        </p:spPr>
        <p:txBody>
          <a:bodyPr wrap="square">
            <a:spAutoFit/>
          </a:bodyPr>
          <a:lstStyle/>
          <a:p>
            <a:r>
              <a:rPr lang="en-US" sz="1600" dirty="0">
                <a:solidFill>
                  <a:schemeClr val="tx2"/>
                </a:solidFill>
                <a:latin typeface="+mj-lt"/>
              </a:rPr>
              <a:t>Reversed with black</a:t>
            </a:r>
          </a:p>
        </p:txBody>
      </p:sp>
      <p:sp>
        <p:nvSpPr>
          <p:cNvPr id="88" name="TextBox 87">
            <a:extLst>
              <a:ext uri="{FF2B5EF4-FFF2-40B4-BE49-F238E27FC236}">
                <a16:creationId xmlns:a16="http://schemas.microsoft.com/office/drawing/2014/main" id="{F6E2D294-4B92-7CE0-5031-27AF775F9C84}"/>
              </a:ext>
            </a:extLst>
          </p:cNvPr>
          <p:cNvSpPr txBox="1"/>
          <p:nvPr userDrawn="1"/>
        </p:nvSpPr>
        <p:spPr>
          <a:xfrm>
            <a:off x="9014793" y="1169743"/>
            <a:ext cx="2743706" cy="338554"/>
          </a:xfrm>
          <a:prstGeom prst="rect">
            <a:avLst/>
          </a:prstGeom>
          <a:noFill/>
        </p:spPr>
        <p:txBody>
          <a:bodyPr wrap="square">
            <a:spAutoFit/>
          </a:bodyPr>
          <a:lstStyle/>
          <a:p>
            <a:r>
              <a:rPr lang="en-US" sz="1600" dirty="0">
                <a:solidFill>
                  <a:schemeClr val="tx2"/>
                </a:solidFill>
                <a:latin typeface="+mj-lt"/>
              </a:rPr>
              <a:t>Transparent</a:t>
            </a:r>
          </a:p>
        </p:txBody>
      </p:sp>
    </p:spTree>
    <p:extLst>
      <p:ext uri="{BB962C8B-B14F-4D97-AF65-F5344CB8AC3E}">
        <p14:creationId xmlns:p14="http://schemas.microsoft.com/office/powerpoint/2010/main" val="21563138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States">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C974A3-FBF0-6E4C-8011-670A78BFF929}"/>
              </a:ext>
            </a:extLst>
          </p:cNvPr>
          <p:cNvSpPr txBox="1"/>
          <p:nvPr userDrawn="1"/>
        </p:nvSpPr>
        <p:spPr>
          <a:xfrm>
            <a:off x="463827" y="410818"/>
            <a:ext cx="1056700" cy="461665"/>
          </a:xfrm>
          <a:prstGeom prst="rect">
            <a:avLst/>
          </a:prstGeom>
          <a:noFill/>
        </p:spPr>
        <p:txBody>
          <a:bodyPr wrap="none" rtlCol="0">
            <a:spAutoFit/>
          </a:bodyPr>
          <a:lstStyle/>
          <a:p>
            <a:r>
              <a:rPr lang="en-US" sz="2400" dirty="0">
                <a:solidFill>
                  <a:schemeClr val="accent1"/>
                </a:solidFill>
                <a:latin typeface="Arial" panose="020B0604020202020204" pitchFamily="34" charset="0"/>
                <a:cs typeface="Arial" panose="020B0604020202020204" pitchFamily="34" charset="0"/>
              </a:rPr>
              <a:t>States</a:t>
            </a:r>
          </a:p>
        </p:txBody>
      </p:sp>
      <p:cxnSp>
        <p:nvCxnSpPr>
          <p:cNvPr id="38" name="Straight Connector 37">
            <a:extLst>
              <a:ext uri="{FF2B5EF4-FFF2-40B4-BE49-F238E27FC236}">
                <a16:creationId xmlns:a16="http://schemas.microsoft.com/office/drawing/2014/main" id="{8DCC9A98-A111-7A44-B56B-BFF0839E2A46}"/>
              </a:ext>
            </a:extLst>
          </p:cNvPr>
          <p:cNvCxnSpPr>
            <a:cxnSpLocks/>
          </p:cNvCxnSpPr>
          <p:nvPr userDrawn="1"/>
        </p:nvCxnSpPr>
        <p:spPr>
          <a:xfrm>
            <a:off x="450575" y="874644"/>
            <a:ext cx="11290852" cy="0"/>
          </a:xfrm>
          <a:prstGeom prst="line">
            <a:avLst/>
          </a:prstGeom>
          <a:ln w="6350"/>
          <a:effectLst/>
        </p:spPr>
        <p:style>
          <a:lnRef idx="2">
            <a:schemeClr val="accent1"/>
          </a:lnRef>
          <a:fillRef idx="0">
            <a:schemeClr val="accent1"/>
          </a:fillRef>
          <a:effectRef idx="1">
            <a:schemeClr val="accent1"/>
          </a:effectRef>
          <a:fontRef idx="minor">
            <a:schemeClr val="tx1"/>
          </a:fontRef>
        </p:style>
      </p:cxnSp>
      <p:pic>
        <p:nvPicPr>
          <p:cNvPr id="59" name="Graphic 4">
            <a:extLst>
              <a:ext uri="{FF2B5EF4-FFF2-40B4-BE49-F238E27FC236}">
                <a16:creationId xmlns:a16="http://schemas.microsoft.com/office/drawing/2014/main" id="{655C4724-DDAF-ED4F-A91B-78465CCF473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95010" y="1450026"/>
            <a:ext cx="846491" cy="896284"/>
          </a:xfrm>
          <a:prstGeom prst="rect">
            <a:avLst/>
          </a:prstGeom>
        </p:spPr>
      </p:pic>
      <p:pic>
        <p:nvPicPr>
          <p:cNvPr id="60" name="Graphic 6">
            <a:extLst>
              <a:ext uri="{FF2B5EF4-FFF2-40B4-BE49-F238E27FC236}">
                <a16:creationId xmlns:a16="http://schemas.microsoft.com/office/drawing/2014/main" id="{50B1BEB1-3568-034E-AA45-86BF47409F5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1761" y="1159972"/>
            <a:ext cx="929480" cy="1278035"/>
          </a:xfrm>
          <a:prstGeom prst="rect">
            <a:avLst/>
          </a:prstGeom>
        </p:spPr>
      </p:pic>
      <p:pic>
        <p:nvPicPr>
          <p:cNvPr id="61" name="Graphic 8">
            <a:extLst>
              <a:ext uri="{FF2B5EF4-FFF2-40B4-BE49-F238E27FC236}">
                <a16:creationId xmlns:a16="http://schemas.microsoft.com/office/drawing/2014/main" id="{AD9267B9-142A-FB47-AC2D-A7F8ED229BE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051510" y="3080893"/>
            <a:ext cx="730307" cy="1112056"/>
          </a:xfrm>
          <a:prstGeom prst="rect">
            <a:avLst/>
          </a:prstGeom>
        </p:spPr>
      </p:pic>
      <p:pic>
        <p:nvPicPr>
          <p:cNvPr id="62" name="Graphic 10">
            <a:extLst>
              <a:ext uri="{FF2B5EF4-FFF2-40B4-BE49-F238E27FC236}">
                <a16:creationId xmlns:a16="http://schemas.microsoft.com/office/drawing/2014/main" id="{1E5C400C-286C-1C45-8596-88ADAA017EE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110170" y="1409656"/>
            <a:ext cx="1112056" cy="912881"/>
          </a:xfrm>
          <a:prstGeom prst="rect">
            <a:avLst/>
          </a:prstGeom>
        </p:spPr>
      </p:pic>
      <p:pic>
        <p:nvPicPr>
          <p:cNvPr id="63" name="Graphic 12">
            <a:extLst>
              <a:ext uri="{FF2B5EF4-FFF2-40B4-BE49-F238E27FC236}">
                <a16:creationId xmlns:a16="http://schemas.microsoft.com/office/drawing/2014/main" id="{A59EE958-47A0-564C-B114-7A9BA155867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040067" y="3180133"/>
            <a:ext cx="1029068" cy="929480"/>
          </a:xfrm>
          <a:prstGeom prst="rect">
            <a:avLst/>
          </a:prstGeom>
        </p:spPr>
      </p:pic>
      <p:pic>
        <p:nvPicPr>
          <p:cNvPr id="64" name="Graphic 14">
            <a:extLst>
              <a:ext uri="{FF2B5EF4-FFF2-40B4-BE49-F238E27FC236}">
                <a16:creationId xmlns:a16="http://schemas.microsoft.com/office/drawing/2014/main" id="{16B906C2-F59B-E341-B138-093002F58F7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111579" y="3426709"/>
            <a:ext cx="1112056" cy="597523"/>
          </a:xfrm>
          <a:prstGeom prst="rect">
            <a:avLst/>
          </a:prstGeom>
        </p:spPr>
      </p:pic>
      <p:pic>
        <p:nvPicPr>
          <p:cNvPr id="65" name="Graphic 16">
            <a:extLst>
              <a:ext uri="{FF2B5EF4-FFF2-40B4-BE49-F238E27FC236}">
                <a16:creationId xmlns:a16="http://schemas.microsoft.com/office/drawing/2014/main" id="{32866865-9EBB-CB4F-AB6E-B86844067B7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056917" y="4944085"/>
            <a:ext cx="829893" cy="896284"/>
          </a:xfrm>
          <a:prstGeom prst="rect">
            <a:avLst/>
          </a:prstGeom>
        </p:spPr>
      </p:pic>
      <p:pic>
        <p:nvPicPr>
          <p:cNvPr id="67" name="Graphic 18">
            <a:extLst>
              <a:ext uri="{FF2B5EF4-FFF2-40B4-BE49-F238E27FC236}">
                <a16:creationId xmlns:a16="http://schemas.microsoft.com/office/drawing/2014/main" id="{FFE974D8-18AD-EE40-98E1-C2C47B738C2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963294" y="1385763"/>
            <a:ext cx="497936" cy="896284"/>
          </a:xfrm>
          <a:prstGeom prst="rect">
            <a:avLst/>
          </a:prstGeom>
        </p:spPr>
      </p:pic>
      <p:pic>
        <p:nvPicPr>
          <p:cNvPr id="68" name="Graphic 20">
            <a:extLst>
              <a:ext uri="{FF2B5EF4-FFF2-40B4-BE49-F238E27FC236}">
                <a16:creationId xmlns:a16="http://schemas.microsoft.com/office/drawing/2014/main" id="{D8DC2371-1D71-344E-9687-D4B651B75C7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3220578" y="4978308"/>
            <a:ext cx="663915" cy="796697"/>
          </a:xfrm>
          <a:prstGeom prst="rect">
            <a:avLst/>
          </a:prstGeom>
        </p:spPr>
      </p:pic>
      <p:pic>
        <p:nvPicPr>
          <p:cNvPr id="69" name="Graphic 22">
            <a:extLst>
              <a:ext uri="{FF2B5EF4-FFF2-40B4-BE49-F238E27FC236}">
                <a16:creationId xmlns:a16="http://schemas.microsoft.com/office/drawing/2014/main" id="{47299309-E4F0-7742-BC91-65F7BD363840}"/>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4836513" y="5051838"/>
            <a:ext cx="1261437" cy="746903"/>
          </a:xfrm>
          <a:prstGeom prst="rect">
            <a:avLst/>
          </a:prstGeom>
        </p:spPr>
      </p:pic>
      <p:pic>
        <p:nvPicPr>
          <p:cNvPr id="124" name="Graphic 24">
            <a:extLst>
              <a:ext uri="{FF2B5EF4-FFF2-40B4-BE49-F238E27FC236}">
                <a16:creationId xmlns:a16="http://schemas.microsoft.com/office/drawing/2014/main" id="{8C8440D8-BE27-C141-838A-BB7F8E24EF05}"/>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8697913" y="3193890"/>
            <a:ext cx="1195045" cy="912881"/>
          </a:xfrm>
          <a:prstGeom prst="rect">
            <a:avLst/>
          </a:prstGeom>
        </p:spPr>
      </p:pic>
      <p:pic>
        <p:nvPicPr>
          <p:cNvPr id="126" name="Graphic 28">
            <a:extLst>
              <a:ext uri="{FF2B5EF4-FFF2-40B4-BE49-F238E27FC236}">
                <a16:creationId xmlns:a16="http://schemas.microsoft.com/office/drawing/2014/main" id="{63154336-5245-D244-9003-BFE61FAEC2B4}"/>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1433207" y="4877300"/>
            <a:ext cx="414947" cy="846491"/>
          </a:xfrm>
          <a:prstGeom prst="rect">
            <a:avLst/>
          </a:prstGeom>
        </p:spPr>
      </p:pic>
      <p:pic>
        <p:nvPicPr>
          <p:cNvPr id="127" name="Graphic 30">
            <a:extLst>
              <a:ext uri="{FF2B5EF4-FFF2-40B4-BE49-F238E27FC236}">
                <a16:creationId xmlns:a16="http://schemas.microsoft.com/office/drawing/2014/main" id="{77A0E29C-1E3E-004B-964B-6B1F3E51F0A1}"/>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3348961" y="3218133"/>
            <a:ext cx="597523" cy="912881"/>
          </a:xfrm>
          <a:prstGeom prst="rect">
            <a:avLst/>
          </a:prstGeom>
        </p:spPr>
      </p:pic>
      <p:sp>
        <p:nvSpPr>
          <p:cNvPr id="128" name="TextBox 127">
            <a:extLst>
              <a:ext uri="{FF2B5EF4-FFF2-40B4-BE49-F238E27FC236}">
                <a16:creationId xmlns:a16="http://schemas.microsoft.com/office/drawing/2014/main" id="{B4D683C0-760A-2341-B8E3-8299DE934D5F}"/>
              </a:ext>
            </a:extLst>
          </p:cNvPr>
          <p:cNvSpPr txBox="1"/>
          <p:nvPr userDrawn="1"/>
        </p:nvSpPr>
        <p:spPr>
          <a:xfrm>
            <a:off x="1406782" y="2563276"/>
            <a:ext cx="434734" cy="307777"/>
          </a:xfrm>
          <a:prstGeom prst="rect">
            <a:avLst/>
          </a:prstGeom>
          <a:noFill/>
        </p:spPr>
        <p:txBody>
          <a:bodyPr wrap="none" rtlCol="0">
            <a:spAutoFit/>
          </a:bodyPr>
          <a:lstStyle/>
          <a:p>
            <a:pPr defTabSz="812760"/>
            <a:r>
              <a:rPr lang="en-US" sz="1400" dirty="0">
                <a:solidFill>
                  <a:srgbClr val="5E5E5E"/>
                </a:solidFill>
                <a:latin typeface="Arial" panose="020B0604020202020204"/>
              </a:rPr>
              <a:t>CA</a:t>
            </a:r>
          </a:p>
        </p:txBody>
      </p:sp>
      <p:sp>
        <p:nvSpPr>
          <p:cNvPr id="129" name="TextBox 128">
            <a:extLst>
              <a:ext uri="{FF2B5EF4-FFF2-40B4-BE49-F238E27FC236}">
                <a16:creationId xmlns:a16="http://schemas.microsoft.com/office/drawing/2014/main" id="{460668B7-AF3A-004D-9AF5-EE16270D9FAD}"/>
              </a:ext>
            </a:extLst>
          </p:cNvPr>
          <p:cNvSpPr txBox="1"/>
          <p:nvPr userDrawn="1"/>
        </p:nvSpPr>
        <p:spPr>
          <a:xfrm>
            <a:off x="7248015" y="4295824"/>
            <a:ext cx="434734" cy="307777"/>
          </a:xfrm>
          <a:prstGeom prst="rect">
            <a:avLst/>
          </a:prstGeom>
          <a:noFill/>
        </p:spPr>
        <p:txBody>
          <a:bodyPr wrap="none" rtlCol="0">
            <a:spAutoFit/>
          </a:bodyPr>
          <a:lstStyle/>
          <a:p>
            <a:pPr defTabSz="812760"/>
            <a:r>
              <a:rPr lang="en-US" sz="1400" dirty="0">
                <a:solidFill>
                  <a:srgbClr val="5E5E5E"/>
                </a:solidFill>
                <a:latin typeface="Arial" panose="020B0604020202020204"/>
              </a:rPr>
              <a:t>NV</a:t>
            </a:r>
          </a:p>
        </p:txBody>
      </p:sp>
      <p:sp>
        <p:nvSpPr>
          <p:cNvPr id="130" name="TextBox 129">
            <a:extLst>
              <a:ext uri="{FF2B5EF4-FFF2-40B4-BE49-F238E27FC236}">
                <a16:creationId xmlns:a16="http://schemas.microsoft.com/office/drawing/2014/main" id="{562A2BCE-3351-7F4A-9BCC-6E9304238D69}"/>
              </a:ext>
            </a:extLst>
          </p:cNvPr>
          <p:cNvSpPr txBox="1"/>
          <p:nvPr userDrawn="1"/>
        </p:nvSpPr>
        <p:spPr>
          <a:xfrm>
            <a:off x="3416685" y="2563276"/>
            <a:ext cx="453970" cy="307777"/>
          </a:xfrm>
          <a:prstGeom prst="rect">
            <a:avLst/>
          </a:prstGeom>
          <a:noFill/>
        </p:spPr>
        <p:txBody>
          <a:bodyPr wrap="none" rtlCol="0">
            <a:spAutoFit/>
          </a:bodyPr>
          <a:lstStyle/>
          <a:p>
            <a:pPr defTabSz="812760"/>
            <a:r>
              <a:rPr lang="en-US" sz="1400" dirty="0">
                <a:solidFill>
                  <a:srgbClr val="5E5E5E"/>
                </a:solidFill>
                <a:latin typeface="Arial" panose="020B0604020202020204"/>
              </a:rPr>
              <a:t>CO</a:t>
            </a:r>
          </a:p>
        </p:txBody>
      </p:sp>
      <p:sp>
        <p:nvSpPr>
          <p:cNvPr id="131" name="TextBox 130">
            <a:extLst>
              <a:ext uri="{FF2B5EF4-FFF2-40B4-BE49-F238E27FC236}">
                <a16:creationId xmlns:a16="http://schemas.microsoft.com/office/drawing/2014/main" id="{128DD643-AC8C-7546-9419-AFAE95773C6C}"/>
              </a:ext>
            </a:extLst>
          </p:cNvPr>
          <p:cNvSpPr txBox="1"/>
          <p:nvPr userDrawn="1"/>
        </p:nvSpPr>
        <p:spPr>
          <a:xfrm>
            <a:off x="5368676" y="4295824"/>
            <a:ext cx="473206" cy="307777"/>
          </a:xfrm>
          <a:prstGeom prst="rect">
            <a:avLst/>
          </a:prstGeom>
          <a:noFill/>
        </p:spPr>
        <p:txBody>
          <a:bodyPr wrap="none" rtlCol="0">
            <a:spAutoFit/>
          </a:bodyPr>
          <a:lstStyle/>
          <a:p>
            <a:pPr defTabSz="812760"/>
            <a:r>
              <a:rPr lang="en-US" sz="1400" dirty="0">
                <a:solidFill>
                  <a:srgbClr val="5E5E5E"/>
                </a:solidFill>
                <a:latin typeface="Arial" panose="020B0604020202020204"/>
              </a:rPr>
              <a:t>MO</a:t>
            </a:r>
          </a:p>
        </p:txBody>
      </p:sp>
      <p:sp>
        <p:nvSpPr>
          <p:cNvPr id="132" name="TextBox 131">
            <a:extLst>
              <a:ext uri="{FF2B5EF4-FFF2-40B4-BE49-F238E27FC236}">
                <a16:creationId xmlns:a16="http://schemas.microsoft.com/office/drawing/2014/main" id="{3C6840ED-9095-984E-931F-60C26B04CA56}"/>
              </a:ext>
            </a:extLst>
          </p:cNvPr>
          <p:cNvSpPr txBox="1"/>
          <p:nvPr userDrawn="1"/>
        </p:nvSpPr>
        <p:spPr>
          <a:xfrm>
            <a:off x="1372311" y="6007329"/>
            <a:ext cx="444352" cy="307777"/>
          </a:xfrm>
          <a:prstGeom prst="rect">
            <a:avLst/>
          </a:prstGeom>
          <a:noFill/>
        </p:spPr>
        <p:txBody>
          <a:bodyPr wrap="none" rtlCol="0">
            <a:spAutoFit/>
          </a:bodyPr>
          <a:lstStyle/>
          <a:p>
            <a:pPr defTabSz="812760"/>
            <a:r>
              <a:rPr lang="en-US" sz="1400" dirty="0">
                <a:solidFill>
                  <a:srgbClr val="5E5E5E"/>
                </a:solidFill>
                <a:latin typeface="Arial" panose="020B0604020202020204"/>
              </a:rPr>
              <a:t>NH</a:t>
            </a:r>
          </a:p>
        </p:txBody>
      </p:sp>
      <p:sp>
        <p:nvSpPr>
          <p:cNvPr id="133" name="TextBox 132">
            <a:extLst>
              <a:ext uri="{FF2B5EF4-FFF2-40B4-BE49-F238E27FC236}">
                <a16:creationId xmlns:a16="http://schemas.microsoft.com/office/drawing/2014/main" id="{8D4CE885-4F61-504A-9DB3-E5341DB59674}"/>
              </a:ext>
            </a:extLst>
          </p:cNvPr>
          <p:cNvSpPr txBox="1"/>
          <p:nvPr userDrawn="1"/>
        </p:nvSpPr>
        <p:spPr>
          <a:xfrm>
            <a:off x="7264507" y="5986120"/>
            <a:ext cx="404278" cy="307777"/>
          </a:xfrm>
          <a:prstGeom prst="rect">
            <a:avLst/>
          </a:prstGeom>
          <a:noFill/>
        </p:spPr>
        <p:txBody>
          <a:bodyPr wrap="none" rtlCol="0">
            <a:spAutoFit/>
          </a:bodyPr>
          <a:lstStyle/>
          <a:p>
            <a:pPr defTabSz="812760"/>
            <a:r>
              <a:rPr lang="en-US" sz="1400" dirty="0">
                <a:solidFill>
                  <a:srgbClr val="5E5E5E"/>
                </a:solidFill>
                <a:latin typeface="Arial" panose="020B0604020202020204"/>
              </a:rPr>
              <a:t>WI</a:t>
            </a:r>
          </a:p>
        </p:txBody>
      </p:sp>
      <p:sp>
        <p:nvSpPr>
          <p:cNvPr id="134" name="TextBox 133">
            <a:extLst>
              <a:ext uri="{FF2B5EF4-FFF2-40B4-BE49-F238E27FC236}">
                <a16:creationId xmlns:a16="http://schemas.microsoft.com/office/drawing/2014/main" id="{E4344133-49FA-C044-97BB-28E01EBCE31E}"/>
              </a:ext>
            </a:extLst>
          </p:cNvPr>
          <p:cNvSpPr txBox="1"/>
          <p:nvPr userDrawn="1"/>
        </p:nvSpPr>
        <p:spPr>
          <a:xfrm>
            <a:off x="1410019" y="4297833"/>
            <a:ext cx="425116" cy="307777"/>
          </a:xfrm>
          <a:prstGeom prst="rect">
            <a:avLst/>
          </a:prstGeom>
          <a:noFill/>
        </p:spPr>
        <p:txBody>
          <a:bodyPr wrap="none" rtlCol="0">
            <a:spAutoFit/>
          </a:bodyPr>
          <a:lstStyle/>
          <a:p>
            <a:pPr defTabSz="812760"/>
            <a:r>
              <a:rPr lang="en-US" sz="1400" dirty="0">
                <a:solidFill>
                  <a:srgbClr val="5E5E5E"/>
                </a:solidFill>
                <a:latin typeface="Arial" panose="020B0604020202020204"/>
              </a:rPr>
              <a:t>KY</a:t>
            </a:r>
          </a:p>
        </p:txBody>
      </p:sp>
      <p:sp>
        <p:nvSpPr>
          <p:cNvPr id="135" name="TextBox 134">
            <a:extLst>
              <a:ext uri="{FF2B5EF4-FFF2-40B4-BE49-F238E27FC236}">
                <a16:creationId xmlns:a16="http://schemas.microsoft.com/office/drawing/2014/main" id="{88E32996-B512-4649-B510-E4039213ED12}"/>
              </a:ext>
            </a:extLst>
          </p:cNvPr>
          <p:cNvSpPr txBox="1"/>
          <p:nvPr userDrawn="1"/>
        </p:nvSpPr>
        <p:spPr>
          <a:xfrm>
            <a:off x="8962978" y="2563277"/>
            <a:ext cx="364202" cy="307777"/>
          </a:xfrm>
          <a:prstGeom prst="rect">
            <a:avLst/>
          </a:prstGeom>
          <a:noFill/>
        </p:spPr>
        <p:txBody>
          <a:bodyPr wrap="none" rtlCol="0">
            <a:spAutoFit/>
          </a:bodyPr>
          <a:lstStyle/>
          <a:p>
            <a:pPr defTabSz="812760"/>
            <a:r>
              <a:rPr lang="en-US" sz="1400" dirty="0">
                <a:solidFill>
                  <a:srgbClr val="5E5E5E"/>
                </a:solidFill>
                <a:latin typeface="Arial" panose="020B0604020202020204"/>
              </a:rPr>
              <a:t>IN</a:t>
            </a:r>
          </a:p>
        </p:txBody>
      </p:sp>
      <p:sp>
        <p:nvSpPr>
          <p:cNvPr id="136" name="TextBox 135">
            <a:extLst>
              <a:ext uri="{FF2B5EF4-FFF2-40B4-BE49-F238E27FC236}">
                <a16:creationId xmlns:a16="http://schemas.microsoft.com/office/drawing/2014/main" id="{10EFAF2E-9DC4-D341-BB48-D7BB234B0473}"/>
              </a:ext>
            </a:extLst>
          </p:cNvPr>
          <p:cNvSpPr txBox="1"/>
          <p:nvPr userDrawn="1"/>
        </p:nvSpPr>
        <p:spPr>
          <a:xfrm>
            <a:off x="5336825" y="5986121"/>
            <a:ext cx="411779" cy="307777"/>
          </a:xfrm>
          <a:prstGeom prst="rect">
            <a:avLst/>
          </a:prstGeom>
          <a:noFill/>
        </p:spPr>
        <p:txBody>
          <a:bodyPr wrap="none" rtlCol="0">
            <a:spAutoFit/>
          </a:bodyPr>
          <a:lstStyle/>
          <a:p>
            <a:pPr defTabSz="812760"/>
            <a:r>
              <a:rPr lang="en-US" sz="1400" dirty="0">
                <a:solidFill>
                  <a:srgbClr val="5E5E5E"/>
                </a:solidFill>
                <a:latin typeface="Arial" panose="020B0604020202020204"/>
              </a:rPr>
              <a:t>VA</a:t>
            </a:r>
          </a:p>
        </p:txBody>
      </p:sp>
      <p:sp>
        <p:nvSpPr>
          <p:cNvPr id="137" name="TextBox 136">
            <a:extLst>
              <a:ext uri="{FF2B5EF4-FFF2-40B4-BE49-F238E27FC236}">
                <a16:creationId xmlns:a16="http://schemas.microsoft.com/office/drawing/2014/main" id="{228F1FB3-2DA2-B346-A7DD-7C45AEA5859E}"/>
              </a:ext>
            </a:extLst>
          </p:cNvPr>
          <p:cNvSpPr txBox="1"/>
          <p:nvPr userDrawn="1"/>
        </p:nvSpPr>
        <p:spPr>
          <a:xfrm>
            <a:off x="5330011" y="2563276"/>
            <a:ext cx="423514" cy="307777"/>
          </a:xfrm>
          <a:prstGeom prst="rect">
            <a:avLst/>
          </a:prstGeom>
          <a:noFill/>
        </p:spPr>
        <p:txBody>
          <a:bodyPr wrap="none" rtlCol="0">
            <a:spAutoFit/>
          </a:bodyPr>
          <a:lstStyle/>
          <a:p>
            <a:pPr defTabSz="812760"/>
            <a:r>
              <a:rPr lang="en-US" sz="1400" dirty="0">
                <a:solidFill>
                  <a:srgbClr val="5E5E5E"/>
                </a:solidFill>
                <a:latin typeface="Arial" panose="020B0604020202020204"/>
              </a:rPr>
              <a:t>CT</a:t>
            </a:r>
          </a:p>
        </p:txBody>
      </p:sp>
      <p:sp>
        <p:nvSpPr>
          <p:cNvPr id="138" name="TextBox 137">
            <a:extLst>
              <a:ext uri="{FF2B5EF4-FFF2-40B4-BE49-F238E27FC236}">
                <a16:creationId xmlns:a16="http://schemas.microsoft.com/office/drawing/2014/main" id="{276D116C-F94C-C84E-BF4A-27C55E26ED6B}"/>
              </a:ext>
            </a:extLst>
          </p:cNvPr>
          <p:cNvSpPr txBox="1"/>
          <p:nvPr userDrawn="1"/>
        </p:nvSpPr>
        <p:spPr>
          <a:xfrm>
            <a:off x="7086167" y="2563276"/>
            <a:ext cx="444352" cy="307777"/>
          </a:xfrm>
          <a:prstGeom prst="rect">
            <a:avLst/>
          </a:prstGeom>
          <a:noFill/>
        </p:spPr>
        <p:txBody>
          <a:bodyPr wrap="none" rtlCol="0">
            <a:spAutoFit/>
          </a:bodyPr>
          <a:lstStyle/>
          <a:p>
            <a:pPr defTabSz="812760"/>
            <a:r>
              <a:rPr lang="en-US" sz="1400" dirty="0">
                <a:solidFill>
                  <a:srgbClr val="5E5E5E"/>
                </a:solidFill>
                <a:latin typeface="Arial" panose="020B0604020202020204"/>
              </a:rPr>
              <a:t>GA</a:t>
            </a:r>
          </a:p>
        </p:txBody>
      </p:sp>
      <p:sp>
        <p:nvSpPr>
          <p:cNvPr id="139" name="TextBox 138">
            <a:extLst>
              <a:ext uri="{FF2B5EF4-FFF2-40B4-BE49-F238E27FC236}">
                <a16:creationId xmlns:a16="http://schemas.microsoft.com/office/drawing/2014/main" id="{B48FEEAA-95A4-4E41-AB8F-81B3BDD06229}"/>
              </a:ext>
            </a:extLst>
          </p:cNvPr>
          <p:cNvSpPr txBox="1"/>
          <p:nvPr userDrawn="1"/>
        </p:nvSpPr>
        <p:spPr>
          <a:xfrm>
            <a:off x="9006465" y="4297833"/>
            <a:ext cx="434734" cy="307777"/>
          </a:xfrm>
          <a:prstGeom prst="rect">
            <a:avLst/>
          </a:prstGeom>
          <a:noFill/>
        </p:spPr>
        <p:txBody>
          <a:bodyPr wrap="none" rtlCol="0">
            <a:spAutoFit/>
          </a:bodyPr>
          <a:lstStyle/>
          <a:p>
            <a:pPr defTabSz="812760"/>
            <a:r>
              <a:rPr lang="en-US" sz="1400" dirty="0">
                <a:solidFill>
                  <a:srgbClr val="5E5E5E"/>
                </a:solidFill>
                <a:latin typeface="Arial" panose="020B0604020202020204"/>
              </a:rPr>
              <a:t>NY</a:t>
            </a:r>
          </a:p>
        </p:txBody>
      </p:sp>
      <p:sp>
        <p:nvSpPr>
          <p:cNvPr id="140" name="TextBox 139">
            <a:extLst>
              <a:ext uri="{FF2B5EF4-FFF2-40B4-BE49-F238E27FC236}">
                <a16:creationId xmlns:a16="http://schemas.microsoft.com/office/drawing/2014/main" id="{FA57D731-B994-5246-B7C8-54C31A2EEE62}"/>
              </a:ext>
            </a:extLst>
          </p:cNvPr>
          <p:cNvSpPr txBox="1"/>
          <p:nvPr userDrawn="1"/>
        </p:nvSpPr>
        <p:spPr>
          <a:xfrm>
            <a:off x="3306354" y="6007328"/>
            <a:ext cx="453970" cy="307777"/>
          </a:xfrm>
          <a:prstGeom prst="rect">
            <a:avLst/>
          </a:prstGeom>
          <a:noFill/>
        </p:spPr>
        <p:txBody>
          <a:bodyPr wrap="none" rtlCol="0">
            <a:spAutoFit/>
          </a:bodyPr>
          <a:lstStyle/>
          <a:p>
            <a:pPr defTabSz="812760"/>
            <a:r>
              <a:rPr lang="en-US" sz="1400" dirty="0">
                <a:solidFill>
                  <a:srgbClr val="5E5E5E"/>
                </a:solidFill>
                <a:latin typeface="Arial" panose="020B0604020202020204"/>
              </a:rPr>
              <a:t>OH</a:t>
            </a:r>
          </a:p>
        </p:txBody>
      </p:sp>
      <p:sp>
        <p:nvSpPr>
          <p:cNvPr id="141" name="TextBox 140">
            <a:extLst>
              <a:ext uri="{FF2B5EF4-FFF2-40B4-BE49-F238E27FC236}">
                <a16:creationId xmlns:a16="http://schemas.microsoft.com/office/drawing/2014/main" id="{D9C7FB4E-D234-314E-B872-4B6F6B286394}"/>
              </a:ext>
            </a:extLst>
          </p:cNvPr>
          <p:cNvSpPr txBox="1"/>
          <p:nvPr userDrawn="1"/>
        </p:nvSpPr>
        <p:spPr>
          <a:xfrm>
            <a:off x="3388782" y="4295824"/>
            <a:ext cx="453970" cy="307777"/>
          </a:xfrm>
          <a:prstGeom prst="rect">
            <a:avLst/>
          </a:prstGeom>
          <a:noFill/>
        </p:spPr>
        <p:txBody>
          <a:bodyPr wrap="none" rtlCol="0">
            <a:spAutoFit/>
          </a:bodyPr>
          <a:lstStyle/>
          <a:p>
            <a:pPr defTabSz="812760"/>
            <a:r>
              <a:rPr lang="en-US" sz="1400" dirty="0">
                <a:solidFill>
                  <a:srgbClr val="5E5E5E"/>
                </a:solidFill>
                <a:latin typeface="Arial" panose="020B0604020202020204"/>
              </a:rPr>
              <a:t>ME</a:t>
            </a:r>
          </a:p>
        </p:txBody>
      </p:sp>
      <p:pic>
        <p:nvPicPr>
          <p:cNvPr id="4" name="Graphic 3">
            <a:extLst>
              <a:ext uri="{FF2B5EF4-FFF2-40B4-BE49-F238E27FC236}">
                <a16:creationId xmlns:a16="http://schemas.microsoft.com/office/drawing/2014/main" id="{0E2487BB-F347-254B-A5E5-9999290A60D6}"/>
              </a:ext>
            </a:extLst>
          </p:cNvPr>
          <p:cNvPicPr>
            <a:picLocks noChangeAspect="1"/>
          </p:cNvPicPr>
          <p:nvPr userDrawn="1"/>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5056095" y="1450026"/>
            <a:ext cx="1134315" cy="1070108"/>
          </a:xfrm>
          <a:prstGeom prst="rect">
            <a:avLst/>
          </a:prstGeom>
        </p:spPr>
      </p:pic>
    </p:spTree>
    <p:extLst>
      <p:ext uri="{BB962C8B-B14F-4D97-AF65-F5344CB8AC3E}">
        <p14:creationId xmlns:p14="http://schemas.microsoft.com/office/powerpoint/2010/main" val="16686090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Using this template">
    <p:bg>
      <p:bgPr>
        <a:solidFill>
          <a:schemeClr val="accent1"/>
        </a:solidFill>
        <a:effectLst/>
      </p:bgPr>
    </p:bg>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0E7E116A-B92E-8FAA-881C-F4A8F1796838}"/>
              </a:ext>
            </a:extLst>
          </p:cNvPr>
          <p:cNvSpPr txBox="1">
            <a:spLocks/>
          </p:cNvSpPr>
          <p:nvPr userDrawn="1"/>
        </p:nvSpPr>
        <p:spPr>
          <a:xfrm>
            <a:off x="5948737" y="1647768"/>
            <a:ext cx="5301464" cy="399342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a:lnSpc>
                <a:spcPct val="100000"/>
              </a:lnSpc>
              <a:spcAft>
                <a:spcPts val="1800"/>
              </a:spcAft>
            </a:pPr>
            <a:r>
              <a:rPr lang="en-US" sz="1400" b="0" i="0" dirty="0">
                <a:solidFill>
                  <a:srgbClr val="FFFFFF"/>
                </a:solidFill>
                <a:effectLst/>
                <a:latin typeface="Elevance Sans" pitchFamily="2" charset="77"/>
              </a:rPr>
              <a:t>There are a variety of layouts, images, and brand colors</a:t>
            </a:r>
            <a:br>
              <a:rPr lang="en-US" sz="1400" b="0" i="0" dirty="0">
                <a:solidFill>
                  <a:srgbClr val="FFFFFF"/>
                </a:solidFill>
                <a:effectLst/>
                <a:latin typeface="Elevance Sans" pitchFamily="2" charset="77"/>
              </a:rPr>
            </a:br>
            <a:r>
              <a:rPr lang="en-US" sz="1400" b="0" i="0" dirty="0">
                <a:solidFill>
                  <a:srgbClr val="FFFFFF"/>
                </a:solidFill>
                <a:effectLst/>
                <a:latin typeface="Elevance Sans" pitchFamily="2" charset="77"/>
              </a:rPr>
              <a:t>available to use.</a:t>
            </a:r>
          </a:p>
          <a:p>
            <a:pPr>
              <a:lnSpc>
                <a:spcPct val="100000"/>
              </a:lnSpc>
              <a:spcAft>
                <a:spcPts val="1800"/>
              </a:spcAft>
            </a:pPr>
            <a:r>
              <a:rPr lang="en-US" sz="1400" b="0" i="0" dirty="0">
                <a:solidFill>
                  <a:srgbClr val="FFFFFF"/>
                </a:solidFill>
                <a:effectLst/>
                <a:latin typeface="Elevance Sans" pitchFamily="2" charset="77"/>
              </a:rPr>
              <a:t>There are a few Covers you can choose from. You can find </a:t>
            </a:r>
            <a:br>
              <a:rPr lang="en-US" sz="1400" b="0" i="0" dirty="0">
                <a:solidFill>
                  <a:srgbClr val="FFFFFF"/>
                </a:solidFill>
                <a:effectLst/>
                <a:latin typeface="Elevance Sans" pitchFamily="2" charset="77"/>
              </a:rPr>
            </a:br>
            <a:r>
              <a:rPr lang="en-US" sz="1400" b="0" i="0" dirty="0">
                <a:solidFill>
                  <a:srgbClr val="FFFFFF"/>
                </a:solidFill>
                <a:effectLst/>
                <a:latin typeface="Elevance Sans" pitchFamily="2" charset="77"/>
              </a:rPr>
              <a:t>them in the Master slides. For different brand versions, please only place the logo on the Cover slide where</a:t>
            </a:r>
            <a:r>
              <a:rPr lang="en-US" sz="1400" b="0" i="0" dirty="0">
                <a:solidFill>
                  <a:srgbClr val="FFFFFF"/>
                </a:solidFill>
                <a:latin typeface="Elevance Sans" pitchFamily="2" charset="77"/>
              </a:rPr>
              <a:t> </a:t>
            </a:r>
            <a:r>
              <a:rPr lang="en-US" sz="1400" b="0" i="0" dirty="0">
                <a:solidFill>
                  <a:srgbClr val="FFFFFF"/>
                </a:solidFill>
                <a:effectLst/>
                <a:latin typeface="Elevance Sans" pitchFamily="2" charset="77"/>
              </a:rPr>
              <a:t>indicated, and then choose the appropriate corresponding legal tagline slide.</a:t>
            </a:r>
          </a:p>
          <a:p>
            <a:pPr>
              <a:lnSpc>
                <a:spcPct val="100000"/>
              </a:lnSpc>
              <a:spcAft>
                <a:spcPts val="1800"/>
              </a:spcAft>
            </a:pPr>
            <a:r>
              <a:rPr lang="en-US" sz="1400" b="0" i="0" dirty="0">
                <a:solidFill>
                  <a:srgbClr val="FFFFFF"/>
                </a:solidFill>
                <a:effectLst/>
                <a:latin typeface="Elevance Sans" pitchFamily="2" charset="77"/>
              </a:rPr>
              <a:t>Please find the logos at the </a:t>
            </a:r>
            <a:r>
              <a:rPr lang="en-US" sz="1400" b="1" dirty="0">
                <a:solidFill>
                  <a:srgbClr val="FFFFFF"/>
                </a:solidFill>
                <a:effectLst/>
                <a:latin typeface="Elevance Sans Semibold" pitchFamily="2" charset="77"/>
              </a:rPr>
              <a:t>Master Slide level (View &gt; Slide Master)</a:t>
            </a:r>
            <a:r>
              <a:rPr lang="en-US" sz="1400" b="0" i="0" dirty="0">
                <a:solidFill>
                  <a:srgbClr val="FFFFFF"/>
                </a:solidFill>
                <a:effectLst/>
                <a:latin typeface="Elevance Sans" pitchFamily="2" charset="77"/>
              </a:rPr>
              <a:t> within the </a:t>
            </a:r>
            <a:r>
              <a:rPr lang="en-US" sz="1400" b="1" dirty="0">
                <a:solidFill>
                  <a:srgbClr val="FFFFFF"/>
                </a:solidFill>
                <a:effectLst/>
                <a:latin typeface="Elevance Sans Semibold" pitchFamily="2" charset="77"/>
              </a:rPr>
              <a:t>“Assets” </a:t>
            </a:r>
            <a:r>
              <a:rPr lang="en-US" sz="1400" b="0" i="0" dirty="0">
                <a:solidFill>
                  <a:srgbClr val="FFFFFF"/>
                </a:solidFill>
                <a:effectLst/>
                <a:latin typeface="Elevance Sans" pitchFamily="2" charset="77"/>
              </a:rPr>
              <a:t>section for easy copy and paste </a:t>
            </a:r>
            <a:br>
              <a:rPr lang="en-US" sz="1400" b="0" i="0" dirty="0">
                <a:solidFill>
                  <a:srgbClr val="FFFFFF"/>
                </a:solidFill>
                <a:effectLst/>
                <a:latin typeface="Elevance Sans" pitchFamily="2" charset="77"/>
              </a:rPr>
            </a:br>
            <a:r>
              <a:rPr lang="en-US" sz="1400" b="0" i="0" dirty="0">
                <a:solidFill>
                  <a:srgbClr val="FFFFFF"/>
                </a:solidFill>
                <a:effectLst/>
                <a:latin typeface="Elevance Sans" pitchFamily="2" charset="77"/>
              </a:rPr>
              <a:t>of logos needed. Make sure the correct logo is used for the version needed and that it reads well.</a:t>
            </a:r>
          </a:p>
          <a:p>
            <a:pPr>
              <a:lnSpc>
                <a:spcPct val="100000"/>
              </a:lnSpc>
              <a:spcAft>
                <a:spcPts val="1800"/>
              </a:spcAft>
            </a:pPr>
            <a:r>
              <a:rPr lang="en-US" sz="1400" b="0" i="0" dirty="0">
                <a:solidFill>
                  <a:srgbClr val="FFFFFF"/>
                </a:solidFill>
                <a:effectLst/>
                <a:latin typeface="Elevance Sans" pitchFamily="2" charset="77"/>
              </a:rPr>
              <a:t>There are a variety of layouts, images, and brand colors </a:t>
            </a:r>
            <a:br>
              <a:rPr lang="en-US" sz="1400" b="0" i="0" dirty="0">
                <a:solidFill>
                  <a:srgbClr val="FFFFFF"/>
                </a:solidFill>
                <a:effectLst/>
                <a:latin typeface="Elevance Sans" pitchFamily="2" charset="77"/>
              </a:rPr>
            </a:br>
            <a:r>
              <a:rPr lang="en-US" sz="1400" b="0" i="0" dirty="0">
                <a:solidFill>
                  <a:srgbClr val="FFFFFF"/>
                </a:solidFill>
                <a:effectLst/>
                <a:latin typeface="Elevance Sans" pitchFamily="2" charset="77"/>
              </a:rPr>
              <a:t>available to use.</a:t>
            </a:r>
          </a:p>
          <a:p>
            <a:pPr>
              <a:lnSpc>
                <a:spcPct val="100000"/>
              </a:lnSpc>
              <a:spcAft>
                <a:spcPts val="1800"/>
              </a:spcAft>
            </a:pPr>
            <a:r>
              <a:rPr lang="en-US" sz="1400" b="0" i="0" dirty="0">
                <a:solidFill>
                  <a:srgbClr val="FFFFFF"/>
                </a:solidFill>
                <a:effectLst/>
                <a:latin typeface="Elevance Sans" pitchFamily="2" charset="77"/>
              </a:rPr>
              <a:t>Reach out to your Marketing contact or Anthem Branding if </a:t>
            </a:r>
            <a:br>
              <a:rPr lang="en-US" sz="1400" b="0" i="0" dirty="0">
                <a:solidFill>
                  <a:srgbClr val="FFFFFF"/>
                </a:solidFill>
                <a:effectLst/>
                <a:latin typeface="Elevance Sans" pitchFamily="2" charset="77"/>
              </a:rPr>
            </a:br>
            <a:r>
              <a:rPr lang="en-US" sz="1400" b="0" i="0" dirty="0">
                <a:solidFill>
                  <a:srgbClr val="FFFFFF"/>
                </a:solidFill>
                <a:effectLst/>
                <a:latin typeface="Elevance Sans" pitchFamily="2" charset="77"/>
              </a:rPr>
              <a:t>you have any questions or need assistance.</a:t>
            </a:r>
          </a:p>
        </p:txBody>
      </p:sp>
      <p:cxnSp>
        <p:nvCxnSpPr>
          <p:cNvPr id="7" name="Straight Connector 6">
            <a:extLst>
              <a:ext uri="{FF2B5EF4-FFF2-40B4-BE49-F238E27FC236}">
                <a16:creationId xmlns:a16="http://schemas.microsoft.com/office/drawing/2014/main" id="{FB2CD675-2901-9982-E18A-442FA3A881F5}"/>
              </a:ext>
            </a:extLst>
          </p:cNvPr>
          <p:cNvCxnSpPr/>
          <p:nvPr userDrawn="1"/>
        </p:nvCxnSpPr>
        <p:spPr>
          <a:xfrm>
            <a:off x="5948737" y="1520575"/>
            <a:ext cx="530146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4B84C29-21CC-CC57-9374-B407A618A463}"/>
              </a:ext>
            </a:extLst>
          </p:cNvPr>
          <p:cNvCxnSpPr/>
          <p:nvPr userDrawn="1"/>
        </p:nvCxnSpPr>
        <p:spPr>
          <a:xfrm>
            <a:off x="5948737" y="2185593"/>
            <a:ext cx="530146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832AABE-4E1F-809A-889E-9DA9B3C18614}"/>
              </a:ext>
            </a:extLst>
          </p:cNvPr>
          <p:cNvCxnSpPr/>
          <p:nvPr userDrawn="1"/>
        </p:nvCxnSpPr>
        <p:spPr>
          <a:xfrm>
            <a:off x="5948737" y="3300881"/>
            <a:ext cx="530146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D23DD30-FAAC-5F8E-D28C-2980CF527F88}"/>
              </a:ext>
            </a:extLst>
          </p:cNvPr>
          <p:cNvCxnSpPr/>
          <p:nvPr userDrawn="1"/>
        </p:nvCxnSpPr>
        <p:spPr>
          <a:xfrm>
            <a:off x="5948737" y="4360749"/>
            <a:ext cx="530146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7F2B08-0B23-E02E-5BF6-7D12E2F1EB86}"/>
              </a:ext>
            </a:extLst>
          </p:cNvPr>
          <p:cNvCxnSpPr/>
          <p:nvPr userDrawn="1"/>
        </p:nvCxnSpPr>
        <p:spPr>
          <a:xfrm>
            <a:off x="5948737" y="5025767"/>
            <a:ext cx="530146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01F8029-4890-9D92-9A41-66031AA7E1E1}"/>
              </a:ext>
            </a:extLst>
          </p:cNvPr>
          <p:cNvSpPr txBox="1"/>
          <p:nvPr userDrawn="1"/>
        </p:nvSpPr>
        <p:spPr>
          <a:xfrm>
            <a:off x="377688" y="338651"/>
            <a:ext cx="4750904" cy="1400383"/>
          </a:xfrm>
          <a:prstGeom prst="rect">
            <a:avLst/>
          </a:prstGeom>
          <a:noFill/>
        </p:spPr>
        <p:txBody>
          <a:bodyPr wrap="square">
            <a:spAutoFit/>
          </a:bodyPr>
          <a:lstStyle/>
          <a:p>
            <a:pPr>
              <a:lnSpc>
                <a:spcPct val="85000"/>
              </a:lnSpc>
            </a:pPr>
            <a:r>
              <a:rPr lang="en-US" sz="5000" b="0" i="0" dirty="0">
                <a:solidFill>
                  <a:srgbClr val="FFFFFF"/>
                </a:solidFill>
                <a:effectLst/>
                <a:latin typeface="Elevance Sans" pitchFamily="2" charset="77"/>
              </a:rPr>
              <a:t>Using this</a:t>
            </a:r>
            <a:br>
              <a:rPr lang="en-US" sz="5000" b="0" i="0" dirty="0">
                <a:solidFill>
                  <a:srgbClr val="FFFFFF"/>
                </a:solidFill>
                <a:effectLst/>
                <a:latin typeface="Elevance Sans" pitchFamily="2" charset="77"/>
              </a:rPr>
            </a:br>
            <a:r>
              <a:rPr lang="en-US" sz="5000" b="0" i="0" dirty="0">
                <a:solidFill>
                  <a:srgbClr val="FFFFFF"/>
                </a:solidFill>
                <a:effectLst/>
                <a:latin typeface="Elevance Sans" pitchFamily="2" charset="77"/>
              </a:rPr>
              <a:t>template</a:t>
            </a:r>
            <a:endParaRPr lang="en-US" sz="5000" b="0" i="0" dirty="0">
              <a:latin typeface="Elevance Sans" pitchFamily="2" charset="77"/>
            </a:endParaRPr>
          </a:p>
        </p:txBody>
      </p:sp>
    </p:spTree>
    <p:extLst>
      <p:ext uri="{BB962C8B-B14F-4D97-AF65-F5344CB8AC3E}">
        <p14:creationId xmlns:p14="http://schemas.microsoft.com/office/powerpoint/2010/main" val="3089656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1.png"/><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66.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slideLayout" Target="../slideLayouts/slideLayout82.xml"/><Relationship Id="rId47" Type="http://schemas.openxmlformats.org/officeDocument/2006/relationships/slideLayout" Target="../slideLayouts/slideLayout87.xml"/><Relationship Id="rId50" Type="http://schemas.openxmlformats.org/officeDocument/2006/relationships/slideLayout" Target="../slideLayouts/slideLayout90.xml"/><Relationship Id="rId55" Type="http://schemas.openxmlformats.org/officeDocument/2006/relationships/slideLayout" Target="../slideLayouts/slideLayout95.xml"/><Relationship Id="rId63" Type="http://schemas.openxmlformats.org/officeDocument/2006/relationships/image" Target="../media/image6.emf"/><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9" Type="http://schemas.openxmlformats.org/officeDocument/2006/relationships/slideLayout" Target="../slideLayouts/slideLayout69.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45" Type="http://schemas.openxmlformats.org/officeDocument/2006/relationships/slideLayout" Target="../slideLayouts/slideLayout85.xml"/><Relationship Id="rId53" Type="http://schemas.openxmlformats.org/officeDocument/2006/relationships/slideLayout" Target="../slideLayouts/slideLayout93.xml"/><Relationship Id="rId58" Type="http://schemas.openxmlformats.org/officeDocument/2006/relationships/slideLayout" Target="../slideLayouts/slideLayout98.xml"/><Relationship Id="rId5" Type="http://schemas.openxmlformats.org/officeDocument/2006/relationships/slideLayout" Target="../slideLayouts/slideLayout45.xml"/><Relationship Id="rId61" Type="http://schemas.openxmlformats.org/officeDocument/2006/relationships/tags" Target="../tags/tag1.xml"/><Relationship Id="rId19" Type="http://schemas.openxmlformats.org/officeDocument/2006/relationships/slideLayout" Target="../slideLayouts/slideLayout5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slideLayout" Target="../slideLayouts/slideLayout83.xml"/><Relationship Id="rId48" Type="http://schemas.openxmlformats.org/officeDocument/2006/relationships/slideLayout" Target="../slideLayouts/slideLayout88.xml"/><Relationship Id="rId56" Type="http://schemas.openxmlformats.org/officeDocument/2006/relationships/slideLayout" Target="../slideLayouts/slideLayout96.xml"/><Relationship Id="rId64" Type="http://schemas.openxmlformats.org/officeDocument/2006/relationships/image" Target="../media/image7.png"/><Relationship Id="rId8" Type="http://schemas.openxmlformats.org/officeDocument/2006/relationships/slideLayout" Target="../slideLayouts/slideLayout48.xml"/><Relationship Id="rId51" Type="http://schemas.openxmlformats.org/officeDocument/2006/relationships/slideLayout" Target="../slideLayouts/slideLayout91.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46" Type="http://schemas.openxmlformats.org/officeDocument/2006/relationships/slideLayout" Target="../slideLayouts/slideLayout86.xml"/><Relationship Id="rId59" Type="http://schemas.openxmlformats.org/officeDocument/2006/relationships/slideLayout" Target="../slideLayouts/slideLayout99.xml"/><Relationship Id="rId20" Type="http://schemas.openxmlformats.org/officeDocument/2006/relationships/slideLayout" Target="../slideLayouts/slideLayout60.xml"/><Relationship Id="rId41" Type="http://schemas.openxmlformats.org/officeDocument/2006/relationships/slideLayout" Target="../slideLayouts/slideLayout81.xml"/><Relationship Id="rId54" Type="http://schemas.openxmlformats.org/officeDocument/2006/relationships/slideLayout" Target="../slideLayouts/slideLayout94.xml"/><Relationship Id="rId62" Type="http://schemas.openxmlformats.org/officeDocument/2006/relationships/oleObject" Target="../embeddings/oleObject1.bin"/><Relationship Id="rId1" Type="http://schemas.openxmlformats.org/officeDocument/2006/relationships/slideLayout" Target="../slideLayouts/slideLayout41.xml"/><Relationship Id="rId6" Type="http://schemas.openxmlformats.org/officeDocument/2006/relationships/slideLayout" Target="../slideLayouts/slideLayout46.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49" Type="http://schemas.openxmlformats.org/officeDocument/2006/relationships/slideLayout" Target="../slideLayouts/slideLayout89.xml"/><Relationship Id="rId57" Type="http://schemas.openxmlformats.org/officeDocument/2006/relationships/slideLayout" Target="../slideLayouts/slideLayout97.xml"/><Relationship Id="rId10" Type="http://schemas.openxmlformats.org/officeDocument/2006/relationships/slideLayout" Target="../slideLayouts/slideLayout50.xml"/><Relationship Id="rId31" Type="http://schemas.openxmlformats.org/officeDocument/2006/relationships/slideLayout" Target="../slideLayouts/slideLayout71.xml"/><Relationship Id="rId44" Type="http://schemas.openxmlformats.org/officeDocument/2006/relationships/slideLayout" Target="../slideLayouts/slideLayout84.xml"/><Relationship Id="rId52" Type="http://schemas.openxmlformats.org/officeDocument/2006/relationships/slideLayout" Target="../slideLayouts/slideLayout92.xml"/><Relationship Id="rId60" Type="http://schemas.openxmlformats.org/officeDocument/2006/relationships/theme" Target="../theme/theme4.xml"/><Relationship Id="rId65" Type="http://schemas.openxmlformats.org/officeDocument/2006/relationships/image" Target="../media/image8.svg"/><Relationship Id="rId4" Type="http://schemas.openxmlformats.org/officeDocument/2006/relationships/slideLayout" Target="../slideLayouts/slideLayout44.xml"/><Relationship Id="rId9" Type="http://schemas.openxmlformats.org/officeDocument/2006/relationships/slideLayout" Target="../slideLayouts/slideLayout49.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4/13/2026</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FCF6F1"/>
          </a:solidFill>
        </p:spPr>
        <p:txBody>
          <a:bodyPr wrap="square" lIns="0" tIns="0" rIns="0" bIns="0" rtlCol="0"/>
          <a:lstStyle/>
          <a:p>
            <a:endParaRPr sz="2400"/>
          </a:p>
        </p:txBody>
      </p:sp>
      <p:sp>
        <p:nvSpPr>
          <p:cNvPr id="2" name="Holder 2"/>
          <p:cNvSpPr>
            <a:spLocks noGrp="1"/>
          </p:cNvSpPr>
          <p:nvPr>
            <p:ph type="title"/>
          </p:nvPr>
        </p:nvSpPr>
        <p:spPr>
          <a:xfrm>
            <a:off x="287867" y="368067"/>
            <a:ext cx="10408920" cy="461665"/>
          </a:xfrm>
          <a:prstGeom prst="rect">
            <a:avLst/>
          </a:prstGeom>
        </p:spPr>
        <p:txBody>
          <a:bodyPr wrap="square" lIns="0" tIns="0" rIns="0" bIns="0">
            <a:spAutoFit/>
          </a:bodyPr>
          <a:lstStyle>
            <a:lvl1pPr>
              <a:defRPr sz="3000" b="0" i="0">
                <a:solidFill>
                  <a:srgbClr val="2B2927"/>
                </a:solidFill>
                <a:latin typeface="Tahoma"/>
                <a:cs typeface="Tahoma"/>
              </a:defRPr>
            </a:lvl1pPr>
          </a:lstStyle>
          <a:p>
            <a:endParaRPr/>
          </a:p>
        </p:txBody>
      </p:sp>
      <p:sp>
        <p:nvSpPr>
          <p:cNvPr id="3" name="Holder 3"/>
          <p:cNvSpPr>
            <a:spLocks noGrp="1"/>
          </p:cNvSpPr>
          <p:nvPr>
            <p:ph type="body" idx="1"/>
          </p:nvPr>
        </p:nvSpPr>
        <p:spPr>
          <a:xfrm>
            <a:off x="631534" y="2628227"/>
            <a:ext cx="8088207"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4/13/2026</a:t>
            </a:fld>
            <a:endParaRPr lang="en-US"/>
          </a:p>
        </p:txBody>
      </p:sp>
      <p:sp>
        <p:nvSpPr>
          <p:cNvPr id="6" name="Holder 6"/>
          <p:cNvSpPr>
            <a:spLocks noGrp="1"/>
          </p:cNvSpPr>
          <p:nvPr>
            <p:ph type="sldNum" sz="quarter" idx="7"/>
          </p:nvPr>
        </p:nvSpPr>
        <p:spPr>
          <a:xfrm>
            <a:off x="11753449" y="6380623"/>
            <a:ext cx="228620" cy="328423"/>
          </a:xfrm>
          <a:prstGeom prst="rect">
            <a:avLst/>
          </a:prstGeom>
        </p:spPr>
        <p:txBody>
          <a:bodyPr wrap="square" lIns="0" tIns="0" rIns="0" bIns="0">
            <a:spAutoFit/>
          </a:bodyPr>
          <a:lstStyle>
            <a:lvl1pPr>
              <a:defRPr sz="1067" b="0" i="0">
                <a:solidFill>
                  <a:srgbClr val="605B57"/>
                </a:solidFill>
                <a:latin typeface="Tahoma"/>
                <a:cs typeface="Tahoma"/>
              </a:defRPr>
            </a:lvl1pPr>
          </a:lstStyle>
          <a:p>
            <a:pPr marL="77045">
              <a:spcBef>
                <a:spcPts val="100"/>
              </a:spcBef>
            </a:pPr>
            <a:fld id="{81D60167-4931-47E6-BA6A-407CBD079E47}" type="slidenum">
              <a:rPr lang="en-US" smtClean="0"/>
              <a:pPr marL="77045">
                <a:spcBef>
                  <a:spcPts val="100"/>
                </a:spcBef>
              </a:pPr>
              <a:t>‹#›</a:t>
            </a:fld>
            <a:endParaRPr lang="en-US" dirty="0"/>
          </a:p>
        </p:txBody>
      </p:sp>
    </p:spTree>
    <p:extLst>
      <p:ext uri="{BB962C8B-B14F-4D97-AF65-F5344CB8AC3E}">
        <p14:creationId xmlns:p14="http://schemas.microsoft.com/office/powerpoint/2010/main" val="3852082986"/>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4/13/2026</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755215765"/>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E45441-7E5B-8F4F-AEE9-C817B4D674E4}"/>
              </a:ext>
            </a:extLst>
          </p:cNvPr>
          <p:cNvGraphicFramePr>
            <a:graphicFrameLocks noChangeAspect="1"/>
          </p:cNvGraphicFramePr>
          <p:nvPr>
            <p:custDataLst>
              <p:tags r:id="rId61"/>
            </p:custDataLst>
            <p:extLst>
              <p:ext uri="{D42A27DB-BD31-4B8C-83A1-F6EECF244321}">
                <p14:modId xmlns:p14="http://schemas.microsoft.com/office/powerpoint/2010/main" val="229311398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2" imgW="7772400" imgH="10058400" progId="TCLayout.ActiveDocument.1">
                  <p:embed/>
                </p:oleObj>
              </mc:Choice>
              <mc:Fallback>
                <p:oleObj name="think-cell Slide" r:id="rId62" imgW="7772400" imgH="10058400" progId="TCLayout.ActiveDocument.1">
                  <p:embed/>
                  <p:pic>
                    <p:nvPicPr>
                      <p:cNvPr id="7" name="Object 6" hidden="1">
                        <a:extLst>
                          <a:ext uri="{FF2B5EF4-FFF2-40B4-BE49-F238E27FC236}">
                            <a16:creationId xmlns:a16="http://schemas.microsoft.com/office/drawing/2014/main" id="{4FE45441-7E5B-8F4F-AEE9-C817B4D674E4}"/>
                          </a:ext>
                        </a:extLst>
                      </p:cNvPr>
                      <p:cNvPicPr/>
                      <p:nvPr/>
                    </p:nvPicPr>
                    <p:blipFill>
                      <a:blip r:embed="rId63"/>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8C88F042-2AFB-42B5-BB01-4498F4506EAD}"/>
              </a:ext>
            </a:extLst>
          </p:cNvPr>
          <p:cNvSpPr>
            <a:spLocks noGrp="1"/>
          </p:cNvSpPr>
          <p:nvPr>
            <p:ph type="title"/>
          </p:nvPr>
        </p:nvSpPr>
        <p:spPr>
          <a:xfrm>
            <a:off x="457200" y="381508"/>
            <a:ext cx="11274552" cy="82296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BA90925-69FD-4467-9C11-D2AEE94BABAD}"/>
              </a:ext>
            </a:extLst>
          </p:cNvPr>
          <p:cNvSpPr>
            <a:spLocks noGrp="1"/>
          </p:cNvSpPr>
          <p:nvPr>
            <p:ph type="body" idx="1"/>
          </p:nvPr>
        </p:nvSpPr>
        <p:spPr>
          <a:xfrm>
            <a:off x="457200" y="1694048"/>
            <a:ext cx="11274552" cy="431305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Box 8">
            <a:extLst>
              <a:ext uri="{FF2B5EF4-FFF2-40B4-BE49-F238E27FC236}">
                <a16:creationId xmlns:a16="http://schemas.microsoft.com/office/drawing/2014/main" id="{EDDCBDBC-D1A7-DC30-F254-867273DE5DA6}"/>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dirty="0">
              <a:solidFill>
                <a:schemeClr val="tx2"/>
              </a:solidFill>
            </a:endParaRPr>
          </a:p>
        </p:txBody>
      </p:sp>
      <p:pic>
        <p:nvPicPr>
          <p:cNvPr id="6" name="Graphic 5">
            <a:extLst>
              <a:ext uri="{FF2B5EF4-FFF2-40B4-BE49-F238E27FC236}">
                <a16:creationId xmlns:a16="http://schemas.microsoft.com/office/drawing/2014/main" id="{F1F95141-D632-3DDD-DFE5-0FAD8F0F3D31}"/>
              </a:ext>
            </a:extLst>
          </p:cNvPr>
          <p:cNvPicPr>
            <a:picLocks noChangeAspect="1"/>
          </p:cNvPicPr>
          <p:nvPr userDrawn="1"/>
        </p:nvPicPr>
        <p:blipFill>
          <a:blip r:embed="rId64">
            <a:extLst>
              <a:ext uri="{96DAC541-7B7A-43D3-8B79-37D633B846F1}">
                <asvg:svgBlip xmlns:asvg="http://schemas.microsoft.com/office/drawing/2016/SVG/main" r:embed="rId65"/>
              </a:ext>
            </a:extLst>
          </a:blip>
          <a:stretch>
            <a:fillRect/>
          </a:stretch>
        </p:blipFill>
        <p:spPr>
          <a:xfrm>
            <a:off x="453898" y="6185491"/>
            <a:ext cx="645145" cy="387087"/>
          </a:xfrm>
          <a:prstGeom prst="rect">
            <a:avLst/>
          </a:prstGeom>
        </p:spPr>
      </p:pic>
    </p:spTree>
    <p:extLst>
      <p:ext uri="{BB962C8B-B14F-4D97-AF65-F5344CB8AC3E}">
        <p14:creationId xmlns:p14="http://schemas.microsoft.com/office/powerpoint/2010/main" val="414901875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 id="2147483738" r:id="rId41"/>
    <p:sldLayoutId id="2147483739" r:id="rId42"/>
    <p:sldLayoutId id="2147483740" r:id="rId43"/>
    <p:sldLayoutId id="2147483741" r:id="rId44"/>
    <p:sldLayoutId id="2147483742" r:id="rId45"/>
    <p:sldLayoutId id="2147483743" r:id="rId46"/>
    <p:sldLayoutId id="2147483744" r:id="rId47"/>
    <p:sldLayoutId id="2147483745" r:id="rId48"/>
    <p:sldLayoutId id="2147483746" r:id="rId49"/>
    <p:sldLayoutId id="2147483747" r:id="rId50"/>
    <p:sldLayoutId id="2147483748" r:id="rId51"/>
    <p:sldLayoutId id="2147483749" r:id="rId52"/>
    <p:sldLayoutId id="2147483750" r:id="rId53"/>
    <p:sldLayoutId id="2147483751" r:id="rId54"/>
    <p:sldLayoutId id="2147483752" r:id="rId55"/>
    <p:sldLayoutId id="2147483753" r:id="rId56"/>
    <p:sldLayoutId id="2147483754" r:id="rId57"/>
    <p:sldLayoutId id="2147483755" r:id="rId58"/>
    <p:sldLayoutId id="2147483756" r:id="rId59"/>
  </p:sldLayoutIdLst>
  <p:txStyles>
    <p:titleStyle>
      <a:lvl1pPr algn="l" defTabSz="914400" rtl="0" eaLnBrk="1" latinLnBrk="0" hangingPunct="1">
        <a:lnSpc>
          <a:spcPct val="90000"/>
        </a:lnSpc>
        <a:spcBef>
          <a:spcPct val="0"/>
        </a:spcBef>
        <a:buNone/>
        <a:defRPr sz="2800" kern="1200">
          <a:solidFill>
            <a:srgbClr val="233166"/>
          </a:solidFill>
          <a:latin typeface="+mj-lt"/>
          <a:ea typeface="+mj-ea"/>
          <a:cs typeface="+mj-cs"/>
        </a:defRPr>
      </a:lvl1pPr>
    </p:titleStyle>
    <p:bodyStyle>
      <a:lvl1pPr marL="0" indent="0" algn="l" defTabSz="914400" rtl="0" eaLnBrk="1" latinLnBrk="0" hangingPunct="1">
        <a:lnSpc>
          <a:spcPct val="100000"/>
        </a:lnSpc>
        <a:spcBef>
          <a:spcPts val="1800"/>
        </a:spcBef>
        <a:buFont typeface="Elevance Sans" pitchFamily="2" charset="0"/>
        <a:buNone/>
        <a:tabLst/>
        <a:defRPr sz="1800" kern="1200">
          <a:solidFill>
            <a:schemeClr val="tx2"/>
          </a:solidFill>
          <a:latin typeface="+mj-lt"/>
          <a:ea typeface="+mn-ea"/>
          <a:cs typeface="+mn-cs"/>
        </a:defRPr>
      </a:lvl1pPr>
      <a:lvl2pPr marL="234950" indent="-234950" algn="l" defTabSz="914400" rtl="0" eaLnBrk="1" latinLnBrk="0" hangingPunct="1">
        <a:lnSpc>
          <a:spcPct val="100000"/>
        </a:lnSpc>
        <a:spcBef>
          <a:spcPts val="1400"/>
        </a:spcBef>
        <a:buFont typeface="Arial" panose="020B0604020202020204" pitchFamily="34" charset="0"/>
        <a:buChar char="•"/>
        <a:tabLst/>
        <a:defRPr sz="1600" kern="1200">
          <a:solidFill>
            <a:schemeClr val="tx2"/>
          </a:solidFill>
          <a:latin typeface="+mn-lt"/>
          <a:ea typeface="+mn-ea"/>
          <a:cs typeface="+mn-cs"/>
        </a:defRPr>
      </a:lvl2pPr>
      <a:lvl3pPr marL="409575" indent="-174625" algn="l" defTabSz="914400" rtl="0" eaLnBrk="1" latinLnBrk="0" hangingPunct="1">
        <a:lnSpc>
          <a:spcPct val="100000"/>
        </a:lnSpc>
        <a:spcBef>
          <a:spcPts val="800"/>
        </a:spcBef>
        <a:buFont typeface="Elevance Sans"/>
        <a:buChar char="–"/>
        <a:tabLst/>
        <a:defRPr sz="1600" kern="1200">
          <a:solidFill>
            <a:schemeClr val="tx2"/>
          </a:solidFill>
          <a:latin typeface="+mn-lt"/>
          <a:ea typeface="+mn-ea"/>
          <a:cs typeface="+mn-cs"/>
        </a:defRPr>
      </a:lvl3pPr>
      <a:lvl4pPr marL="522288" indent="-112713" algn="l" defTabSz="914400" rtl="0" eaLnBrk="1" latinLnBrk="0" hangingPunct="1">
        <a:lnSpc>
          <a:spcPct val="100000"/>
        </a:lnSpc>
        <a:spcBef>
          <a:spcPts val="600"/>
        </a:spcBef>
        <a:buFont typeface="Arial" panose="020B0604020202020204" pitchFamily="34" charset="0"/>
        <a:buChar char="•"/>
        <a:tabLst/>
        <a:defRPr sz="1600" kern="1200">
          <a:solidFill>
            <a:schemeClr val="tx2"/>
          </a:solidFill>
          <a:latin typeface="+mn-lt"/>
          <a:ea typeface="+mn-ea"/>
          <a:cs typeface="+mn-cs"/>
        </a:defRPr>
      </a:lvl4pPr>
      <a:lvl5pPr marL="685800" indent="-228600" algn="l" defTabSz="914400" rtl="0" eaLnBrk="1" latinLnBrk="0" hangingPunct="1">
        <a:lnSpc>
          <a:spcPct val="100000"/>
        </a:lnSpc>
        <a:spcBef>
          <a:spcPts val="2000"/>
        </a:spcBef>
        <a:buFont typeface="Elevance Sans" pitchFamily="2" charset="0"/>
        <a:buChar char="•"/>
        <a:tabLst/>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Elevance Sans" pitchFamily="2"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Elevance Sans"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Elevance Sans"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Elevance Sans" pitchFamily="2"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15:clr>
            <a:srgbClr val="F26B43"/>
          </p15:clr>
        </p15:guide>
        <p15:guide id="11" orient="horz" pos="552">
          <p15:clr>
            <a:srgbClr val="F26B43"/>
          </p15:clr>
        </p15:guide>
        <p15:guide id="12" pos="7680">
          <p15:clr>
            <a:srgbClr val="F26B43"/>
          </p15:clr>
        </p15:guide>
        <p15:guide id="13" orient="horz" pos="1088">
          <p15:clr>
            <a:srgbClr val="F26B43"/>
          </p15:clr>
        </p15:guide>
        <p15:guide id="14" orient="horz" pos="1624">
          <p15:clr>
            <a:srgbClr val="F26B43"/>
          </p15:clr>
        </p15:guide>
        <p15:guide id="15" orient="horz" pos="2168">
          <p15:clr>
            <a:srgbClr val="F26B43"/>
          </p15:clr>
        </p15:guide>
        <p15:guide id="16" orient="horz" pos="2704">
          <p15:clr>
            <a:srgbClr val="F26B43"/>
          </p15:clr>
        </p15:guide>
        <p15:guide id="17" orient="horz" pos="3240">
          <p15:clr>
            <a:srgbClr val="F26B43"/>
          </p15:clr>
        </p15:guide>
        <p15:guide id="18" orient="horz" pos="3784">
          <p15:clr>
            <a:srgbClr val="F26B43"/>
          </p15:clr>
        </p15:guide>
        <p15:guide id="19" orient="horz" pos="4120">
          <p15:clr>
            <a:srgbClr val="F26B43"/>
          </p15:clr>
        </p15:guide>
        <p15:guide id="20" orient="horz" pos="272">
          <p15:clr>
            <a:srgbClr val="F26B43"/>
          </p15:clr>
        </p15:guide>
        <p15:guide id="21" pos="288">
          <p15:clr>
            <a:srgbClr val="F26B43"/>
          </p15:clr>
        </p15:guide>
        <p15:guide id="22" pos="7392">
          <p15:clr>
            <a:srgbClr val="F26B43"/>
          </p15:clr>
        </p15:guide>
        <p15:guide id="23">
          <p15:clr>
            <a:srgbClr val="F26B43"/>
          </p15:clr>
        </p15:guide>
        <p15:guide id="24" orient="horz" pos="4320">
          <p15:clr>
            <a:srgbClr val="F26B43"/>
          </p15:clr>
        </p15:guide>
        <p15:guide id="25" pos="894">
          <p15:clr>
            <a:srgbClr val="F26B43"/>
          </p15:clr>
        </p15:guide>
        <p15:guide id="26" pos="750">
          <p15:clr>
            <a:srgbClr val="F26B43"/>
          </p15:clr>
        </p15:guide>
        <p15:guide id="27" pos="1498">
          <p15:clr>
            <a:srgbClr val="F26B43"/>
          </p15:clr>
        </p15:guide>
        <p15:guide id="28" pos="1354">
          <p15:clr>
            <a:srgbClr val="F26B43"/>
          </p15:clr>
        </p15:guide>
        <p15:guide id="29" pos="2102">
          <p15:clr>
            <a:srgbClr val="F26B43"/>
          </p15:clr>
        </p15:guide>
        <p15:guide id="30" pos="1958">
          <p15:clr>
            <a:srgbClr val="F26B43"/>
          </p15:clr>
        </p15:guide>
        <p15:guide id="31" pos="2706">
          <p15:clr>
            <a:srgbClr val="F26B43"/>
          </p15:clr>
        </p15:guide>
        <p15:guide id="32" pos="2562">
          <p15:clr>
            <a:srgbClr val="F26B43"/>
          </p15:clr>
        </p15:guide>
        <p15:guide id="33" pos="3311">
          <p15:clr>
            <a:srgbClr val="F26B43"/>
          </p15:clr>
        </p15:guide>
        <p15:guide id="34" pos="3167">
          <p15:clr>
            <a:srgbClr val="F26B43"/>
          </p15:clr>
        </p15:guide>
        <p15:guide id="35" pos="3915">
          <p15:clr>
            <a:srgbClr val="F26B43"/>
          </p15:clr>
        </p15:guide>
        <p15:guide id="36" pos="3771">
          <p15:clr>
            <a:srgbClr val="F26B43"/>
          </p15:clr>
        </p15:guide>
        <p15:guide id="37" pos="4519">
          <p15:clr>
            <a:srgbClr val="F26B43"/>
          </p15:clr>
        </p15:guide>
        <p15:guide id="38" pos="4375">
          <p15:clr>
            <a:srgbClr val="F26B43"/>
          </p15:clr>
        </p15:guide>
        <p15:guide id="39" pos="5123">
          <p15:clr>
            <a:srgbClr val="F26B43"/>
          </p15:clr>
        </p15:guide>
        <p15:guide id="40" pos="4979">
          <p15:clr>
            <a:srgbClr val="F26B43"/>
          </p15:clr>
        </p15:guide>
        <p15:guide id="41" pos="5728">
          <p15:clr>
            <a:srgbClr val="F26B43"/>
          </p15:clr>
        </p15:guide>
        <p15:guide id="42" pos="5584">
          <p15:clr>
            <a:srgbClr val="F26B43"/>
          </p15:clr>
        </p15:guide>
        <p15:guide id="43" pos="6332">
          <p15:clr>
            <a:srgbClr val="F26B43"/>
          </p15:clr>
        </p15:guide>
        <p15:guide id="44" pos="6188">
          <p15:clr>
            <a:srgbClr val="F26B43"/>
          </p15:clr>
        </p15:guide>
        <p15:guide id="45" pos="6936">
          <p15:clr>
            <a:srgbClr val="F26B43"/>
          </p15:clr>
        </p15:guide>
        <p15:guide id="46" pos="67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xml"/><Relationship Id="rId1" Type="http://schemas.openxmlformats.org/officeDocument/2006/relationships/slideLayout" Target="../slideLayouts/slideLayout63.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xml"/><Relationship Id="rId1" Type="http://schemas.openxmlformats.org/officeDocument/2006/relationships/slideLayout" Target="../slideLayouts/slideLayout63.xml"/><Relationship Id="rId5" Type="http://schemas.openxmlformats.org/officeDocument/2006/relationships/image" Target="../media/image128.png"/><Relationship Id="rId4" Type="http://schemas.openxmlformats.org/officeDocument/2006/relationships/image" Target="../media/image127.png"/></Relationships>
</file>

<file path=ppt/slides/_rels/slide1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xml"/><Relationship Id="rId1" Type="http://schemas.openxmlformats.org/officeDocument/2006/relationships/slideLayout" Target="../slideLayouts/slideLayout63.xml"/><Relationship Id="rId4" Type="http://schemas.openxmlformats.org/officeDocument/2006/relationships/hyperlink" Target="http://www.azblue.com/jaanetwork2"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8.xml"/><Relationship Id="rId4" Type="http://schemas.openxmlformats.org/officeDocument/2006/relationships/image" Target="../media/image133.png"/></Relationships>
</file>

<file path=ppt/slides/_rels/slide2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4.png"/><Relationship Id="rId1" Type="http://schemas.openxmlformats.org/officeDocument/2006/relationships/slideLayout" Target="../slideLayouts/slideLayout18.xml"/><Relationship Id="rId6" Type="http://schemas.openxmlformats.org/officeDocument/2006/relationships/hyperlink" Target="https://www.smithrx.com/portal" TargetMode="External"/><Relationship Id="rId5" Type="http://schemas.openxmlformats.org/officeDocument/2006/relationships/image" Target="../media/image138.png"/><Relationship Id="rId4" Type="http://schemas.openxmlformats.org/officeDocument/2006/relationships/image" Target="../media/image137.png"/></Relationships>
</file>

<file path=ppt/slides/_rels/slide26.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hyperlink" Target="http://smithrx.com/portal" TargetMode="External"/><Relationship Id="rId7" Type="http://schemas.openxmlformats.org/officeDocument/2006/relationships/image" Target="../media/image142.png"/><Relationship Id="rId2" Type="http://schemas.openxmlformats.org/officeDocument/2006/relationships/image" Target="../media/image134.png"/><Relationship Id="rId1" Type="http://schemas.openxmlformats.org/officeDocument/2006/relationships/slideLayout" Target="../slideLayouts/slideLayout18.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27.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31.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31.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jpg"/><Relationship Id="rId7" Type="http://schemas.openxmlformats.org/officeDocument/2006/relationships/image" Target="../media/image150.jpg"/><Relationship Id="rId2" Type="http://schemas.openxmlformats.org/officeDocument/2006/relationships/image" Target="../media/image134.png"/><Relationship Id="rId1" Type="http://schemas.openxmlformats.org/officeDocument/2006/relationships/slideLayout" Target="../slideLayouts/slideLayout18.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jpg"/><Relationship Id="rId10" Type="http://schemas.openxmlformats.org/officeDocument/2006/relationships/image" Target="../media/image153.jpg"/><Relationship Id="rId4" Type="http://schemas.openxmlformats.org/officeDocument/2006/relationships/image" Target="../media/image147.jpg"/><Relationship Id="rId9" Type="http://schemas.openxmlformats.org/officeDocument/2006/relationships/image" Target="../media/image152.jpg"/></Relationships>
</file>

<file path=ppt/slides/_rels/slide3.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hyperlink" Target="https://www.smithrx.com/portal" TargetMode="External"/><Relationship Id="rId7" Type="http://schemas.openxmlformats.org/officeDocument/2006/relationships/image" Target="../media/image157.png"/><Relationship Id="rId2" Type="http://schemas.openxmlformats.org/officeDocument/2006/relationships/image" Target="../media/image134.png"/><Relationship Id="rId1" Type="http://schemas.openxmlformats.org/officeDocument/2006/relationships/slideLayout" Target="../slideLayouts/slideLayout18.xml"/><Relationship Id="rId6" Type="http://schemas.openxmlformats.org/officeDocument/2006/relationships/image" Target="../media/image156.png"/><Relationship Id="rId11" Type="http://schemas.openxmlformats.org/officeDocument/2006/relationships/image" Target="../media/image160.png"/><Relationship Id="rId5" Type="http://schemas.openxmlformats.org/officeDocument/2006/relationships/image" Target="../media/image155.png"/><Relationship Id="rId10" Type="http://schemas.openxmlformats.org/officeDocument/2006/relationships/image" Target="../media/image159.png"/><Relationship Id="rId4" Type="http://schemas.openxmlformats.org/officeDocument/2006/relationships/hyperlink" Target="mailto:help@smithrx.com" TargetMode="External"/><Relationship Id="rId9" Type="http://schemas.openxmlformats.org/officeDocument/2006/relationships/image" Target="../media/image158.png"/></Relationships>
</file>

<file path=ppt/slides/_rels/slide3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61.jpeg"/><Relationship Id="rId1" Type="http://schemas.openxmlformats.org/officeDocument/2006/relationships/slideLayout" Target="../slideLayouts/slideLayout18.xml"/><Relationship Id="rId4" Type="http://schemas.openxmlformats.org/officeDocument/2006/relationships/image" Target="../media/image162.png"/></Relationships>
</file>

<file path=ppt/slides/_rels/slide3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4.png"/><Relationship Id="rId1" Type="http://schemas.openxmlformats.org/officeDocument/2006/relationships/slideLayout" Target="../slideLayouts/slideLayout19.xml"/><Relationship Id="rId4" Type="http://schemas.openxmlformats.org/officeDocument/2006/relationships/image" Target="../media/image163.jpg"/></Relationships>
</file>

<file path=ppt/slides/_rels/slide3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www.supportlinc.com/"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c2mb.ajg.com/arizonametropolitantrust/benefits/" TargetMode="External"/><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 y="2596055"/>
            <a:ext cx="8824456" cy="1681842"/>
          </a:xfrm>
        </p:spPr>
        <p:txBody>
          <a:bodyPr/>
          <a:lstStyle/>
          <a:p>
            <a:r>
              <a:rPr lang="en-US" dirty="0"/>
              <a:t>FOUNTAIN HILLS</a:t>
            </a:r>
            <a:br>
              <a:rPr lang="en-US" dirty="0"/>
            </a:br>
            <a:r>
              <a:rPr lang="en-US" dirty="0"/>
              <a:t>2026-27 OPEN ENROLLMENT</a:t>
            </a:r>
          </a:p>
        </p:txBody>
      </p:sp>
      <p:pic>
        <p:nvPicPr>
          <p:cNvPr id="4" name="Picture 3"/>
          <p:cNvPicPr>
            <a:picLocks noChangeAspect="1"/>
          </p:cNvPicPr>
          <p:nvPr/>
        </p:nvPicPr>
        <p:blipFill>
          <a:blip r:embed="rId2"/>
          <a:stretch>
            <a:fillRect/>
          </a:stretch>
        </p:blipFill>
        <p:spPr>
          <a:xfrm>
            <a:off x="0" y="0"/>
            <a:ext cx="12192000" cy="259605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3322" y="4787487"/>
            <a:ext cx="1897631" cy="1897631"/>
          </a:xfrm>
          <a:prstGeom prst="rect">
            <a:avLst/>
          </a:prstGeom>
        </p:spPr>
      </p:pic>
    </p:spTree>
    <p:extLst>
      <p:ext uri="{BB962C8B-B14F-4D97-AF65-F5344CB8AC3E}">
        <p14:creationId xmlns:p14="http://schemas.microsoft.com/office/powerpoint/2010/main" val="2650546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0AAD2-64DF-2F95-D43C-6630F7EE6EBF}"/>
              </a:ext>
            </a:extLst>
          </p:cNvPr>
          <p:cNvSpPr>
            <a:spLocks noGrp="1"/>
          </p:cNvSpPr>
          <p:nvPr>
            <p:ph type="title"/>
          </p:nvPr>
        </p:nvSpPr>
        <p:spPr/>
        <p:txBody>
          <a:bodyPr/>
          <a:lstStyle/>
          <a:p>
            <a:r>
              <a:rPr lang="en-US" dirty="0"/>
              <a:t>Leap Health Infusion Program</a:t>
            </a:r>
          </a:p>
        </p:txBody>
      </p:sp>
      <p:sp>
        <p:nvSpPr>
          <p:cNvPr id="3" name="Content Placeholder 2">
            <a:extLst>
              <a:ext uri="{FF2B5EF4-FFF2-40B4-BE49-F238E27FC236}">
                <a16:creationId xmlns:a16="http://schemas.microsoft.com/office/drawing/2014/main" id="{EE231191-C685-CB8D-6CBF-81095D50A647}"/>
              </a:ext>
            </a:extLst>
          </p:cNvPr>
          <p:cNvSpPr>
            <a:spLocks noGrp="1"/>
          </p:cNvSpPr>
          <p:nvPr>
            <p:ph idx="1"/>
          </p:nvPr>
        </p:nvSpPr>
        <p:spPr/>
        <p:txBody>
          <a:bodyPr/>
          <a:lstStyle/>
          <a:p>
            <a:r>
              <a:rPr lang="en-US" dirty="0"/>
              <a:t>Makes infusion care simpler, more affordable and easier to manage</a:t>
            </a:r>
          </a:p>
          <a:p>
            <a:r>
              <a:rPr lang="en-US" dirty="0"/>
              <a:t>Changes site of care from hospital to home (or other) settings</a:t>
            </a:r>
          </a:p>
          <a:p>
            <a:pPr lvl="1"/>
            <a:r>
              <a:rPr lang="en-US" dirty="0"/>
              <a:t>Less expensive</a:t>
            </a:r>
          </a:p>
          <a:p>
            <a:pPr lvl="1"/>
            <a:r>
              <a:rPr lang="en-US" dirty="0"/>
              <a:t>More comfortable</a:t>
            </a:r>
          </a:p>
          <a:p>
            <a:r>
              <a:rPr lang="en-US" dirty="0"/>
              <a:t>Lower cost medications</a:t>
            </a:r>
          </a:p>
          <a:p>
            <a:pPr lvl="1"/>
            <a:endParaRPr lang="en-US" dirty="0"/>
          </a:p>
        </p:txBody>
      </p:sp>
    </p:spTree>
    <p:extLst>
      <p:ext uri="{BB962C8B-B14F-4D97-AF65-F5344CB8AC3E}">
        <p14:creationId xmlns:p14="http://schemas.microsoft.com/office/powerpoint/2010/main" val="2547448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476"/>
        <p:cNvGrpSpPr/>
        <p:nvPr/>
      </p:nvGrpSpPr>
      <p:grpSpPr>
        <a:xfrm>
          <a:off x="0" y="0"/>
          <a:ext cx="0" cy="0"/>
          <a:chOff x="0" y="0"/>
          <a:chExt cx="0" cy="0"/>
        </a:xfrm>
      </p:grpSpPr>
      <p:sp>
        <p:nvSpPr>
          <p:cNvPr id="477" name="Google Shape;477;g3d309e0b6b5_0_0"/>
          <p:cNvSpPr txBox="1">
            <a:spLocks noGrp="1"/>
          </p:cNvSpPr>
          <p:nvPr>
            <p:ph type="title"/>
          </p:nvPr>
        </p:nvSpPr>
        <p:spPr>
          <a:xfrm>
            <a:off x="597408" y="560832"/>
            <a:ext cx="10984800" cy="959173"/>
          </a:xfrm>
          <a:prstGeom prst="rect">
            <a:avLst/>
          </a:prstGeom>
          <a:noFill/>
          <a:ln>
            <a:noFill/>
          </a:ln>
        </p:spPr>
        <p:txBody>
          <a:bodyPr spcFirstLastPara="1" vert="horz" wrap="square" lIns="0" tIns="0" rIns="0" bIns="0" rtlCol="0" anchor="t" anchorCtr="0">
            <a:spAutoFit/>
          </a:bodyPr>
          <a:lstStyle/>
          <a:p>
            <a:pPr>
              <a:buSzPts val="600"/>
            </a:pPr>
            <a:r>
              <a:rPr lang="en" sz="3733">
                <a:solidFill>
                  <a:srgbClr val="04325F"/>
                </a:solidFill>
                <a:latin typeface="Georgia"/>
                <a:ea typeface="Georgia"/>
                <a:cs typeface="Georgia"/>
                <a:sym typeface="Georgia"/>
              </a:rPr>
              <a:t>Infusion </a:t>
            </a:r>
            <a:r>
              <a:rPr lang="en">
                <a:solidFill>
                  <a:srgbClr val="04325F"/>
                </a:solidFill>
              </a:rPr>
              <a:t>therapies are breakthrough treatments for a wide range of chronic and acute conditions</a:t>
            </a:r>
            <a:endParaRPr b="1">
              <a:latin typeface="Overpass"/>
              <a:ea typeface="Overpass"/>
              <a:cs typeface="Overpass"/>
              <a:sym typeface="Overpass"/>
            </a:endParaRPr>
          </a:p>
        </p:txBody>
      </p:sp>
      <p:sp>
        <p:nvSpPr>
          <p:cNvPr id="478" name="Google Shape;478;g3d309e0b6b5_0_0"/>
          <p:cNvSpPr txBox="1"/>
          <p:nvPr/>
        </p:nvSpPr>
        <p:spPr>
          <a:xfrm>
            <a:off x="6180133" y="2009184"/>
            <a:ext cx="4481200" cy="430952"/>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1600"/>
              </a:spcAft>
              <a:buClr>
                <a:prstClr val="black"/>
              </a:buClr>
              <a:buSzPts val="1100"/>
              <a:buFontTx/>
              <a:buNone/>
              <a:tabLst/>
              <a:defRPr/>
            </a:pPr>
            <a:r>
              <a:rPr kumimoji="0" lang="en" sz="1467" b="1" i="0" u="none" strike="noStrike" kern="1200" cap="none" spc="0" normalizeH="0" baseline="0" noProof="0" dirty="0">
                <a:ln>
                  <a:noFill/>
                </a:ln>
                <a:solidFill>
                  <a:srgbClr val="002060"/>
                </a:solidFill>
                <a:effectLst/>
                <a:uLnTx/>
                <a:uFillTx/>
                <a:latin typeface="Trebuchet MS" panose="020B0603020202020204"/>
                <a:ea typeface="+mn-ea"/>
                <a:cs typeface="+mn-cs"/>
              </a:rPr>
              <a:t>Specialty Infusions commonly used to treat:</a:t>
            </a:r>
            <a:endParaRPr kumimoji="0" sz="1467" b="1" i="0" u="none" strike="noStrike" kern="1200" cap="none" spc="0" normalizeH="0" baseline="0" noProof="0" dirty="0">
              <a:ln>
                <a:noFill/>
              </a:ln>
              <a:solidFill>
                <a:srgbClr val="002060"/>
              </a:solidFill>
              <a:effectLst/>
              <a:uLnTx/>
              <a:uFillTx/>
              <a:latin typeface="Arial"/>
              <a:ea typeface="Arial"/>
              <a:cs typeface="Arial"/>
              <a:sym typeface="Arial"/>
            </a:endParaRPr>
          </a:p>
        </p:txBody>
      </p:sp>
      <p:grpSp>
        <p:nvGrpSpPr>
          <p:cNvPr id="479" name="Google Shape;479;g3d309e0b6b5_0_0"/>
          <p:cNvGrpSpPr/>
          <p:nvPr/>
        </p:nvGrpSpPr>
        <p:grpSpPr>
          <a:xfrm>
            <a:off x="6180133" y="2374697"/>
            <a:ext cx="4787232" cy="597483"/>
            <a:chOff x="4635100" y="1998638"/>
            <a:chExt cx="3349901" cy="471300"/>
          </a:xfrm>
        </p:grpSpPr>
        <p:sp>
          <p:nvSpPr>
            <p:cNvPr id="480" name="Google Shape;480;g3d309e0b6b5_0_0"/>
            <p:cNvSpPr/>
            <p:nvPr/>
          </p:nvSpPr>
          <p:spPr>
            <a:xfrm>
              <a:off x="4635100" y="1998638"/>
              <a:ext cx="1776600" cy="4713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Rheumatoid arthritis </a:t>
              </a:r>
              <a:b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b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(Prolia, Orencia)</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sp>
          <p:nvSpPr>
            <p:cNvPr id="481" name="Google Shape;481;g3d309e0b6b5_0_0"/>
            <p:cNvSpPr/>
            <p:nvPr/>
          </p:nvSpPr>
          <p:spPr>
            <a:xfrm>
              <a:off x="6528501" y="1998638"/>
              <a:ext cx="1456500" cy="4713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Oncology</a:t>
              </a:r>
              <a:b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b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(Keytruda, Mvasi)</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grpSp>
      <p:sp>
        <p:nvSpPr>
          <p:cNvPr id="482" name="Google Shape;482;g3d309e0b6b5_0_0"/>
          <p:cNvSpPr/>
          <p:nvPr/>
        </p:nvSpPr>
        <p:spPr>
          <a:xfrm>
            <a:off x="6180133" y="3847588"/>
            <a:ext cx="2738000" cy="5976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Crohn’s disease </a:t>
            </a:r>
            <a:b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b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(Remicade, Entyvio, Avsola)</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sp>
        <p:nvSpPr>
          <p:cNvPr id="483" name="Google Shape;483;g3d309e0b6b5_0_0"/>
          <p:cNvSpPr/>
          <p:nvPr/>
        </p:nvSpPr>
        <p:spPr>
          <a:xfrm>
            <a:off x="6180133" y="4584092"/>
            <a:ext cx="2738000" cy="5976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Ulcerative colitis</a:t>
            </a:r>
            <a:b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b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a:t>
            </a: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Stelara, Remicade, Entyvio)</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sp>
        <p:nvSpPr>
          <p:cNvPr id="484" name="Google Shape;484;g3d309e0b6b5_0_0"/>
          <p:cNvSpPr/>
          <p:nvPr/>
        </p:nvSpPr>
        <p:spPr>
          <a:xfrm>
            <a:off x="9095233" y="3860908"/>
            <a:ext cx="1882400" cy="5976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Lupus</a:t>
            </a:r>
            <a:b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b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(Benlysta, Rituxan)</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sp>
        <p:nvSpPr>
          <p:cNvPr id="485" name="Google Shape;485;g3d309e0b6b5_0_0"/>
          <p:cNvSpPr/>
          <p:nvPr/>
        </p:nvSpPr>
        <p:spPr>
          <a:xfrm>
            <a:off x="9095200" y="4590753"/>
            <a:ext cx="1882400" cy="5976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Psoriasis</a:t>
            </a:r>
            <a:b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b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a:t>
            </a: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Infliximab, Skyrizi)</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sp>
        <p:nvSpPr>
          <p:cNvPr id="486" name="Google Shape;486;g3d309e0b6b5_0_0"/>
          <p:cNvSpPr/>
          <p:nvPr/>
        </p:nvSpPr>
        <p:spPr>
          <a:xfrm>
            <a:off x="6180133" y="5320596"/>
            <a:ext cx="1324000" cy="5976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MS</a:t>
            </a:r>
            <a:b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b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(Ocrevus)</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sp>
        <p:nvSpPr>
          <p:cNvPr id="487" name="Google Shape;487;g3d309e0b6b5_0_0"/>
          <p:cNvSpPr/>
          <p:nvPr/>
        </p:nvSpPr>
        <p:spPr>
          <a:xfrm>
            <a:off x="7674633" y="5320599"/>
            <a:ext cx="1243600" cy="5976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More…</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pic>
        <p:nvPicPr>
          <p:cNvPr id="488" name="Google Shape;488;g3d309e0b6b5_0_0" title="unlicensed_stills_432486_anastasia-mihaylova.jpg"/>
          <p:cNvPicPr preferRelativeResize="0"/>
          <p:nvPr/>
        </p:nvPicPr>
        <p:blipFill rotWithShape="1">
          <a:blip r:embed="rId3">
            <a:alphaModFix/>
          </a:blip>
          <a:srcRect l="6314" t="872" r="1512"/>
          <a:stretch/>
        </p:blipFill>
        <p:spPr>
          <a:xfrm>
            <a:off x="597400" y="2041733"/>
            <a:ext cx="5403600" cy="3876400"/>
          </a:xfrm>
          <a:prstGeom prst="roundRect">
            <a:avLst>
              <a:gd name="adj" fmla="val 2987"/>
            </a:avLst>
          </a:prstGeom>
          <a:noFill/>
          <a:ln>
            <a:noFill/>
          </a:ln>
        </p:spPr>
      </p:pic>
      <p:sp>
        <p:nvSpPr>
          <p:cNvPr id="489" name="Google Shape;489;g3d309e0b6b5_0_0"/>
          <p:cNvSpPr/>
          <p:nvPr/>
        </p:nvSpPr>
        <p:spPr>
          <a:xfrm>
            <a:off x="6180133" y="3111084"/>
            <a:ext cx="4787200" cy="5976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09415"/>
                </a:solidFill>
                <a:effectLst/>
                <a:uLnTx/>
                <a:uFillTx/>
                <a:latin typeface="Georgia"/>
                <a:ea typeface="Georgia"/>
                <a:cs typeface="Georgia"/>
                <a:sym typeface="Georgia"/>
              </a:rPr>
              <a:t>Osteoarthritis and osteoporosis</a:t>
            </a:r>
            <a:b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br>
            <a:r>
              <a:rPr kumimoji="0" lang="en" sz="1467" b="0" i="0" u="none" strike="noStrike" kern="1200" cap="none" spc="0" normalizeH="0" baseline="0" noProof="0">
                <a:ln>
                  <a:noFill/>
                </a:ln>
                <a:solidFill>
                  <a:srgbClr val="F09415"/>
                </a:solidFill>
                <a:effectLst/>
                <a:uLnTx/>
                <a:uFillTx/>
                <a:latin typeface="Trebuchet MS" panose="020B0603020202020204"/>
                <a:ea typeface="+mn-ea"/>
                <a:cs typeface="+mn-cs"/>
              </a:rPr>
              <a:t>(Reclast, Actemra)</a:t>
            </a:r>
            <a:endParaRPr kumimoji="0" sz="1467" b="0" i="0" u="none" strike="noStrike" kern="1200" cap="none" spc="0" normalizeH="0" baseline="0" noProof="0">
              <a:ln>
                <a:noFill/>
              </a:ln>
              <a:solidFill>
                <a:srgbClr val="F09415"/>
              </a:solidFill>
              <a:effectLst/>
              <a:uLnTx/>
              <a:uFillTx/>
              <a:latin typeface="Trebuchet MS" panose="020B0603020202020204"/>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493"/>
        <p:cNvGrpSpPr/>
        <p:nvPr/>
      </p:nvGrpSpPr>
      <p:grpSpPr>
        <a:xfrm>
          <a:off x="0" y="0"/>
          <a:ext cx="0" cy="0"/>
          <a:chOff x="0" y="0"/>
          <a:chExt cx="0" cy="0"/>
        </a:xfrm>
      </p:grpSpPr>
      <p:sp>
        <p:nvSpPr>
          <p:cNvPr id="494" name="Google Shape;494;g3befb5ec7af_2_122"/>
          <p:cNvSpPr txBox="1">
            <a:spLocks noGrp="1"/>
          </p:cNvSpPr>
          <p:nvPr>
            <p:ph type="title"/>
          </p:nvPr>
        </p:nvSpPr>
        <p:spPr>
          <a:xfrm>
            <a:off x="597400" y="560833"/>
            <a:ext cx="10985200" cy="720400"/>
          </a:xfrm>
          <a:prstGeom prst="rect">
            <a:avLst/>
          </a:prstGeom>
          <a:noFill/>
          <a:ln>
            <a:noFill/>
          </a:ln>
        </p:spPr>
        <p:txBody>
          <a:bodyPr spcFirstLastPara="1" vert="horz" wrap="square" lIns="0" tIns="0" rIns="0" bIns="0" rtlCol="0" anchor="t" anchorCtr="0">
            <a:noAutofit/>
          </a:bodyPr>
          <a:lstStyle/>
          <a:p>
            <a:r>
              <a:rPr lang="en" dirty="0"/>
              <a:t>Introducing </a:t>
            </a:r>
            <a:r>
              <a:rPr lang="en" i="1" dirty="0">
                <a:solidFill>
                  <a:srgbClr val="002060"/>
                </a:solidFill>
              </a:rPr>
              <a:t>Leap</a:t>
            </a:r>
            <a:endParaRPr i="1" dirty="0">
              <a:solidFill>
                <a:srgbClr val="002060"/>
              </a:solidFill>
            </a:endParaRPr>
          </a:p>
        </p:txBody>
      </p:sp>
      <p:sp>
        <p:nvSpPr>
          <p:cNvPr id="495" name="Google Shape;495;g3befb5ec7af_2_122"/>
          <p:cNvSpPr txBox="1">
            <a:spLocks noGrp="1"/>
          </p:cNvSpPr>
          <p:nvPr>
            <p:ph type="sldNum" idx="12"/>
          </p:nvPr>
        </p:nvSpPr>
        <p:spPr>
          <a:xfrm>
            <a:off x="11285600" y="6313864"/>
            <a:ext cx="296800" cy="249600"/>
          </a:xfrm>
          <a:prstGeom prst="rect">
            <a:avLst/>
          </a:prstGeom>
          <a:noFill/>
          <a:ln>
            <a:noFill/>
          </a:ln>
        </p:spPr>
        <p:txBody>
          <a:bodyPr spcFirstLastPara="1" vert="horz" wrap="square" lIns="0" tIns="121900" rIns="0" bIns="121900" rtlCol="0" anchor="ctr" anchorCtr="0">
            <a:noAutofit/>
          </a:bodyPr>
          <a:lstStyle/>
          <a:p>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fld id="{00000000-1234-1234-1234-123412341234}" type="slidenum">
              <a:rPr kumimoji="0" lang="en" sz="800" b="0" i="0" u="none" strike="noStrike" kern="1200" cap="none" spc="0" normalizeH="0" baseline="0" noProof="0">
                <a:ln>
                  <a:noFill/>
                </a:ln>
                <a:solidFill>
                  <a:srgbClr val="F09415"/>
                </a:solidFill>
                <a:effectLst/>
                <a:uLnTx/>
                <a:uFillTx/>
                <a:latin typeface="Arial"/>
                <a:cs typeface="Arial"/>
                <a:sym typeface="Arial"/>
              </a:rPr>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t>12</a:t>
            </a:fld>
            <a:endParaRPr kumimoji="0" sz="800" b="0" i="0" u="none" strike="noStrike" kern="1200" cap="none" spc="0" normalizeH="0" baseline="0" noProof="0">
              <a:ln>
                <a:noFill/>
              </a:ln>
              <a:solidFill>
                <a:srgbClr val="F09415"/>
              </a:solidFill>
              <a:effectLst/>
              <a:uLnTx/>
              <a:uFillTx/>
              <a:latin typeface="Arial"/>
              <a:cs typeface="Arial"/>
              <a:sym typeface="Arial"/>
            </a:endParaRPr>
          </a:p>
        </p:txBody>
      </p:sp>
      <p:sp>
        <p:nvSpPr>
          <p:cNvPr id="496" name="Google Shape;496;g3befb5ec7af_2_122"/>
          <p:cNvSpPr txBox="1">
            <a:spLocks noGrp="1"/>
          </p:cNvSpPr>
          <p:nvPr>
            <p:ph type="subTitle" idx="1"/>
          </p:nvPr>
        </p:nvSpPr>
        <p:spPr>
          <a:xfrm>
            <a:off x="597400" y="1145164"/>
            <a:ext cx="10985200" cy="640000"/>
          </a:xfrm>
          <a:prstGeom prst="rect">
            <a:avLst/>
          </a:prstGeom>
          <a:noFill/>
          <a:ln>
            <a:noFill/>
          </a:ln>
        </p:spPr>
        <p:txBody>
          <a:bodyPr spcFirstLastPara="1" vert="horz" wrap="square" lIns="0" tIns="0" rIns="0" bIns="0" rtlCol="0" anchor="t" anchorCtr="0">
            <a:noAutofit/>
          </a:bodyPr>
          <a:lstStyle/>
          <a:p>
            <a:pPr marL="0" indent="0">
              <a:buClr>
                <a:schemeClr val="dk1"/>
              </a:buClr>
              <a:buSzPts val="1100"/>
            </a:pPr>
            <a:r>
              <a:rPr lang="en" dirty="0">
                <a:solidFill>
                  <a:srgbClr val="002060"/>
                </a:solidFill>
              </a:rPr>
              <a:t>A transparent infusion benefit delivering measurable savings while creating a seamless member experience</a:t>
            </a:r>
            <a:endParaRPr dirty="0">
              <a:solidFill>
                <a:srgbClr val="002060"/>
              </a:solidFill>
            </a:endParaRPr>
          </a:p>
          <a:p>
            <a:pPr marL="0" indent="0"/>
            <a:endParaRPr dirty="0"/>
          </a:p>
        </p:txBody>
      </p:sp>
      <p:sp>
        <p:nvSpPr>
          <p:cNvPr id="497" name="Google Shape;497;g3befb5ec7af_2_122"/>
          <p:cNvSpPr txBox="1"/>
          <p:nvPr/>
        </p:nvSpPr>
        <p:spPr>
          <a:xfrm>
            <a:off x="484075" y="2851400"/>
            <a:ext cx="3573600" cy="1909200"/>
          </a:xfrm>
          <a:prstGeom prst="rect">
            <a:avLst/>
          </a:prstGeom>
          <a:noFill/>
          <a:ln>
            <a:noFill/>
          </a:ln>
        </p:spPr>
        <p:txBody>
          <a:bodyPr spcFirstLastPara="1" wrap="square" lIns="0" tIns="0" rIns="0" bIns="0" anchor="t" anchorCtr="0">
            <a:noAutofit/>
          </a:bodyPr>
          <a:lstStyle/>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Proactively identifies eligible </a:t>
            </a:r>
            <a:r>
              <a:rPr kumimoji="0" lang="en" sz="1648" b="0" i="0" u="none" strike="noStrike" kern="1200" cap="none" spc="0" normalizeH="0" baseline="0" noProof="0" dirty="0">
                <a:ln>
                  <a:noFill/>
                </a:ln>
                <a:solidFill>
                  <a:srgbClr val="002060"/>
                </a:solidFill>
                <a:effectLst/>
                <a:uLnTx/>
                <a:uFillTx/>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members</a:t>
            </a: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 through medical claims</a:t>
            </a: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rPr>
              <a:t> and prior authorization files</a:t>
            </a:r>
            <a:endParaRPr kumimoji="0" sz="1600" b="0" i="0" u="none" strike="noStrike" kern="1200" cap="none" spc="0" normalizeH="0" baseline="0" noProof="0" dirty="0">
              <a:ln>
                <a:noFill/>
              </a:ln>
              <a:solidFill>
                <a:srgbClr val="002060"/>
              </a:solidFill>
              <a:effectLst/>
              <a:uLnTx/>
              <a:uFillTx/>
              <a:latin typeface="Arial"/>
              <a:ea typeface="Arial"/>
              <a:cs typeface="Arial"/>
              <a:sym typeface="Arial"/>
            </a:endParaRPr>
          </a:p>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48" b="0" i="0" u="none" strike="noStrike" kern="1200" cap="none" spc="0" normalizeH="0" baseline="0" noProof="0" dirty="0">
                <a:ln>
                  <a:noFill/>
                </a:ln>
                <a:solidFill>
                  <a:srgbClr val="002060"/>
                </a:solidFill>
                <a:effectLst/>
                <a:uLnTx/>
                <a:uFillTx/>
                <a:latin typeface="Arial"/>
                <a:ea typeface="Arial"/>
                <a:cs typeface="Arial"/>
                <a:sym typeface="Arial"/>
              </a:rPr>
              <a:t>Coordinates</a:t>
            </a: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rPr>
              <a:t> infusion care end to end</a:t>
            </a:r>
            <a:endParaRPr kumimoji="0" sz="1600" b="0" i="0" u="none" strike="noStrike" kern="1200" cap="none" spc="0" normalizeH="0" baseline="0" noProof="0" dirty="0">
              <a:ln>
                <a:noFill/>
              </a:ln>
              <a:solidFill>
                <a:srgbClr val="002060"/>
              </a:solidFill>
              <a:effectLst/>
              <a:uLnTx/>
              <a:uFillTx/>
              <a:latin typeface="Arial"/>
              <a:ea typeface="Arial"/>
              <a:cs typeface="Arial"/>
              <a:sym typeface="Arial"/>
            </a:endParaRPr>
          </a:p>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48" b="0" i="0" u="none" strike="noStrike" kern="1200" cap="none" spc="0" normalizeH="0" baseline="0" noProof="0" dirty="0">
                <a:ln>
                  <a:noFill/>
                </a:ln>
                <a:solidFill>
                  <a:srgbClr val="002060"/>
                </a:solidFill>
                <a:effectLst/>
                <a:uLnTx/>
                <a:uFillTx/>
                <a:latin typeface="Arial"/>
                <a:ea typeface="Arial"/>
                <a:cs typeface="Arial"/>
                <a:sym typeface="Arial"/>
              </a:rPr>
              <a:t>Integrates directly within the medical benefit and existing carrier workflow. Works</a:t>
            </a: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rPr>
              <a:t> fully within the medical benefit</a:t>
            </a:r>
            <a:endParaRPr kumimoji="0" sz="1600" b="0" i="0" u="none" strike="noStrike" kern="1200" cap="none" spc="0" normalizeH="0" baseline="0" noProof="0" dirty="0">
              <a:ln>
                <a:noFill/>
              </a:ln>
              <a:solidFill>
                <a:srgbClr val="002060"/>
              </a:solidFill>
              <a:effectLst/>
              <a:uLnTx/>
              <a:uFillTx/>
              <a:latin typeface="Arial"/>
              <a:ea typeface="Arial"/>
              <a:cs typeface="Arial"/>
              <a:sym typeface="Arial"/>
            </a:endParaRPr>
          </a:p>
        </p:txBody>
      </p:sp>
      <p:sp>
        <p:nvSpPr>
          <p:cNvPr id="498" name="Google Shape;498;g3befb5ec7af_2_122"/>
          <p:cNvSpPr txBox="1"/>
          <p:nvPr/>
        </p:nvSpPr>
        <p:spPr>
          <a:xfrm>
            <a:off x="4337333" y="3161400"/>
            <a:ext cx="3440400" cy="1909200"/>
          </a:xfrm>
          <a:prstGeom prst="rect">
            <a:avLst/>
          </a:prstGeom>
          <a:noFill/>
          <a:ln>
            <a:noFill/>
          </a:ln>
        </p:spPr>
        <p:txBody>
          <a:bodyPr spcFirstLastPara="1" wrap="square" lIns="0" tIns="0" rIns="0" bIns="0" anchor="t" anchorCtr="0">
            <a:noAutofit/>
          </a:bodyPr>
          <a:lstStyle/>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rPr>
              <a:t>Dedicated Care Guide support from referral through follow up</a:t>
            </a:r>
            <a:endParaRPr kumimoji="0" sz="1600" b="0" i="0" u="none" strike="noStrike" kern="1200" cap="none" spc="0" normalizeH="0" baseline="0" noProof="0" dirty="0">
              <a:ln>
                <a:noFill/>
              </a:ln>
              <a:solidFill>
                <a:srgbClr val="002060"/>
              </a:solidFill>
              <a:effectLst/>
              <a:uLnTx/>
              <a:uFillTx/>
              <a:latin typeface="Arial"/>
              <a:ea typeface="Arial"/>
              <a:cs typeface="Arial"/>
              <a:sym typeface="Arial"/>
            </a:endParaRPr>
          </a:p>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rPr>
              <a:t>Infusion at home when clinically appropriate, reducing unnecessary travel</a:t>
            </a:r>
            <a:endParaRPr kumimoji="0" sz="1600" b="0" i="0" u="none" strike="noStrike" kern="1200" cap="none" spc="0" normalizeH="0" baseline="0" noProof="0" dirty="0">
              <a:ln>
                <a:noFill/>
              </a:ln>
              <a:solidFill>
                <a:srgbClr val="002060"/>
              </a:solidFill>
              <a:effectLst/>
              <a:uLnTx/>
              <a:uFillTx/>
              <a:latin typeface="Arial"/>
              <a:ea typeface="Arial"/>
              <a:cs typeface="Arial"/>
              <a:sym typeface="Arial"/>
            </a:endParaRPr>
          </a:p>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rPr>
              <a:t>Clear communication and coordinated scheduling</a:t>
            </a:r>
            <a:endParaRPr kumimoji="0" sz="1600" b="0" i="0" u="none" strike="noStrike" kern="1200" cap="none" spc="0" normalizeH="0" baseline="0" noProof="0" dirty="0">
              <a:ln>
                <a:noFill/>
              </a:ln>
              <a:solidFill>
                <a:srgbClr val="002060"/>
              </a:solidFill>
              <a:effectLst/>
              <a:uLnTx/>
              <a:uFillTx/>
              <a:latin typeface="Arial"/>
              <a:ea typeface="Arial"/>
              <a:cs typeface="Arial"/>
              <a:sym typeface="Arial"/>
            </a:endParaRPr>
          </a:p>
        </p:txBody>
      </p:sp>
      <p:sp>
        <p:nvSpPr>
          <p:cNvPr id="499" name="Google Shape;499;g3befb5ec7af_2_122"/>
          <p:cNvSpPr txBox="1"/>
          <p:nvPr/>
        </p:nvSpPr>
        <p:spPr>
          <a:xfrm>
            <a:off x="8075936" y="3161397"/>
            <a:ext cx="3121600" cy="1909200"/>
          </a:xfrm>
          <a:prstGeom prst="rect">
            <a:avLst/>
          </a:prstGeom>
          <a:noFill/>
          <a:ln>
            <a:noFill/>
          </a:ln>
        </p:spPr>
        <p:txBody>
          <a:bodyPr spcFirstLastPara="1" wrap="square" lIns="0" tIns="0" rIns="0" bIns="0" anchor="t" anchorCtr="0">
            <a:noAutofit/>
          </a:bodyPr>
          <a:lstStyle/>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rPr>
              <a:t>A seamless member experience employees value</a:t>
            </a:r>
            <a:endParaRPr kumimoji="0" sz="1600" b="0" i="0" u="none" strike="noStrike" kern="1200" cap="none" spc="0" normalizeH="0" baseline="0" noProof="0" dirty="0">
              <a:ln>
                <a:noFill/>
              </a:ln>
              <a:solidFill>
                <a:srgbClr val="002060"/>
              </a:solidFill>
              <a:effectLst/>
              <a:uLnTx/>
              <a:uFillTx/>
              <a:latin typeface="Arial"/>
              <a:ea typeface="Arial"/>
              <a:cs typeface="Arial"/>
              <a:sym typeface="Arial"/>
            </a:endParaRPr>
          </a:p>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rPr>
              <a:t>Meaningful medical savings without </a:t>
            </a: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 benefit redesign</a:t>
            </a:r>
            <a:endParaRPr kumimoji="0" sz="1600" b="0" i="0" u="none" strike="noStrike" kern="1200" cap="none" spc="0" normalizeH="0" baseline="0" noProof="0" dirty="0">
              <a:ln>
                <a:noFill/>
              </a:ln>
              <a:solidFill>
                <a:srgbClr val="002060"/>
              </a:solidFill>
              <a:effectLst/>
              <a:uLnTx/>
              <a:uFillTx/>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endParaRPr>
          </a:p>
          <a:p>
            <a:pPr marL="195067" marR="0" lvl="0" indent="-195067" algn="l" defTabSz="457200" rtl="0" eaLnBrk="1" fontAlgn="auto" latinLnBrk="0" hangingPunct="1">
              <a:lnSpc>
                <a:spcPct val="115000"/>
              </a:lnSpc>
              <a:spcBef>
                <a:spcPts val="0"/>
              </a:spcBef>
              <a:spcAft>
                <a:spcPts val="0"/>
              </a:spcAft>
              <a:buClr>
                <a:srgbClr val="C1B56B"/>
              </a:buClr>
              <a:buSzPts val="1236"/>
              <a:buFont typeface="Arial"/>
              <a:buChar char="+"/>
              <a:tabLst/>
              <a:defRPr/>
            </a:pPr>
            <a:r>
              <a:rPr kumimoji="0" lang="en" sz="1600" b="0" i="0" u="none" strike="noStrike" kern="1200" cap="none" spc="0" normalizeH="0" baseline="0" noProof="0" dirty="0">
                <a:ln>
                  <a:noFill/>
                </a:ln>
                <a:solidFill>
                  <a:srgbClr val="002060"/>
                </a:solidFill>
                <a:effectLst/>
                <a:uLnTx/>
                <a:uFillTx/>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Coordinated clinical integration with minimal administrative lift during and after implementation</a:t>
            </a:r>
            <a:endParaRPr kumimoji="0" sz="1600" b="0" i="0" u="none" strike="noStrike" kern="1200" cap="none" spc="0" normalizeH="0" baseline="0" noProof="0" dirty="0">
              <a:ln>
                <a:noFill/>
              </a:ln>
              <a:solidFill>
                <a:srgbClr val="002060"/>
              </a:solidFill>
              <a:effectLst/>
              <a:uLnTx/>
              <a:uFillTx/>
              <a:latin typeface="Arial"/>
              <a:ea typeface="Arial"/>
              <a:cs typeface="Arial"/>
              <a:sym typeface="Arial"/>
            </a:endParaRPr>
          </a:p>
        </p:txBody>
      </p:sp>
      <p:sp>
        <p:nvSpPr>
          <p:cNvPr id="500" name="Google Shape;500;g3befb5ec7af_2_122"/>
          <p:cNvSpPr txBox="1"/>
          <p:nvPr/>
        </p:nvSpPr>
        <p:spPr>
          <a:xfrm>
            <a:off x="603933" y="2469017"/>
            <a:ext cx="3724000" cy="5316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r>
              <a:rPr kumimoji="0" lang="en" sz="1867" b="0" i="0" u="none" strike="noStrike" kern="1200" cap="none" spc="0" normalizeH="0" baseline="0" noProof="0" dirty="0">
                <a:ln>
                  <a:noFill/>
                </a:ln>
                <a:solidFill>
                  <a:srgbClr val="002060"/>
                </a:solidFill>
                <a:effectLst/>
                <a:uLnTx/>
                <a:uFillTx/>
                <a:latin typeface="Georgia"/>
                <a:ea typeface="Georgia"/>
                <a:cs typeface="Georgia"/>
                <a:sym typeface="Georgia"/>
              </a:rPr>
              <a:t>What Leap Does</a:t>
            </a:r>
            <a:endParaRPr kumimoji="0" sz="1867" b="0" i="0" u="none" strike="noStrike" kern="1200" cap="none" spc="0" normalizeH="0" baseline="0" noProof="0" dirty="0">
              <a:ln>
                <a:noFill/>
              </a:ln>
              <a:solidFill>
                <a:srgbClr val="002060"/>
              </a:solidFill>
              <a:effectLst/>
              <a:uLnTx/>
              <a:uFillTx/>
              <a:latin typeface="Georgia"/>
              <a:ea typeface="Georgia"/>
              <a:cs typeface="Georgia"/>
              <a:sym typeface="Georgia"/>
            </a:endParaRPr>
          </a:p>
        </p:txBody>
      </p:sp>
      <p:sp>
        <p:nvSpPr>
          <p:cNvPr id="501" name="Google Shape;501;g3befb5ec7af_2_122"/>
          <p:cNvSpPr txBox="1"/>
          <p:nvPr/>
        </p:nvSpPr>
        <p:spPr>
          <a:xfrm>
            <a:off x="4333383" y="2508859"/>
            <a:ext cx="3516400" cy="5316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r>
              <a:rPr kumimoji="0" lang="en" sz="1867" b="0" i="0" u="none" strike="noStrike" kern="1200" cap="none" spc="0" normalizeH="0" baseline="0" noProof="0" dirty="0">
                <a:ln>
                  <a:noFill/>
                </a:ln>
                <a:solidFill>
                  <a:srgbClr val="002060"/>
                </a:solidFill>
                <a:effectLst/>
                <a:uLnTx/>
                <a:uFillTx/>
                <a:latin typeface="Georgia"/>
                <a:ea typeface="Georgia"/>
                <a:cs typeface="Georgia"/>
                <a:sym typeface="Georgia"/>
              </a:rPr>
              <a:t>What This Means </a:t>
            </a:r>
            <a:br>
              <a:rPr kumimoji="0" lang="en" sz="1867" b="0" i="0" u="none" strike="noStrike" kern="1200" cap="none" spc="0" normalizeH="0" baseline="0" noProof="0" dirty="0">
                <a:ln>
                  <a:noFill/>
                </a:ln>
                <a:solidFill>
                  <a:srgbClr val="002060"/>
                </a:solidFill>
                <a:effectLst/>
                <a:uLnTx/>
                <a:uFillTx/>
                <a:latin typeface="Georgia"/>
                <a:ea typeface="Georgia"/>
                <a:cs typeface="Georgia"/>
                <a:sym typeface="Georgia"/>
              </a:rPr>
            </a:br>
            <a:r>
              <a:rPr kumimoji="0" lang="en" sz="1867" b="0" i="0" u="none" strike="noStrike" kern="1200" cap="none" spc="0" normalizeH="0" baseline="0" noProof="0" dirty="0">
                <a:ln>
                  <a:noFill/>
                </a:ln>
                <a:solidFill>
                  <a:srgbClr val="002060"/>
                </a:solidFill>
                <a:effectLst/>
                <a:uLnTx/>
                <a:uFillTx/>
                <a:latin typeface="Georgia"/>
                <a:ea typeface="Georgia"/>
                <a:cs typeface="Georgia"/>
                <a:sym typeface="Georgia"/>
              </a:rPr>
              <a:t>for Your Members</a:t>
            </a:r>
            <a:endParaRPr kumimoji="0" sz="1867" b="0" i="0" u="none" strike="noStrike" kern="1200" cap="none" spc="0" normalizeH="0" baseline="0" noProof="0" dirty="0">
              <a:ln>
                <a:noFill/>
              </a:ln>
              <a:solidFill>
                <a:srgbClr val="002060"/>
              </a:solidFill>
              <a:effectLst/>
              <a:uLnTx/>
              <a:uFillTx/>
              <a:latin typeface="Georgia"/>
              <a:ea typeface="Georgia"/>
              <a:cs typeface="Georgia"/>
              <a:sym typeface="Georgia"/>
            </a:endParaRPr>
          </a:p>
        </p:txBody>
      </p:sp>
      <p:sp>
        <p:nvSpPr>
          <p:cNvPr id="502" name="Google Shape;502;g3befb5ec7af_2_122"/>
          <p:cNvSpPr txBox="1"/>
          <p:nvPr/>
        </p:nvSpPr>
        <p:spPr>
          <a:xfrm>
            <a:off x="8054580" y="2508841"/>
            <a:ext cx="3475600" cy="5316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r>
              <a:rPr kumimoji="0" lang="en" sz="1867" b="0" i="1" u="none" strike="noStrike" kern="1200" cap="none" spc="0" normalizeH="0" baseline="0" noProof="0" dirty="0">
                <a:ln>
                  <a:noFill/>
                </a:ln>
                <a:solidFill>
                  <a:srgbClr val="002060"/>
                </a:solidFill>
                <a:effectLst/>
                <a:uLnTx/>
                <a:uFillTx/>
                <a:latin typeface="Georgia"/>
                <a:ea typeface="Georgia"/>
                <a:cs typeface="Georgia"/>
                <a:sym typeface="Georgia"/>
              </a:rPr>
              <a:t>What This Means </a:t>
            </a:r>
            <a:br>
              <a:rPr kumimoji="0" lang="en" sz="1867" b="0" i="1" u="none" strike="noStrike" kern="1200" cap="none" spc="0" normalizeH="0" baseline="0" noProof="0" dirty="0">
                <a:ln>
                  <a:noFill/>
                </a:ln>
                <a:solidFill>
                  <a:srgbClr val="002060"/>
                </a:solidFill>
                <a:effectLst/>
                <a:uLnTx/>
                <a:uFillTx/>
                <a:latin typeface="Georgia"/>
                <a:ea typeface="Georgia"/>
                <a:cs typeface="Georgia"/>
                <a:sym typeface="Georgia"/>
              </a:rPr>
            </a:br>
            <a:r>
              <a:rPr kumimoji="0" lang="en" sz="1867" b="0" i="1" u="none" strike="noStrike" kern="1200" cap="none" spc="0" normalizeH="0" baseline="0" noProof="0" dirty="0">
                <a:ln>
                  <a:noFill/>
                </a:ln>
                <a:solidFill>
                  <a:srgbClr val="002060"/>
                </a:solidFill>
                <a:effectLst/>
                <a:uLnTx/>
                <a:uFillTx/>
                <a:latin typeface="Georgia"/>
                <a:ea typeface="Georgia"/>
                <a:cs typeface="Georgia"/>
                <a:sym typeface="Georgia"/>
              </a:rPr>
              <a:t>for You</a:t>
            </a:r>
            <a:endParaRPr kumimoji="0" sz="1867" b="0" i="1" u="none" strike="noStrike" kern="1200" cap="none" spc="0" normalizeH="0" baseline="0" noProof="0" dirty="0">
              <a:ln>
                <a:noFill/>
              </a:ln>
              <a:solidFill>
                <a:srgbClr val="002060"/>
              </a:solidFill>
              <a:effectLst/>
              <a:uLnTx/>
              <a:uFillTx/>
              <a:latin typeface="Georgia"/>
              <a:ea typeface="Georgia"/>
              <a:cs typeface="Georgia"/>
              <a:sym typeface="Georgia"/>
            </a:endParaRPr>
          </a:p>
        </p:txBody>
      </p:sp>
      <p:cxnSp>
        <p:nvCxnSpPr>
          <p:cNvPr id="503" name="Google Shape;503;g3befb5ec7af_2_122"/>
          <p:cNvCxnSpPr/>
          <p:nvPr/>
        </p:nvCxnSpPr>
        <p:spPr>
          <a:xfrm rot="10800000">
            <a:off x="609633" y="2382488"/>
            <a:ext cx="3440400" cy="0"/>
          </a:xfrm>
          <a:prstGeom prst="straightConnector1">
            <a:avLst/>
          </a:prstGeom>
          <a:noFill/>
          <a:ln w="9525" cap="flat" cmpd="sng">
            <a:solidFill>
              <a:schemeClr val="accent1"/>
            </a:solidFill>
            <a:prstDash val="solid"/>
            <a:round/>
            <a:headEnd type="triangle" w="sm" len="sm"/>
            <a:tailEnd type="none" w="sm" len="sm"/>
          </a:ln>
        </p:spPr>
      </p:cxnSp>
      <p:cxnSp>
        <p:nvCxnSpPr>
          <p:cNvPr id="504" name="Google Shape;504;g3befb5ec7af_2_122"/>
          <p:cNvCxnSpPr/>
          <p:nvPr/>
        </p:nvCxnSpPr>
        <p:spPr>
          <a:xfrm rot="10800000">
            <a:off x="4336133" y="2382488"/>
            <a:ext cx="3450000" cy="0"/>
          </a:xfrm>
          <a:prstGeom prst="straightConnector1">
            <a:avLst/>
          </a:prstGeom>
          <a:noFill/>
          <a:ln w="9525" cap="flat" cmpd="sng">
            <a:solidFill>
              <a:schemeClr val="accent1"/>
            </a:solidFill>
            <a:prstDash val="solid"/>
            <a:round/>
            <a:headEnd type="triangle" w="sm" len="sm"/>
            <a:tailEnd type="none" w="sm" len="sm"/>
          </a:ln>
        </p:spPr>
      </p:cxnSp>
      <p:cxnSp>
        <p:nvCxnSpPr>
          <p:cNvPr id="505" name="Google Shape;505;g3befb5ec7af_2_122"/>
          <p:cNvCxnSpPr/>
          <p:nvPr/>
        </p:nvCxnSpPr>
        <p:spPr>
          <a:xfrm rot="10800000">
            <a:off x="8040300" y="2382488"/>
            <a:ext cx="3366800" cy="0"/>
          </a:xfrm>
          <a:prstGeom prst="straightConnector1">
            <a:avLst/>
          </a:prstGeom>
          <a:noFill/>
          <a:ln w="9525" cap="flat" cmpd="sng">
            <a:solidFill>
              <a:schemeClr val="accent1"/>
            </a:solidFill>
            <a:prstDash val="solid"/>
            <a:round/>
            <a:headEnd type="none" w="sm" len="sm"/>
            <a:tailEnd type="none" w="sm" len="sm"/>
          </a:ln>
        </p:spPr>
      </p:cxnSp>
      <p:sp>
        <p:nvSpPr>
          <p:cNvPr id="506" name="Google Shape;506;g3befb5ec7af_2_122"/>
          <p:cNvSpPr/>
          <p:nvPr/>
        </p:nvSpPr>
        <p:spPr>
          <a:xfrm>
            <a:off x="600933" y="5307228"/>
            <a:ext cx="10920400" cy="770000"/>
          </a:xfrm>
          <a:prstGeom prst="roundRect">
            <a:avLst>
              <a:gd name="adj" fmla="val 15433"/>
            </a:avLst>
          </a:prstGeom>
          <a:solidFill>
            <a:schemeClr val="accent4"/>
          </a:solidFill>
          <a:ln>
            <a:noFill/>
          </a:ln>
        </p:spPr>
        <p:txBody>
          <a:bodyPr spcFirstLastPara="1" wrap="square" lIns="121900" tIns="121900" rIns="121900" bIns="121900" anchor="ctr" anchorCtr="0">
            <a:noAutofit/>
          </a:bodyPr>
          <a:lstStyle/>
          <a:p>
            <a:pPr marL="487668" marR="0" lvl="0" indent="0" algn="ctr" defTabSz="457200" rtl="0" eaLnBrk="1" fontAlgn="auto" latinLnBrk="0" hangingPunct="1">
              <a:lnSpc>
                <a:spcPct val="100000"/>
              </a:lnSpc>
              <a:spcBef>
                <a:spcPts val="0"/>
              </a:spcBef>
              <a:spcAft>
                <a:spcPts val="0"/>
              </a:spcAft>
              <a:buClr>
                <a:srgbClr val="000000"/>
              </a:buClr>
              <a:buSzPts val="1400"/>
              <a:buFontTx/>
              <a:buNone/>
              <a:tabLst/>
              <a:defRPr/>
            </a:pPr>
            <a:r>
              <a:rPr kumimoji="0" lang="en" sz="1867" b="0" i="0" u="none" strike="noStrike" kern="1200" cap="none" spc="0" normalizeH="0" baseline="0" noProof="0" dirty="0">
                <a:ln>
                  <a:noFill/>
                </a:ln>
                <a:solidFill>
                  <a:prstClr val="white"/>
                </a:solidFill>
                <a:effectLst/>
                <a:uLnTx/>
                <a:uFillTx/>
                <a:latin typeface="Georgia"/>
                <a:ea typeface="Georgia"/>
                <a:cs typeface="Georgia"/>
                <a:sym typeface="Georgia"/>
              </a:rPr>
              <a:t>Hard dollar medical savings with a </a:t>
            </a:r>
            <a:r>
              <a:rPr kumimoji="0" lang="en" sz="1867" b="0" i="1" u="none" strike="noStrike" kern="1200" cap="none" spc="0" normalizeH="0" baseline="0" noProof="0" dirty="0">
                <a:ln>
                  <a:noFill/>
                </a:ln>
                <a:solidFill>
                  <a:srgbClr val="002060"/>
                </a:solidFill>
                <a:effectLst/>
                <a:uLnTx/>
                <a:uFillTx/>
                <a:latin typeface="Georgia"/>
                <a:ea typeface="Georgia"/>
                <a:cs typeface="Georgia"/>
                <a:sym typeface="Georgia"/>
              </a:rPr>
              <a:t>simple, coordinated member experience</a:t>
            </a:r>
            <a:endParaRPr kumimoji="0" sz="1867" b="0" i="1" u="none" strike="noStrike" kern="1200" cap="none" spc="0" normalizeH="0" baseline="0" noProof="0" dirty="0">
              <a:ln>
                <a:noFill/>
              </a:ln>
              <a:solidFill>
                <a:srgbClr val="002060"/>
              </a:solidFill>
              <a:effectLst/>
              <a:uLnTx/>
              <a:uFillTx/>
              <a:latin typeface="Georgia"/>
              <a:ea typeface="Georgia"/>
              <a:cs typeface="Georgia"/>
              <a:sym typeface="Georgia"/>
            </a:endParaRPr>
          </a:p>
        </p:txBody>
      </p:sp>
      <p:pic>
        <p:nvPicPr>
          <p:cNvPr id="507" name="Google Shape;507;g3befb5ec7af_2_122" title="Artboard 26.png"/>
          <p:cNvPicPr preferRelativeResize="0"/>
          <p:nvPr/>
        </p:nvPicPr>
        <p:blipFill rotWithShape="1">
          <a:blip r:embed="rId3">
            <a:alphaModFix/>
          </a:blip>
          <a:srcRect t="25130" b="-25130"/>
          <a:stretch/>
        </p:blipFill>
        <p:spPr>
          <a:xfrm>
            <a:off x="1676260" y="5553855"/>
            <a:ext cx="531600" cy="531600"/>
          </a:xfrm>
          <a:prstGeom prst="rect">
            <a:avLst/>
          </a:prstGeom>
          <a:noFill/>
          <a:ln>
            <a:noFill/>
          </a:ln>
        </p:spPr>
      </p:pic>
      <p:pic>
        <p:nvPicPr>
          <p:cNvPr id="508" name="Google Shape;508;g3befb5ec7af_2_122" title="Artboard 29.png"/>
          <p:cNvPicPr preferRelativeResize="0"/>
          <p:nvPr/>
        </p:nvPicPr>
        <p:blipFill rotWithShape="1">
          <a:blip r:embed="rId4">
            <a:alphaModFix/>
          </a:blip>
          <a:srcRect/>
          <a:stretch/>
        </p:blipFill>
        <p:spPr>
          <a:xfrm>
            <a:off x="7949088" y="1690766"/>
            <a:ext cx="607633" cy="607633"/>
          </a:xfrm>
          <a:prstGeom prst="rect">
            <a:avLst/>
          </a:prstGeom>
          <a:noFill/>
          <a:ln>
            <a:noFill/>
          </a:ln>
        </p:spPr>
      </p:pic>
      <p:pic>
        <p:nvPicPr>
          <p:cNvPr id="509" name="Google Shape;509;g3befb5ec7af_2_122" title="Artboard 14.png"/>
          <p:cNvPicPr preferRelativeResize="0"/>
          <p:nvPr/>
        </p:nvPicPr>
        <p:blipFill rotWithShape="1">
          <a:blip r:embed="rId5">
            <a:alphaModFix/>
          </a:blip>
          <a:srcRect/>
          <a:stretch/>
        </p:blipFill>
        <p:spPr>
          <a:xfrm>
            <a:off x="4172235" y="1668233"/>
            <a:ext cx="674091" cy="640000"/>
          </a:xfrm>
          <a:prstGeom prst="rect">
            <a:avLst/>
          </a:prstGeom>
          <a:noFill/>
          <a:ln>
            <a:noFill/>
          </a:ln>
        </p:spPr>
      </p:pic>
      <p:pic>
        <p:nvPicPr>
          <p:cNvPr id="510" name="Google Shape;510;g3befb5ec7af_2_122" title="Artboard 1.png"/>
          <p:cNvPicPr preferRelativeResize="0"/>
          <p:nvPr/>
        </p:nvPicPr>
        <p:blipFill rotWithShape="1">
          <a:blip r:embed="rId6">
            <a:alphaModFix/>
          </a:blip>
          <a:srcRect/>
          <a:stretch/>
        </p:blipFill>
        <p:spPr>
          <a:xfrm>
            <a:off x="505511" y="1616196"/>
            <a:ext cx="640000" cy="63997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514"/>
        <p:cNvGrpSpPr/>
        <p:nvPr/>
      </p:nvGrpSpPr>
      <p:grpSpPr>
        <a:xfrm>
          <a:off x="0" y="0"/>
          <a:ext cx="0" cy="0"/>
          <a:chOff x="0" y="0"/>
          <a:chExt cx="0" cy="0"/>
        </a:xfrm>
      </p:grpSpPr>
      <p:sp>
        <p:nvSpPr>
          <p:cNvPr id="515" name="Google Shape;515;g3c80785804b_1_161"/>
          <p:cNvSpPr/>
          <p:nvPr/>
        </p:nvSpPr>
        <p:spPr>
          <a:xfrm>
            <a:off x="5102181" y="1832255"/>
            <a:ext cx="3308400" cy="3308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6" name="Google Shape;516;g3c80785804b_1_161"/>
          <p:cNvSpPr txBox="1">
            <a:spLocks noGrp="1"/>
          </p:cNvSpPr>
          <p:nvPr>
            <p:ph type="title"/>
          </p:nvPr>
        </p:nvSpPr>
        <p:spPr>
          <a:xfrm>
            <a:off x="597400" y="560833"/>
            <a:ext cx="3355600" cy="720400"/>
          </a:xfrm>
          <a:prstGeom prst="rect">
            <a:avLst/>
          </a:prstGeom>
          <a:noFill/>
          <a:ln>
            <a:noFill/>
          </a:ln>
        </p:spPr>
        <p:txBody>
          <a:bodyPr spcFirstLastPara="1" vert="horz" wrap="square" lIns="0" tIns="0" rIns="0" bIns="0" rtlCol="0" anchor="t" anchorCtr="0">
            <a:noAutofit/>
          </a:bodyPr>
          <a:lstStyle/>
          <a:p>
            <a:r>
              <a:rPr lang="en"/>
              <a:t>Member Experience</a:t>
            </a:r>
            <a:br>
              <a:rPr lang="en"/>
            </a:br>
            <a:r>
              <a:rPr lang="en"/>
              <a:t>Overview</a:t>
            </a:r>
            <a:endParaRPr/>
          </a:p>
          <a:p>
            <a:endParaRPr/>
          </a:p>
        </p:txBody>
      </p:sp>
      <p:sp>
        <p:nvSpPr>
          <p:cNvPr id="517" name="Google Shape;517;g3c80785804b_1_161"/>
          <p:cNvSpPr txBox="1">
            <a:spLocks noGrp="1"/>
          </p:cNvSpPr>
          <p:nvPr>
            <p:ph type="sldNum" idx="12"/>
          </p:nvPr>
        </p:nvSpPr>
        <p:spPr>
          <a:xfrm>
            <a:off x="11285600" y="6313864"/>
            <a:ext cx="296800" cy="249600"/>
          </a:xfrm>
          <a:prstGeom prst="rect">
            <a:avLst/>
          </a:prstGeom>
          <a:noFill/>
          <a:ln>
            <a:noFill/>
          </a:ln>
        </p:spPr>
        <p:txBody>
          <a:bodyPr spcFirstLastPara="1" vert="horz" wrap="square" lIns="121900" tIns="121900" rIns="0" bIns="121900" rtlCol="0" anchor="ctr" anchorCtr="0">
            <a:noAutofit/>
          </a:bodyPr>
          <a:lstStyle/>
          <a:p>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fld id="{00000000-1234-1234-1234-123412341234}" type="slidenum">
              <a:rPr kumimoji="0" lang="en" sz="800" b="0" i="0" u="none" strike="noStrike" kern="1200" cap="none" spc="0" normalizeH="0" baseline="0" noProof="0">
                <a:ln>
                  <a:noFill/>
                </a:ln>
                <a:solidFill>
                  <a:srgbClr val="F09415"/>
                </a:solidFill>
                <a:effectLst/>
                <a:uLnTx/>
                <a:uFillTx/>
                <a:latin typeface="Arial"/>
                <a:cs typeface="Arial"/>
                <a:sym typeface="Arial"/>
              </a:rPr>
              <a:pPr marL="0" marR="0" lvl="0" indent="0" algn="r" defTabSz="457200" rtl="0" eaLnBrk="1" fontAlgn="auto" latinLnBrk="0" hangingPunct="1">
                <a:lnSpc>
                  <a:spcPct val="100000"/>
                </a:lnSpc>
                <a:spcBef>
                  <a:spcPts val="0"/>
                </a:spcBef>
                <a:spcAft>
                  <a:spcPts val="0"/>
                </a:spcAft>
                <a:buClr>
                  <a:srgbClr val="000000"/>
                </a:buClr>
                <a:buSzPts val="600"/>
                <a:buFont typeface="Arial"/>
                <a:buNone/>
                <a:tabLst/>
                <a:defRPr/>
              </a:pPr>
              <a:t>13</a:t>
            </a:fld>
            <a:endParaRPr kumimoji="0" sz="800" b="0" i="0" u="none" strike="noStrike" kern="1200" cap="none" spc="0" normalizeH="0" baseline="0" noProof="0">
              <a:ln>
                <a:noFill/>
              </a:ln>
              <a:solidFill>
                <a:srgbClr val="F09415"/>
              </a:solidFill>
              <a:effectLst/>
              <a:uLnTx/>
              <a:uFillTx/>
              <a:latin typeface="Arial"/>
              <a:cs typeface="Arial"/>
              <a:sym typeface="Arial"/>
            </a:endParaRPr>
          </a:p>
        </p:txBody>
      </p:sp>
      <p:sp>
        <p:nvSpPr>
          <p:cNvPr id="518" name="Google Shape;518;g3c80785804b_1_161"/>
          <p:cNvSpPr/>
          <p:nvPr/>
        </p:nvSpPr>
        <p:spPr>
          <a:xfrm>
            <a:off x="6489679" y="1501088"/>
            <a:ext cx="551200" cy="551200"/>
          </a:xfrm>
          <a:prstGeom prst="ellipse">
            <a:avLst/>
          </a:prstGeom>
          <a:solidFill>
            <a:schemeClr val="accent1"/>
          </a:solidFill>
          <a:ln>
            <a:noFill/>
          </a:ln>
        </p:spPr>
        <p:txBody>
          <a:bodyPr spcFirstLastPara="1" wrap="square" lIns="0" tIns="0" rIns="0" bIns="48767"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solidFill>
                  <a:srgbClr val="FFFFFF"/>
                </a:solidFill>
                <a:effectLst/>
                <a:uLnTx/>
                <a:uFillTx/>
                <a:latin typeface="Georgia"/>
                <a:ea typeface="Georgia"/>
                <a:cs typeface="Georgia"/>
                <a:sym typeface="Georgia"/>
              </a:rPr>
              <a:t>1</a:t>
            </a:r>
            <a:endParaRPr kumimoji="0" sz="1600" b="0" i="0" u="none" strike="noStrike" kern="1200" cap="none" spc="0" normalizeH="0" baseline="0" noProof="0">
              <a:ln>
                <a:noFill/>
              </a:ln>
              <a:solidFill>
                <a:srgbClr val="FFFFFF"/>
              </a:solidFill>
              <a:effectLst/>
              <a:uLnTx/>
              <a:uFillTx/>
              <a:latin typeface="Georgia"/>
              <a:ea typeface="Georgia"/>
              <a:cs typeface="Georgia"/>
              <a:sym typeface="Georgia"/>
            </a:endParaRPr>
          </a:p>
        </p:txBody>
      </p:sp>
      <p:grpSp>
        <p:nvGrpSpPr>
          <p:cNvPr id="519" name="Google Shape;519;g3c80785804b_1_161"/>
          <p:cNvGrpSpPr/>
          <p:nvPr/>
        </p:nvGrpSpPr>
        <p:grpSpPr>
          <a:xfrm>
            <a:off x="5530935" y="2260587"/>
            <a:ext cx="2451736" cy="2451736"/>
            <a:chOff x="3498975" y="1503300"/>
            <a:chExt cx="2136900" cy="2136900"/>
          </a:xfrm>
        </p:grpSpPr>
        <p:sp>
          <p:nvSpPr>
            <p:cNvPr id="520" name="Google Shape;520;g3c80785804b_1_161"/>
            <p:cNvSpPr/>
            <p:nvPr/>
          </p:nvSpPr>
          <p:spPr>
            <a:xfrm>
              <a:off x="3498975" y="1503300"/>
              <a:ext cx="2136900" cy="2136900"/>
            </a:xfrm>
            <a:prstGeom prst="ellipse">
              <a:avLst/>
            </a:prstGeom>
            <a:gradFill>
              <a:gsLst>
                <a:gs pos="0">
                  <a:schemeClr val="accent6"/>
                </a:gs>
                <a:gs pos="21000">
                  <a:schemeClr val="accent6"/>
                </a:gs>
                <a:gs pos="100000">
                  <a:srgbClr val="8ED43D"/>
                </a:gs>
              </a:gsLst>
              <a:lin ang="2700006" scaled="0"/>
            </a:gradFill>
            <a:ln>
              <a:noFill/>
            </a:ln>
          </p:spPr>
          <p:txBody>
            <a:bodyPr spcFirstLastPara="1" wrap="square" lIns="104867" tIns="104867" rIns="104867" bIns="104867"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endParaRPr kumimoji="0" sz="1605"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21" name="Google Shape;521;g3c80785804b_1_161"/>
            <p:cNvSpPr txBox="1"/>
            <p:nvPr/>
          </p:nvSpPr>
          <p:spPr>
            <a:xfrm>
              <a:off x="3795075" y="2606497"/>
              <a:ext cx="1544700" cy="345600"/>
            </a:xfrm>
            <a:prstGeom prst="rect">
              <a:avLst/>
            </a:prstGeom>
            <a:noFill/>
            <a:ln>
              <a:noFill/>
            </a:ln>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205"/>
                <a:buFontTx/>
                <a:buNone/>
                <a:tabLst/>
                <a:defRPr/>
              </a:pPr>
              <a:r>
                <a:rPr kumimoji="0" lang="en" sz="1605" b="1" i="0" u="none" strike="noStrike" kern="1200" cap="none" spc="0" normalizeH="0" baseline="0" noProof="0">
                  <a:ln>
                    <a:noFill/>
                  </a:ln>
                  <a:solidFill>
                    <a:prstClr val="white"/>
                  </a:solidFill>
                  <a:effectLst/>
                  <a:uLnTx/>
                  <a:uFillTx/>
                  <a:latin typeface="Arial"/>
                  <a:ea typeface="Arial"/>
                  <a:cs typeface="Arial"/>
                  <a:sym typeface="Arial"/>
                </a:rPr>
                <a:t>  Care Guide</a:t>
              </a:r>
              <a:endParaRPr kumimoji="0" sz="1605" b="1" i="0" u="none" strike="noStrike" kern="1200" cap="none" spc="0" normalizeH="0" baseline="0" noProof="0">
                <a:ln>
                  <a:noFill/>
                </a:ln>
                <a:solidFill>
                  <a:prstClr val="white"/>
                </a:solidFill>
                <a:effectLst/>
                <a:uLnTx/>
                <a:uFillTx/>
                <a:latin typeface="Arial"/>
                <a:ea typeface="Arial"/>
                <a:cs typeface="Arial"/>
                <a:sym typeface="Arial"/>
              </a:endParaRPr>
            </a:p>
          </p:txBody>
        </p:sp>
        <p:pic>
          <p:nvPicPr>
            <p:cNvPr id="522" name="Google Shape;522;g3c80785804b_1_161"/>
            <p:cNvPicPr preferRelativeResize="0"/>
            <p:nvPr/>
          </p:nvPicPr>
          <p:blipFill rotWithShape="1">
            <a:blip r:embed="rId3">
              <a:alphaModFix/>
            </a:blip>
            <a:srcRect/>
            <a:stretch/>
          </p:blipFill>
          <p:spPr>
            <a:xfrm>
              <a:off x="4347288" y="2148143"/>
              <a:ext cx="440275" cy="360728"/>
            </a:xfrm>
            <a:prstGeom prst="rect">
              <a:avLst/>
            </a:prstGeom>
            <a:noFill/>
            <a:ln>
              <a:noFill/>
            </a:ln>
          </p:spPr>
        </p:pic>
      </p:grpSp>
      <p:grpSp>
        <p:nvGrpSpPr>
          <p:cNvPr id="523" name="Google Shape;523;g3c80785804b_1_161"/>
          <p:cNvGrpSpPr/>
          <p:nvPr/>
        </p:nvGrpSpPr>
        <p:grpSpPr>
          <a:xfrm>
            <a:off x="7121417" y="618289"/>
            <a:ext cx="3621409" cy="1020902"/>
            <a:chOff x="612174" y="1776163"/>
            <a:chExt cx="1477804" cy="765676"/>
          </a:xfrm>
        </p:grpSpPr>
        <p:sp>
          <p:nvSpPr>
            <p:cNvPr id="524" name="Google Shape;524;g3c80785804b_1_161"/>
            <p:cNvSpPr txBox="1"/>
            <p:nvPr/>
          </p:nvSpPr>
          <p:spPr>
            <a:xfrm>
              <a:off x="612174" y="2033863"/>
              <a:ext cx="1272000" cy="507976"/>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
                  <a:prstClr val="black"/>
                </a:buClr>
                <a:buSzPts val="1100"/>
                <a:buFontTx/>
                <a:buNone/>
                <a:tabLst/>
                <a:defRPr/>
              </a:pPr>
              <a:r>
                <a:rPr kumimoji="0" lang="en" sz="1467" b="0" i="0" u="none" strike="noStrike" kern="1200" cap="none" spc="0" normalizeH="0" baseline="0" noProof="0" dirty="0">
                  <a:ln>
                    <a:noFill/>
                  </a:ln>
                  <a:solidFill>
                    <a:srgbClr val="002060"/>
                  </a:solidFill>
                  <a:effectLst/>
                  <a:uLnTx/>
                  <a:uFillTx/>
                  <a:latin typeface="Arial"/>
                  <a:ea typeface="Arial"/>
                  <a:cs typeface="Arial"/>
                  <a:sym typeface="Arial"/>
                </a:rPr>
                <a:t>Proactive patient outreach and education to set expectations early</a:t>
              </a:r>
              <a:endParaRPr kumimoji="0" sz="1467" b="0" i="0" u="none" strike="noStrike" kern="1200" cap="none" spc="0" normalizeH="0" baseline="0" noProof="0" dirty="0">
                <a:ln>
                  <a:noFill/>
                </a:ln>
                <a:solidFill>
                  <a:srgbClr val="002060"/>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rgbClr val="000000"/>
                </a:buClr>
                <a:buSzPts val="1200"/>
                <a:buFontTx/>
                <a:buNone/>
                <a:tabLst/>
                <a:defRPr/>
              </a:pPr>
              <a:endParaRPr kumimoji="0" sz="1467" b="0" i="0" u="none" strike="noStrike" kern="1200" cap="none" spc="0" normalizeH="0" baseline="0" noProof="0" dirty="0">
                <a:ln>
                  <a:noFill/>
                </a:ln>
                <a:solidFill>
                  <a:srgbClr val="F09415"/>
                </a:solidFill>
                <a:effectLst/>
                <a:uLnTx/>
                <a:uFillTx/>
                <a:latin typeface="Arial"/>
                <a:ea typeface="Arial"/>
                <a:cs typeface="Arial"/>
                <a:sym typeface="Arial"/>
              </a:endParaRPr>
            </a:p>
          </p:txBody>
        </p:sp>
        <p:sp>
          <p:nvSpPr>
            <p:cNvPr id="525" name="Google Shape;525;g3c80785804b_1_161"/>
            <p:cNvSpPr txBox="1"/>
            <p:nvPr/>
          </p:nvSpPr>
          <p:spPr>
            <a:xfrm>
              <a:off x="612178" y="1776163"/>
              <a:ext cx="1477800" cy="200007"/>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r>
                <a:rPr kumimoji="0" lang="en" sz="1733" b="0" i="0" u="none" strike="noStrike" kern="1200" cap="none" spc="0" normalizeH="0" baseline="0" noProof="0" dirty="0">
                  <a:ln>
                    <a:noFill/>
                  </a:ln>
                  <a:solidFill>
                    <a:srgbClr val="002060"/>
                  </a:solidFill>
                  <a:effectLst/>
                  <a:uLnTx/>
                  <a:uFillTx/>
                  <a:latin typeface="Georgia"/>
                  <a:ea typeface="Georgia"/>
                  <a:cs typeface="Georgia"/>
                  <a:sym typeface="Georgia"/>
                </a:rPr>
                <a:t>Outreach and Onboarding</a:t>
              </a:r>
              <a:endParaRPr kumimoji="0" sz="1733" b="0" i="0" u="none" strike="noStrike" kern="1200" cap="none" spc="0" normalizeH="0" baseline="0" noProof="0" dirty="0">
                <a:ln>
                  <a:noFill/>
                </a:ln>
                <a:solidFill>
                  <a:srgbClr val="002060"/>
                </a:solidFill>
                <a:effectLst/>
                <a:uLnTx/>
                <a:uFillTx/>
                <a:latin typeface="Georgia"/>
                <a:ea typeface="Georgia"/>
                <a:cs typeface="Georgia"/>
                <a:sym typeface="Georgia"/>
              </a:endParaRPr>
            </a:p>
          </p:txBody>
        </p:sp>
      </p:grpSp>
      <p:grpSp>
        <p:nvGrpSpPr>
          <p:cNvPr id="526" name="Google Shape;526;g3c80785804b_1_161"/>
          <p:cNvGrpSpPr/>
          <p:nvPr/>
        </p:nvGrpSpPr>
        <p:grpSpPr>
          <a:xfrm>
            <a:off x="8967850" y="2674154"/>
            <a:ext cx="3621407" cy="1246668"/>
            <a:chOff x="560594" y="1845113"/>
            <a:chExt cx="1477803" cy="935001"/>
          </a:xfrm>
        </p:grpSpPr>
        <p:sp>
          <p:nvSpPr>
            <p:cNvPr id="527" name="Google Shape;527;g3c80785804b_1_161"/>
            <p:cNvSpPr txBox="1"/>
            <p:nvPr/>
          </p:nvSpPr>
          <p:spPr>
            <a:xfrm>
              <a:off x="560594" y="2102813"/>
              <a:ext cx="1292100" cy="677301"/>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
                  <a:prstClr val="black"/>
                </a:buClr>
                <a:buSzPts val="1100"/>
                <a:buFontTx/>
                <a:buNone/>
                <a:tabLst/>
                <a:defRPr/>
              </a:pPr>
              <a:r>
                <a:rPr kumimoji="0" lang="en" sz="1467" b="0" i="0" u="none" strike="noStrike" kern="1200" cap="none" spc="0" normalizeH="0" baseline="0" noProof="0" dirty="0">
                  <a:ln>
                    <a:noFill/>
                  </a:ln>
                  <a:solidFill>
                    <a:srgbClr val="002060"/>
                  </a:solidFill>
                  <a:effectLst/>
                  <a:uLnTx/>
                  <a:uFillTx/>
                  <a:latin typeface="Arial"/>
                  <a:ea typeface="Arial"/>
                  <a:cs typeface="Arial"/>
                  <a:sym typeface="Arial"/>
                </a:rPr>
                <a:t>Prior authorization and benefits verification handled before care begins</a:t>
              </a:r>
              <a:endParaRPr kumimoji="0" sz="1467" b="0" i="0" u="none" strike="noStrike" kern="1200" cap="none" spc="0" normalizeH="0" baseline="0" noProof="0" dirty="0">
                <a:ln>
                  <a:noFill/>
                </a:ln>
                <a:solidFill>
                  <a:srgbClr val="002060"/>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rgbClr val="000000"/>
                </a:buClr>
                <a:buSzPts val="1200"/>
                <a:buFontTx/>
                <a:buNone/>
                <a:tabLst/>
                <a:defRPr/>
              </a:pPr>
              <a:endParaRPr kumimoji="0" sz="1467" b="0" i="0" u="none" strike="noStrike" kern="1200" cap="none" spc="0" normalizeH="0" baseline="0" noProof="0" dirty="0">
                <a:ln>
                  <a:noFill/>
                </a:ln>
                <a:solidFill>
                  <a:srgbClr val="F09415"/>
                </a:solidFill>
                <a:effectLst/>
                <a:uLnTx/>
                <a:uFillTx/>
                <a:latin typeface="Arial"/>
                <a:ea typeface="Arial"/>
                <a:cs typeface="Arial"/>
                <a:sym typeface="Arial"/>
              </a:endParaRPr>
            </a:p>
          </p:txBody>
        </p:sp>
        <p:sp>
          <p:nvSpPr>
            <p:cNvPr id="528" name="Google Shape;528;g3c80785804b_1_161"/>
            <p:cNvSpPr txBox="1"/>
            <p:nvPr/>
          </p:nvSpPr>
          <p:spPr>
            <a:xfrm>
              <a:off x="560597" y="1845113"/>
              <a:ext cx="1477800" cy="200007"/>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
                  <a:prstClr val="black"/>
                </a:buClr>
                <a:buSzPts val="1100"/>
                <a:buFontTx/>
                <a:buNone/>
                <a:tabLst/>
                <a:defRPr/>
              </a:pPr>
              <a:r>
                <a:rPr kumimoji="0" lang="en" sz="1733" b="0" i="0" u="none" strike="noStrike" kern="1200" cap="none" spc="0" normalizeH="0" baseline="0" noProof="0" dirty="0">
                  <a:ln>
                    <a:noFill/>
                  </a:ln>
                  <a:solidFill>
                    <a:srgbClr val="002060"/>
                  </a:solidFill>
                  <a:effectLst/>
                  <a:uLnTx/>
                  <a:uFillTx/>
                  <a:latin typeface="Georgia"/>
                  <a:ea typeface="Georgia"/>
                  <a:cs typeface="Georgia"/>
                  <a:sym typeface="Georgia"/>
                </a:rPr>
                <a:t>Benefits and Authorization</a:t>
              </a:r>
              <a:endParaRPr kumimoji="0" sz="1733" b="0" i="0" u="none" strike="noStrike" kern="1200" cap="none" spc="0" normalizeH="0" baseline="0" noProof="0" dirty="0">
                <a:ln>
                  <a:noFill/>
                </a:ln>
                <a:solidFill>
                  <a:srgbClr val="002060"/>
                </a:solidFill>
                <a:effectLst/>
                <a:uLnTx/>
                <a:uFillTx/>
                <a:latin typeface="Georgia"/>
                <a:ea typeface="Georgia"/>
                <a:cs typeface="Georgia"/>
                <a:sym typeface="Georgia"/>
              </a:endParaRPr>
            </a:p>
          </p:txBody>
        </p:sp>
      </p:grpSp>
      <p:sp>
        <p:nvSpPr>
          <p:cNvPr id="529" name="Google Shape;529;g3c80785804b_1_161"/>
          <p:cNvSpPr/>
          <p:nvPr/>
        </p:nvSpPr>
        <p:spPr>
          <a:xfrm>
            <a:off x="8165445" y="2847821"/>
            <a:ext cx="551200" cy="551200"/>
          </a:xfrm>
          <a:prstGeom prst="ellipse">
            <a:avLst/>
          </a:prstGeom>
          <a:solidFill>
            <a:schemeClr val="accent1"/>
          </a:solidFill>
          <a:ln>
            <a:noFill/>
          </a:ln>
        </p:spPr>
        <p:txBody>
          <a:bodyPr spcFirstLastPara="1" wrap="square" lIns="0" tIns="0" rIns="0" bIns="48767"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solidFill>
                  <a:srgbClr val="FFFFFF"/>
                </a:solidFill>
                <a:effectLst/>
                <a:uLnTx/>
                <a:uFillTx/>
                <a:latin typeface="Georgia"/>
                <a:ea typeface="Georgia"/>
                <a:cs typeface="Georgia"/>
                <a:sym typeface="Georgia"/>
              </a:rPr>
              <a:t>2</a:t>
            </a:r>
            <a:endParaRPr kumimoji="0" sz="1600" b="0" i="0" u="none" strike="noStrike" kern="1200" cap="none" spc="0" normalizeH="0" baseline="0" noProof="0">
              <a:ln>
                <a:noFill/>
              </a:ln>
              <a:solidFill>
                <a:srgbClr val="FFFFFF"/>
              </a:solidFill>
              <a:effectLst/>
              <a:uLnTx/>
              <a:uFillTx/>
              <a:latin typeface="Georgia"/>
              <a:ea typeface="Georgia"/>
              <a:cs typeface="Georgia"/>
              <a:sym typeface="Georgia"/>
            </a:endParaRPr>
          </a:p>
        </p:txBody>
      </p:sp>
      <p:sp>
        <p:nvSpPr>
          <p:cNvPr id="530" name="Google Shape;530;g3c80785804b_1_161"/>
          <p:cNvSpPr/>
          <p:nvPr/>
        </p:nvSpPr>
        <p:spPr>
          <a:xfrm>
            <a:off x="7498645" y="4659888"/>
            <a:ext cx="551200" cy="551200"/>
          </a:xfrm>
          <a:prstGeom prst="ellipse">
            <a:avLst/>
          </a:prstGeom>
          <a:solidFill>
            <a:schemeClr val="accent1"/>
          </a:solidFill>
          <a:ln>
            <a:noFill/>
          </a:ln>
        </p:spPr>
        <p:txBody>
          <a:bodyPr spcFirstLastPara="1" wrap="square" lIns="0" tIns="0" rIns="0" bIns="48767"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solidFill>
                  <a:srgbClr val="FFFFFF"/>
                </a:solidFill>
                <a:effectLst/>
                <a:uLnTx/>
                <a:uFillTx/>
                <a:latin typeface="Georgia"/>
                <a:ea typeface="Georgia"/>
                <a:cs typeface="Georgia"/>
                <a:sym typeface="Georgia"/>
              </a:rPr>
              <a:t>3</a:t>
            </a:r>
            <a:endParaRPr kumimoji="0" sz="1600" b="0" i="0" u="none" strike="noStrike" kern="1200" cap="none" spc="0" normalizeH="0" baseline="0" noProof="0">
              <a:ln>
                <a:noFill/>
              </a:ln>
              <a:solidFill>
                <a:srgbClr val="FFFFFF"/>
              </a:solidFill>
              <a:effectLst/>
              <a:uLnTx/>
              <a:uFillTx/>
              <a:latin typeface="Georgia"/>
              <a:ea typeface="Georgia"/>
              <a:cs typeface="Georgia"/>
              <a:sym typeface="Georgia"/>
            </a:endParaRPr>
          </a:p>
        </p:txBody>
      </p:sp>
      <p:sp>
        <p:nvSpPr>
          <p:cNvPr id="531" name="Google Shape;531;g3c80785804b_1_161"/>
          <p:cNvSpPr/>
          <p:nvPr/>
        </p:nvSpPr>
        <p:spPr>
          <a:xfrm>
            <a:off x="5541512" y="4659888"/>
            <a:ext cx="551200" cy="551200"/>
          </a:xfrm>
          <a:prstGeom prst="ellipse">
            <a:avLst/>
          </a:prstGeom>
          <a:solidFill>
            <a:schemeClr val="accent1"/>
          </a:solidFill>
          <a:ln>
            <a:noFill/>
          </a:ln>
        </p:spPr>
        <p:txBody>
          <a:bodyPr spcFirstLastPara="1" wrap="square" lIns="0" tIns="0" rIns="0" bIns="48767"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solidFill>
                  <a:srgbClr val="FFFFFF"/>
                </a:solidFill>
                <a:effectLst/>
                <a:uLnTx/>
                <a:uFillTx/>
                <a:latin typeface="Georgia"/>
                <a:ea typeface="Georgia"/>
                <a:cs typeface="Georgia"/>
                <a:sym typeface="Georgia"/>
              </a:rPr>
              <a:t>4</a:t>
            </a:r>
            <a:endParaRPr kumimoji="0" sz="1600" b="0" i="0" u="none" strike="noStrike" kern="1200" cap="none" spc="0" normalizeH="0" baseline="0" noProof="0">
              <a:ln>
                <a:noFill/>
              </a:ln>
              <a:solidFill>
                <a:srgbClr val="FFFFFF"/>
              </a:solidFill>
              <a:effectLst/>
              <a:uLnTx/>
              <a:uFillTx/>
              <a:latin typeface="Georgia"/>
              <a:ea typeface="Georgia"/>
              <a:cs typeface="Georgia"/>
              <a:sym typeface="Georgia"/>
            </a:endParaRPr>
          </a:p>
        </p:txBody>
      </p:sp>
      <p:sp>
        <p:nvSpPr>
          <p:cNvPr id="532" name="Google Shape;532;g3c80785804b_1_161"/>
          <p:cNvSpPr/>
          <p:nvPr/>
        </p:nvSpPr>
        <p:spPr>
          <a:xfrm>
            <a:off x="4796112" y="2847821"/>
            <a:ext cx="551200" cy="551200"/>
          </a:xfrm>
          <a:prstGeom prst="ellipse">
            <a:avLst/>
          </a:prstGeom>
          <a:solidFill>
            <a:schemeClr val="accent1"/>
          </a:solidFill>
          <a:ln>
            <a:noFill/>
          </a:ln>
        </p:spPr>
        <p:txBody>
          <a:bodyPr spcFirstLastPara="1" wrap="square" lIns="0" tIns="0" rIns="0" bIns="48767"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200"/>
              <a:buFontTx/>
              <a:buNone/>
              <a:tabLst/>
              <a:defRPr/>
            </a:pPr>
            <a:r>
              <a:rPr kumimoji="0" lang="en" sz="1600" b="0" i="0" u="none" strike="noStrike" kern="1200" cap="none" spc="0" normalizeH="0" baseline="0" noProof="0">
                <a:ln>
                  <a:noFill/>
                </a:ln>
                <a:solidFill>
                  <a:srgbClr val="FFFFFF"/>
                </a:solidFill>
                <a:effectLst/>
                <a:uLnTx/>
                <a:uFillTx/>
                <a:latin typeface="Georgia"/>
                <a:ea typeface="Georgia"/>
                <a:cs typeface="Georgia"/>
                <a:sym typeface="Georgia"/>
              </a:rPr>
              <a:t>5</a:t>
            </a:r>
            <a:endParaRPr kumimoji="0" sz="1600" b="0" i="0" u="none" strike="noStrike" kern="1200" cap="none" spc="0" normalizeH="0" baseline="0" noProof="0">
              <a:ln>
                <a:noFill/>
              </a:ln>
              <a:solidFill>
                <a:srgbClr val="FFFFFF"/>
              </a:solidFill>
              <a:effectLst/>
              <a:uLnTx/>
              <a:uFillTx/>
              <a:latin typeface="Georgia"/>
              <a:ea typeface="Georgia"/>
              <a:cs typeface="Georgia"/>
              <a:sym typeface="Georgia"/>
            </a:endParaRPr>
          </a:p>
        </p:txBody>
      </p:sp>
      <p:grpSp>
        <p:nvGrpSpPr>
          <p:cNvPr id="533" name="Google Shape;533;g3c80785804b_1_161"/>
          <p:cNvGrpSpPr/>
          <p:nvPr/>
        </p:nvGrpSpPr>
        <p:grpSpPr>
          <a:xfrm>
            <a:off x="8274748" y="4903373"/>
            <a:ext cx="3621408" cy="1020886"/>
            <a:chOff x="560593" y="1845113"/>
            <a:chExt cx="1477804" cy="765664"/>
          </a:xfrm>
        </p:grpSpPr>
        <p:sp>
          <p:nvSpPr>
            <p:cNvPr id="534" name="Google Shape;534;g3c80785804b_1_161"/>
            <p:cNvSpPr txBox="1"/>
            <p:nvPr/>
          </p:nvSpPr>
          <p:spPr>
            <a:xfrm>
              <a:off x="560593" y="2102801"/>
              <a:ext cx="1097400" cy="507976"/>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
                  <a:prstClr val="black"/>
                </a:buClr>
                <a:buSzPts val="1100"/>
                <a:buFontTx/>
                <a:buNone/>
                <a:tabLst/>
                <a:defRPr/>
              </a:pPr>
              <a:r>
                <a:rPr kumimoji="0" lang="en" sz="1467" b="0" i="0" u="none" strike="noStrike" kern="1200" cap="none" spc="0" normalizeH="0" baseline="0" noProof="0" dirty="0">
                  <a:ln>
                    <a:noFill/>
                  </a:ln>
                  <a:solidFill>
                    <a:srgbClr val="002060"/>
                  </a:solidFill>
                  <a:effectLst/>
                  <a:uLnTx/>
                  <a:uFillTx/>
                  <a:latin typeface="Arial"/>
                  <a:ea typeface="Arial"/>
                  <a:cs typeface="Arial"/>
                  <a:sym typeface="Arial"/>
                </a:rPr>
                <a:t>Medication sourcing, shipping, and issue resolution managed end to end</a:t>
              </a:r>
              <a:endParaRPr kumimoji="0" sz="1467" b="0" i="0" u="none" strike="noStrike" kern="1200" cap="none" spc="0" normalizeH="0" baseline="0" noProof="0" dirty="0">
                <a:ln>
                  <a:noFill/>
                </a:ln>
                <a:solidFill>
                  <a:srgbClr val="002060"/>
                </a:solidFill>
                <a:effectLst/>
                <a:uLnTx/>
                <a:uFillTx/>
                <a:latin typeface="Arial"/>
                <a:ea typeface="Arial"/>
                <a:cs typeface="Arial"/>
                <a:sym typeface="Arial"/>
              </a:endParaRPr>
            </a:p>
          </p:txBody>
        </p:sp>
        <p:sp>
          <p:nvSpPr>
            <p:cNvPr id="535" name="Google Shape;535;g3c80785804b_1_161"/>
            <p:cNvSpPr txBox="1"/>
            <p:nvPr/>
          </p:nvSpPr>
          <p:spPr>
            <a:xfrm>
              <a:off x="560597" y="1845113"/>
              <a:ext cx="1477800" cy="400013"/>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
                  <a:prstClr val="black"/>
                </a:buClr>
                <a:buSzPts val="1100"/>
                <a:buFontTx/>
                <a:buNone/>
                <a:tabLst/>
                <a:defRPr/>
              </a:pPr>
              <a:r>
                <a:rPr kumimoji="0" lang="en" sz="1733" b="0" i="0" u="none" strike="noStrike" kern="1200" cap="none" spc="0" normalizeH="0" baseline="0" noProof="0" dirty="0">
                  <a:ln>
                    <a:noFill/>
                  </a:ln>
                  <a:solidFill>
                    <a:srgbClr val="002060"/>
                  </a:solidFill>
                  <a:effectLst/>
                  <a:uLnTx/>
                  <a:uFillTx/>
                  <a:latin typeface="Georgia"/>
                  <a:ea typeface="Georgia"/>
                  <a:cs typeface="Georgia"/>
                  <a:sym typeface="Georgia"/>
                </a:rPr>
                <a:t>Pharmacy Coordination</a:t>
              </a:r>
              <a:endParaRPr kumimoji="0" sz="1733" b="0" i="0" u="none" strike="noStrike" kern="1200" cap="none" spc="0" normalizeH="0" baseline="0" noProof="0" dirty="0">
                <a:ln>
                  <a:noFill/>
                </a:ln>
                <a:solidFill>
                  <a:srgbClr val="002060"/>
                </a:solidFill>
                <a:effectLst/>
                <a:uLnTx/>
                <a:uFillTx/>
                <a:latin typeface="Georgia"/>
                <a:ea typeface="Georgia"/>
                <a:cs typeface="Georgia"/>
                <a:sym typeface="Georgia"/>
              </a:endParaRPr>
            </a:p>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endParaRPr kumimoji="0" sz="1733" b="0" i="0" u="none" strike="noStrike" kern="1200" cap="none" spc="0" normalizeH="0" baseline="0" noProof="0" dirty="0">
                <a:ln>
                  <a:noFill/>
                </a:ln>
                <a:solidFill>
                  <a:srgbClr val="F09415"/>
                </a:solidFill>
                <a:effectLst/>
                <a:uLnTx/>
                <a:uFillTx/>
                <a:latin typeface="Georgia"/>
                <a:ea typeface="Georgia"/>
                <a:cs typeface="Georgia"/>
                <a:sym typeface="Georgia"/>
              </a:endParaRPr>
            </a:p>
          </p:txBody>
        </p:sp>
      </p:grpSp>
      <p:grpSp>
        <p:nvGrpSpPr>
          <p:cNvPr id="536" name="Google Shape;536;g3c80785804b_1_161"/>
          <p:cNvGrpSpPr/>
          <p:nvPr/>
        </p:nvGrpSpPr>
        <p:grpSpPr>
          <a:xfrm>
            <a:off x="1686731" y="4903373"/>
            <a:ext cx="3621644" cy="1020896"/>
            <a:chOff x="574665" y="1845113"/>
            <a:chExt cx="1477900" cy="765672"/>
          </a:xfrm>
        </p:grpSpPr>
        <p:sp>
          <p:nvSpPr>
            <p:cNvPr id="537" name="Google Shape;537;g3c80785804b_1_161"/>
            <p:cNvSpPr txBox="1"/>
            <p:nvPr/>
          </p:nvSpPr>
          <p:spPr>
            <a:xfrm>
              <a:off x="880465" y="2102809"/>
              <a:ext cx="1172100" cy="507976"/>
            </a:xfrm>
            <a:prstGeom prst="rect">
              <a:avLst/>
            </a:prstGeom>
            <a:noFill/>
            <a:ln>
              <a:noFill/>
            </a:ln>
          </p:spPr>
          <p:txBody>
            <a:bodyPr spcFirstLastPara="1" wrap="square" lIns="0" tIns="0" rIns="0" bIns="0" anchor="t" anchorCtr="0">
              <a:spAutoFit/>
            </a:bodyPr>
            <a:lstStyle/>
            <a:p>
              <a:pPr marL="0" marR="0" lvl="0" indent="0" algn="r" defTabSz="457200" rtl="0" eaLnBrk="1" fontAlgn="auto" latinLnBrk="0" hangingPunct="1">
                <a:lnSpc>
                  <a:spcPct val="100000"/>
                </a:lnSpc>
                <a:spcBef>
                  <a:spcPts val="0"/>
                </a:spcBef>
                <a:spcAft>
                  <a:spcPts val="0"/>
                </a:spcAft>
                <a:buClr>
                  <a:prstClr val="black"/>
                </a:buClr>
                <a:buSzPts val="1100"/>
                <a:buFontTx/>
                <a:buNone/>
                <a:tabLst/>
                <a:defRPr/>
              </a:pPr>
              <a:r>
                <a:rPr kumimoji="0" lang="en" sz="1467" b="0" i="0" u="none" strike="noStrike" kern="1200" cap="none" spc="0" normalizeH="0" baseline="0" noProof="0" dirty="0">
                  <a:ln>
                    <a:noFill/>
                  </a:ln>
                  <a:solidFill>
                    <a:srgbClr val="002060"/>
                  </a:solidFill>
                  <a:effectLst/>
                  <a:uLnTx/>
                  <a:uFillTx/>
                  <a:latin typeface="Arial"/>
                  <a:ea typeface="Arial"/>
                  <a:cs typeface="Arial"/>
                  <a:sym typeface="Arial"/>
                </a:rPr>
                <a:t>Consistent, skilled nursing aligned to patient needs and schedule </a:t>
              </a:r>
              <a:endParaRPr kumimoji="0" sz="1467" b="0" i="0" u="none" strike="noStrike" kern="1200" cap="none" spc="0" normalizeH="0" baseline="0" noProof="0" dirty="0">
                <a:ln>
                  <a:noFill/>
                </a:ln>
                <a:solidFill>
                  <a:srgbClr val="002060"/>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
                  <a:srgbClr val="000000"/>
                </a:buClr>
                <a:buSzPts val="1200"/>
                <a:buFontTx/>
                <a:buNone/>
                <a:tabLst/>
                <a:defRPr/>
              </a:pPr>
              <a:endParaRPr kumimoji="0" sz="1467" b="0" i="0" u="none" strike="noStrike" kern="1200" cap="none" spc="0" normalizeH="0" baseline="0" noProof="0" dirty="0">
                <a:ln>
                  <a:noFill/>
                </a:ln>
                <a:solidFill>
                  <a:srgbClr val="F09415"/>
                </a:solidFill>
                <a:effectLst/>
                <a:uLnTx/>
                <a:uFillTx/>
                <a:latin typeface="Arial"/>
                <a:ea typeface="Arial"/>
                <a:cs typeface="Arial"/>
                <a:sym typeface="Arial"/>
              </a:endParaRPr>
            </a:p>
          </p:txBody>
        </p:sp>
        <p:sp>
          <p:nvSpPr>
            <p:cNvPr id="538" name="Google Shape;538;g3c80785804b_1_161"/>
            <p:cNvSpPr txBox="1"/>
            <p:nvPr/>
          </p:nvSpPr>
          <p:spPr>
            <a:xfrm>
              <a:off x="574665" y="1845113"/>
              <a:ext cx="1477800" cy="200007"/>
            </a:xfrm>
            <a:prstGeom prst="rect">
              <a:avLst/>
            </a:prstGeom>
            <a:noFill/>
            <a:ln>
              <a:noFill/>
            </a:ln>
          </p:spPr>
          <p:txBody>
            <a:bodyPr spcFirstLastPara="1" wrap="square" lIns="0" tIns="0" rIns="0" bIns="0" anchor="t" anchorCtr="0">
              <a:spAutoFit/>
            </a:bodyPr>
            <a:lstStyle/>
            <a:p>
              <a:pPr marL="0" marR="0" lvl="0" indent="0" algn="r" defTabSz="457200" rtl="0" eaLnBrk="1" fontAlgn="auto" latinLnBrk="0" hangingPunct="1">
                <a:lnSpc>
                  <a:spcPct val="100000"/>
                </a:lnSpc>
                <a:spcBef>
                  <a:spcPts val="0"/>
                </a:spcBef>
                <a:spcAft>
                  <a:spcPts val="0"/>
                </a:spcAft>
                <a:buClr>
                  <a:prstClr val="black"/>
                </a:buClr>
                <a:buSzPts val="1100"/>
                <a:buFontTx/>
                <a:buNone/>
                <a:tabLst/>
                <a:defRPr/>
              </a:pPr>
              <a:r>
                <a:rPr kumimoji="0" lang="en" sz="1733" b="0" i="0" u="none" strike="noStrike" kern="1200" cap="none" spc="0" normalizeH="0" baseline="0" noProof="0" dirty="0">
                  <a:ln>
                    <a:noFill/>
                  </a:ln>
                  <a:solidFill>
                    <a:srgbClr val="002060"/>
                  </a:solidFill>
                  <a:effectLst/>
                  <a:uLnTx/>
                  <a:uFillTx/>
                  <a:latin typeface="Georgia"/>
                  <a:ea typeface="Georgia"/>
                  <a:cs typeface="Georgia"/>
                  <a:sym typeface="Georgia"/>
                </a:rPr>
                <a:t>Nursing Coordination</a:t>
              </a:r>
              <a:endParaRPr kumimoji="0" sz="1733" b="0" i="0" u="none" strike="noStrike" kern="1200" cap="none" spc="0" normalizeH="0" baseline="0" noProof="0" dirty="0">
                <a:ln>
                  <a:noFill/>
                </a:ln>
                <a:solidFill>
                  <a:srgbClr val="002060"/>
                </a:solidFill>
                <a:effectLst/>
                <a:uLnTx/>
                <a:uFillTx/>
                <a:latin typeface="Georgia"/>
                <a:ea typeface="Georgia"/>
                <a:cs typeface="Georgia"/>
                <a:sym typeface="Georgia"/>
              </a:endParaRPr>
            </a:p>
          </p:txBody>
        </p:sp>
      </p:grpSp>
      <p:grpSp>
        <p:nvGrpSpPr>
          <p:cNvPr id="539" name="Google Shape;539;g3c80785804b_1_161"/>
          <p:cNvGrpSpPr/>
          <p:nvPr/>
        </p:nvGrpSpPr>
        <p:grpSpPr>
          <a:xfrm>
            <a:off x="911634" y="2674156"/>
            <a:ext cx="3621785" cy="1020880"/>
            <a:chOff x="525316" y="2048438"/>
            <a:chExt cx="1477958" cy="765660"/>
          </a:xfrm>
        </p:grpSpPr>
        <p:sp>
          <p:nvSpPr>
            <p:cNvPr id="540" name="Google Shape;540;g3c80785804b_1_161"/>
            <p:cNvSpPr txBox="1"/>
            <p:nvPr/>
          </p:nvSpPr>
          <p:spPr>
            <a:xfrm>
              <a:off x="748074" y="2306122"/>
              <a:ext cx="1255200" cy="507976"/>
            </a:xfrm>
            <a:prstGeom prst="rect">
              <a:avLst/>
            </a:prstGeom>
            <a:noFill/>
            <a:ln>
              <a:noFill/>
            </a:ln>
          </p:spPr>
          <p:txBody>
            <a:bodyPr spcFirstLastPara="1" wrap="square" lIns="0" tIns="0" rIns="0" bIns="0" anchor="t" anchorCtr="0">
              <a:spAutoFit/>
            </a:bodyPr>
            <a:lstStyle/>
            <a:p>
              <a:pPr marL="0" marR="0" lvl="0" indent="0" algn="r" defTabSz="457200" rtl="0" eaLnBrk="1" fontAlgn="auto" latinLnBrk="0" hangingPunct="1">
                <a:lnSpc>
                  <a:spcPct val="100000"/>
                </a:lnSpc>
                <a:spcBef>
                  <a:spcPts val="0"/>
                </a:spcBef>
                <a:spcAft>
                  <a:spcPts val="0"/>
                </a:spcAft>
                <a:buClr>
                  <a:prstClr val="black"/>
                </a:buClr>
                <a:buSzPts val="1100"/>
                <a:buFontTx/>
                <a:buNone/>
                <a:tabLst/>
                <a:defRPr/>
              </a:pPr>
              <a:r>
                <a:rPr kumimoji="0" lang="en" sz="1467" b="0" i="0" u="none" strike="noStrike" kern="1200" cap="none" spc="0" normalizeH="0" baseline="0" noProof="0" dirty="0">
                  <a:ln>
                    <a:noFill/>
                  </a:ln>
                  <a:solidFill>
                    <a:srgbClr val="002060"/>
                  </a:solidFill>
                  <a:effectLst/>
                  <a:uLnTx/>
                  <a:uFillTx/>
                  <a:latin typeface="Arial"/>
                  <a:ea typeface="Arial"/>
                  <a:cs typeface="Arial"/>
                  <a:sym typeface="Arial"/>
                </a:rPr>
                <a:t>Follow up, provider communication, and escalation as needed</a:t>
              </a:r>
              <a:endParaRPr kumimoji="0" sz="1467" b="0" i="0" u="none" strike="noStrike" kern="1200" cap="none" spc="0" normalizeH="0" baseline="0" noProof="0" dirty="0">
                <a:ln>
                  <a:noFill/>
                </a:ln>
                <a:solidFill>
                  <a:srgbClr val="002060"/>
                </a:solidFill>
                <a:effectLst/>
                <a:uLnTx/>
                <a:uFillTx/>
                <a:latin typeface="Arial"/>
                <a:ea typeface="Arial"/>
                <a:cs typeface="Arial"/>
                <a:sym typeface="Arial"/>
              </a:endParaRPr>
            </a:p>
            <a:p>
              <a:pPr marL="0" marR="0" lvl="0" indent="0" algn="r" defTabSz="457200" rtl="0" eaLnBrk="1" fontAlgn="auto" latinLnBrk="0" hangingPunct="1">
                <a:lnSpc>
                  <a:spcPct val="100000"/>
                </a:lnSpc>
                <a:spcBef>
                  <a:spcPts val="0"/>
                </a:spcBef>
                <a:spcAft>
                  <a:spcPts val="0"/>
                </a:spcAft>
                <a:buClr>
                  <a:srgbClr val="000000"/>
                </a:buClr>
                <a:buSzPts val="1200"/>
                <a:buFontTx/>
                <a:buNone/>
                <a:tabLst/>
                <a:defRPr/>
              </a:pPr>
              <a:endParaRPr kumimoji="0" sz="1467" b="0" i="0" u="none" strike="noStrike" kern="1200" cap="none" spc="0" normalizeH="0" baseline="0" noProof="0" dirty="0">
                <a:ln>
                  <a:noFill/>
                </a:ln>
                <a:solidFill>
                  <a:srgbClr val="F09415"/>
                </a:solidFill>
                <a:effectLst/>
                <a:uLnTx/>
                <a:uFillTx/>
                <a:latin typeface="Arial"/>
                <a:ea typeface="Arial"/>
                <a:cs typeface="Arial"/>
                <a:sym typeface="Arial"/>
              </a:endParaRPr>
            </a:p>
          </p:txBody>
        </p:sp>
        <p:sp>
          <p:nvSpPr>
            <p:cNvPr id="541" name="Google Shape;541;g3c80785804b_1_161"/>
            <p:cNvSpPr txBox="1"/>
            <p:nvPr/>
          </p:nvSpPr>
          <p:spPr>
            <a:xfrm>
              <a:off x="525316" y="2048438"/>
              <a:ext cx="1477800" cy="200007"/>
            </a:xfrm>
            <a:prstGeom prst="rect">
              <a:avLst/>
            </a:prstGeom>
            <a:noFill/>
            <a:ln>
              <a:noFill/>
            </a:ln>
          </p:spPr>
          <p:txBody>
            <a:bodyPr spcFirstLastPara="1" wrap="square" lIns="0" tIns="0" rIns="0" bIns="0" anchor="t" anchorCtr="0">
              <a:spAutoFit/>
            </a:bodyPr>
            <a:lstStyle/>
            <a:p>
              <a:pPr marL="0" marR="0" lvl="0" indent="0" algn="r" defTabSz="457200" rtl="0" eaLnBrk="1" fontAlgn="auto" latinLnBrk="0" hangingPunct="1">
                <a:lnSpc>
                  <a:spcPct val="100000"/>
                </a:lnSpc>
                <a:spcBef>
                  <a:spcPts val="0"/>
                </a:spcBef>
                <a:spcAft>
                  <a:spcPts val="0"/>
                </a:spcAft>
                <a:buClr>
                  <a:prstClr val="black"/>
                </a:buClr>
                <a:buSzPts val="1100"/>
                <a:buFontTx/>
                <a:buNone/>
                <a:tabLst/>
                <a:defRPr/>
              </a:pPr>
              <a:r>
                <a:rPr kumimoji="0" lang="en" sz="1733" b="0" i="0" u="none" strike="noStrike" kern="1200" cap="none" spc="0" normalizeH="0" baseline="0" noProof="0" dirty="0">
                  <a:ln>
                    <a:noFill/>
                  </a:ln>
                  <a:solidFill>
                    <a:srgbClr val="002060"/>
                  </a:solidFill>
                  <a:effectLst/>
                  <a:uLnTx/>
                  <a:uFillTx/>
                  <a:latin typeface="Georgia"/>
                  <a:ea typeface="Georgia"/>
                  <a:cs typeface="Georgia"/>
                  <a:sym typeface="Georgia"/>
                </a:rPr>
                <a:t>Ongoing Care Coordination</a:t>
              </a:r>
              <a:endParaRPr kumimoji="0" sz="1733" b="0" i="0" u="none" strike="noStrike" kern="1200" cap="none" spc="0" normalizeH="0" baseline="0" noProof="0" dirty="0">
                <a:ln>
                  <a:noFill/>
                </a:ln>
                <a:solidFill>
                  <a:srgbClr val="002060"/>
                </a:solidFill>
                <a:effectLst/>
                <a:uLnTx/>
                <a:uFillTx/>
                <a:latin typeface="Georgia"/>
                <a:ea typeface="Georgia"/>
                <a:cs typeface="Georgia"/>
                <a:sym typeface="Georgia"/>
              </a:endParaRPr>
            </a:p>
          </p:txBody>
        </p:sp>
      </p:grpSp>
      <p:sp>
        <p:nvSpPr>
          <p:cNvPr id="542" name="Google Shape;542;g3c80785804b_1_161"/>
          <p:cNvSpPr/>
          <p:nvPr/>
        </p:nvSpPr>
        <p:spPr>
          <a:xfrm rot="7852250">
            <a:off x="7716447" y="2151706"/>
            <a:ext cx="212117" cy="129857"/>
          </a:xfrm>
          <a:prstGeom prst="triangle">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3" name="Google Shape;543;g3c80785804b_1_161"/>
          <p:cNvSpPr/>
          <p:nvPr/>
        </p:nvSpPr>
        <p:spPr>
          <a:xfrm rot="-9046653">
            <a:off x="8184793" y="4086195"/>
            <a:ext cx="212208" cy="130040"/>
          </a:xfrm>
          <a:prstGeom prst="triangle">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4" name="Google Shape;544;g3c80785804b_1_161"/>
          <p:cNvSpPr/>
          <p:nvPr/>
        </p:nvSpPr>
        <p:spPr>
          <a:xfrm rot="-5412948">
            <a:off x="6650176" y="5073347"/>
            <a:ext cx="212401" cy="130000"/>
          </a:xfrm>
          <a:prstGeom prst="triangle">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5" name="Google Shape;545;g3c80785804b_1_161"/>
          <p:cNvSpPr/>
          <p:nvPr/>
        </p:nvSpPr>
        <p:spPr>
          <a:xfrm rot="-1397013">
            <a:off x="5117203" y="4048183"/>
            <a:ext cx="212507" cy="129941"/>
          </a:xfrm>
          <a:prstGeom prst="triangle">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6" name="Google Shape;546;g3c80785804b_1_161"/>
          <p:cNvSpPr/>
          <p:nvPr/>
        </p:nvSpPr>
        <p:spPr>
          <a:xfrm rot="2796104">
            <a:off x="5602648" y="2151524"/>
            <a:ext cx="212497" cy="130187"/>
          </a:xfrm>
          <a:prstGeom prst="triangle">
            <a:avLst>
              <a:gd name="adj" fmla="val 50000"/>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Shape 550"/>
        <p:cNvGrpSpPr/>
        <p:nvPr/>
      </p:nvGrpSpPr>
      <p:grpSpPr>
        <a:xfrm>
          <a:off x="0" y="0"/>
          <a:ext cx="0" cy="0"/>
          <a:chOff x="0" y="0"/>
          <a:chExt cx="0" cy="0"/>
        </a:xfrm>
      </p:grpSpPr>
      <p:sp>
        <p:nvSpPr>
          <p:cNvPr id="551" name="Google Shape;551;g3cad57479b7_1_89"/>
          <p:cNvSpPr/>
          <p:nvPr/>
        </p:nvSpPr>
        <p:spPr>
          <a:xfrm>
            <a:off x="431867" y="2269700"/>
            <a:ext cx="11150400" cy="3830000"/>
          </a:xfrm>
          <a:prstGeom prst="roundRect">
            <a:avLst>
              <a:gd name="adj" fmla="val 3202"/>
            </a:avLst>
          </a:prstGeom>
          <a:solidFill>
            <a:schemeClr val="lt1"/>
          </a:solidFill>
          <a:ln>
            <a:noFill/>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Roboto"/>
              <a:ea typeface="Roboto"/>
              <a:cs typeface="Roboto"/>
              <a:sym typeface="Roboto"/>
            </a:endParaRPr>
          </a:p>
        </p:txBody>
      </p:sp>
      <p:sp>
        <p:nvSpPr>
          <p:cNvPr id="552" name="Google Shape;552;g3cad57479b7_1_89"/>
          <p:cNvSpPr/>
          <p:nvPr/>
        </p:nvSpPr>
        <p:spPr>
          <a:xfrm>
            <a:off x="587765" y="2429116"/>
            <a:ext cx="1389600" cy="1088000"/>
          </a:xfrm>
          <a:prstGeom prst="roundRect">
            <a:avLst>
              <a:gd name="adj" fmla="val 10691"/>
            </a:avLst>
          </a:prstGeom>
          <a:noFill/>
          <a:ln w="9525" cap="flat" cmpd="sng">
            <a:solidFill>
              <a:srgbClr val="04315E"/>
            </a:solidFill>
            <a:prstDash val="solid"/>
            <a:round/>
            <a:headEnd type="none" w="sm" len="sm"/>
            <a:tailEnd type="none" w="sm" len="sm"/>
          </a:ln>
        </p:spPr>
        <p:txBody>
          <a:bodyPr spcFirstLastPara="1" wrap="square" lIns="0" tIns="60960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036"/>
              <a:buFontTx/>
              <a:buNone/>
              <a:tabLst/>
              <a:defRPr/>
            </a:pPr>
            <a:r>
              <a:rPr kumimoji="0" lang="en"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rPr>
              <a:t>Identification </a:t>
            </a:r>
            <a:endParaRPr kumimoji="0"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endParaRPr>
          </a:p>
        </p:txBody>
      </p:sp>
      <p:sp>
        <p:nvSpPr>
          <p:cNvPr id="553" name="Google Shape;553;g3cad57479b7_1_89"/>
          <p:cNvSpPr/>
          <p:nvPr/>
        </p:nvSpPr>
        <p:spPr>
          <a:xfrm>
            <a:off x="2473277" y="2429116"/>
            <a:ext cx="1389600" cy="1088000"/>
          </a:xfrm>
          <a:prstGeom prst="roundRect">
            <a:avLst>
              <a:gd name="adj" fmla="val 10691"/>
            </a:avLst>
          </a:prstGeom>
          <a:noFill/>
          <a:ln w="9525" cap="flat" cmpd="sng">
            <a:solidFill>
              <a:srgbClr val="04315E"/>
            </a:solidFill>
            <a:prstDash val="solid"/>
            <a:round/>
            <a:headEnd type="none" w="sm" len="sm"/>
            <a:tailEnd type="none" w="sm" len="sm"/>
          </a:ln>
        </p:spPr>
        <p:txBody>
          <a:bodyPr spcFirstLastPara="1" wrap="square" lIns="0" tIns="60960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036"/>
              <a:buFontTx/>
              <a:buNone/>
              <a:tabLst/>
              <a:defRPr/>
            </a:pPr>
            <a:r>
              <a:rPr kumimoji="0" lang="en"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rPr>
              <a:t>Care Coordination</a:t>
            </a:r>
            <a:endParaRPr kumimoji="0"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endParaRPr>
          </a:p>
        </p:txBody>
      </p:sp>
      <p:sp>
        <p:nvSpPr>
          <p:cNvPr id="554" name="Google Shape;554;g3cad57479b7_1_89"/>
          <p:cNvSpPr/>
          <p:nvPr/>
        </p:nvSpPr>
        <p:spPr>
          <a:xfrm>
            <a:off x="10015327" y="2429116"/>
            <a:ext cx="1389600" cy="1088000"/>
          </a:xfrm>
          <a:prstGeom prst="roundRect">
            <a:avLst>
              <a:gd name="adj" fmla="val 10691"/>
            </a:avLst>
          </a:prstGeom>
          <a:noFill/>
          <a:ln w="9525" cap="flat" cmpd="sng">
            <a:solidFill>
              <a:srgbClr val="04315E"/>
            </a:solidFill>
            <a:prstDash val="solid"/>
            <a:round/>
            <a:headEnd type="none" w="sm" len="sm"/>
            <a:tailEnd type="none" w="sm" len="sm"/>
          </a:ln>
        </p:spPr>
        <p:txBody>
          <a:bodyPr spcFirstLastPara="1" wrap="square" lIns="0" tIns="60960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036"/>
              <a:buFontTx/>
              <a:buNone/>
              <a:tabLst/>
              <a:defRPr/>
            </a:pPr>
            <a:r>
              <a:rPr kumimoji="0" lang="en"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rPr>
              <a:t>Continuity </a:t>
            </a:r>
            <a:br>
              <a:rPr kumimoji="0" lang="en"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rPr>
            </a:br>
            <a:r>
              <a:rPr kumimoji="0" lang="en"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rPr>
              <a:t>of Care</a:t>
            </a:r>
            <a:endParaRPr kumimoji="0"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endParaRPr>
          </a:p>
        </p:txBody>
      </p:sp>
      <p:sp>
        <p:nvSpPr>
          <p:cNvPr id="555" name="Google Shape;555;g3cad57479b7_1_89"/>
          <p:cNvSpPr txBox="1">
            <a:spLocks noGrp="1"/>
          </p:cNvSpPr>
          <p:nvPr>
            <p:ph type="title"/>
          </p:nvPr>
        </p:nvSpPr>
        <p:spPr>
          <a:xfrm>
            <a:off x="609600" y="366184"/>
            <a:ext cx="10972800" cy="916400"/>
          </a:xfrm>
          <a:prstGeom prst="rect">
            <a:avLst/>
          </a:prstGeom>
          <a:noFill/>
          <a:ln>
            <a:noFill/>
          </a:ln>
        </p:spPr>
        <p:txBody>
          <a:bodyPr spcFirstLastPara="1" vert="horz" wrap="square" lIns="0" tIns="0" rIns="0" bIns="0" rtlCol="0" anchor="t" anchorCtr="0">
            <a:noAutofit/>
          </a:bodyPr>
          <a:lstStyle/>
          <a:p>
            <a:pPr>
              <a:spcBef>
                <a:spcPts val="0"/>
              </a:spcBef>
              <a:buClr>
                <a:schemeClr val="dk2"/>
              </a:buClr>
              <a:buSzPts val="2800"/>
            </a:pPr>
            <a:r>
              <a:rPr lang="en" sz="3733" dirty="0">
                <a:solidFill>
                  <a:srgbClr val="04315E"/>
                </a:solidFill>
              </a:rPr>
              <a:t>Leap optimizes the patient experience</a:t>
            </a:r>
            <a:endParaRPr sz="3733" dirty="0">
              <a:solidFill>
                <a:srgbClr val="04315E"/>
              </a:solidFill>
            </a:endParaRPr>
          </a:p>
        </p:txBody>
      </p:sp>
      <p:sp>
        <p:nvSpPr>
          <p:cNvPr id="556" name="Google Shape;556;g3cad57479b7_1_89"/>
          <p:cNvSpPr txBox="1">
            <a:spLocks noGrp="1"/>
          </p:cNvSpPr>
          <p:nvPr>
            <p:ph type="body" idx="1"/>
          </p:nvPr>
        </p:nvSpPr>
        <p:spPr>
          <a:xfrm>
            <a:off x="609600" y="982133"/>
            <a:ext cx="10972800" cy="366000"/>
          </a:xfrm>
          <a:prstGeom prst="rect">
            <a:avLst/>
          </a:prstGeom>
          <a:noFill/>
          <a:ln>
            <a:noFill/>
          </a:ln>
        </p:spPr>
        <p:txBody>
          <a:bodyPr spcFirstLastPara="1" vert="horz" wrap="square" lIns="0" tIns="0" rIns="0" bIns="0" rtlCol="0" anchor="t" anchorCtr="0">
            <a:noAutofit/>
          </a:bodyPr>
          <a:lstStyle/>
          <a:p>
            <a:pPr marL="0" indent="0">
              <a:lnSpc>
                <a:spcPct val="100000"/>
              </a:lnSpc>
              <a:spcBef>
                <a:spcPts val="0"/>
              </a:spcBef>
              <a:buClr>
                <a:schemeClr val="accent6"/>
              </a:buClr>
              <a:buSzPts val="1600"/>
              <a:buNone/>
            </a:pPr>
            <a:r>
              <a:rPr lang="en" sz="1733" dirty="0">
                <a:solidFill>
                  <a:srgbClr val="002060"/>
                </a:solidFill>
                <a:latin typeface="Source Serif 4 Medium"/>
                <a:ea typeface="Source Serif 4 Medium"/>
                <a:cs typeface="Source Serif 4 Medium"/>
                <a:sym typeface="Source Serif 4 Medium"/>
              </a:rPr>
              <a:t>Jack (patient) learns that he will need recurring Ocrevus infusions. His health benefit offers Leap as the preferred infusion provider.</a:t>
            </a:r>
            <a:endParaRPr sz="1733" dirty="0">
              <a:solidFill>
                <a:srgbClr val="002060"/>
              </a:solidFill>
              <a:latin typeface="Source Serif 4 Medium"/>
              <a:ea typeface="Source Serif 4 Medium"/>
              <a:cs typeface="Source Serif 4 Medium"/>
              <a:sym typeface="Source Serif 4 Medium"/>
            </a:endParaRPr>
          </a:p>
          <a:p>
            <a:pPr marL="0" indent="0">
              <a:spcBef>
                <a:spcPts val="0"/>
              </a:spcBef>
              <a:buClr>
                <a:schemeClr val="dk1"/>
              </a:buClr>
              <a:buSzPts val="1100"/>
              <a:buNone/>
            </a:pPr>
            <a:endParaRPr dirty="0">
              <a:latin typeface="Source Serif 4 Medium"/>
              <a:ea typeface="Source Serif 4 Medium"/>
              <a:cs typeface="Source Serif 4 Medium"/>
              <a:sym typeface="Source Serif 4 Medium"/>
            </a:endParaRPr>
          </a:p>
          <a:p>
            <a:pPr marL="0" indent="0">
              <a:lnSpc>
                <a:spcPct val="100000"/>
              </a:lnSpc>
              <a:spcBef>
                <a:spcPts val="0"/>
              </a:spcBef>
              <a:buClr>
                <a:schemeClr val="accent6"/>
              </a:buClr>
              <a:buSzPts val="1600"/>
              <a:buNone/>
            </a:pPr>
            <a:endParaRPr dirty="0">
              <a:latin typeface="Source Serif 4 Medium"/>
              <a:ea typeface="Source Serif 4 Medium"/>
              <a:cs typeface="Source Serif 4 Medium"/>
              <a:sym typeface="Source Serif 4 Medium"/>
            </a:endParaRPr>
          </a:p>
        </p:txBody>
      </p:sp>
      <p:pic>
        <p:nvPicPr>
          <p:cNvPr id="557" name="Google Shape;557;g3cad57479b7_1_89"/>
          <p:cNvPicPr preferRelativeResize="0"/>
          <p:nvPr/>
        </p:nvPicPr>
        <p:blipFill rotWithShape="1">
          <a:blip r:embed="rId3">
            <a:alphaModFix/>
          </a:blip>
          <a:srcRect/>
          <a:stretch/>
        </p:blipFill>
        <p:spPr>
          <a:xfrm>
            <a:off x="2933450" y="2559535"/>
            <a:ext cx="469287" cy="420400"/>
          </a:xfrm>
          <a:prstGeom prst="rect">
            <a:avLst/>
          </a:prstGeom>
          <a:noFill/>
          <a:ln>
            <a:noFill/>
          </a:ln>
        </p:spPr>
      </p:pic>
      <p:pic>
        <p:nvPicPr>
          <p:cNvPr id="558" name="Google Shape;558;g3cad57479b7_1_89"/>
          <p:cNvPicPr preferRelativeResize="0"/>
          <p:nvPr/>
        </p:nvPicPr>
        <p:blipFill rotWithShape="1">
          <a:blip r:embed="rId4">
            <a:alphaModFix/>
          </a:blip>
          <a:srcRect/>
          <a:stretch/>
        </p:blipFill>
        <p:spPr>
          <a:xfrm>
            <a:off x="10499927" y="2553725"/>
            <a:ext cx="420400" cy="432019"/>
          </a:xfrm>
          <a:prstGeom prst="rect">
            <a:avLst/>
          </a:prstGeom>
          <a:noFill/>
          <a:ln>
            <a:noFill/>
          </a:ln>
        </p:spPr>
      </p:pic>
      <p:pic>
        <p:nvPicPr>
          <p:cNvPr id="559" name="Google Shape;559;g3cad57479b7_1_89"/>
          <p:cNvPicPr preferRelativeResize="0"/>
          <p:nvPr/>
        </p:nvPicPr>
        <p:blipFill rotWithShape="1">
          <a:blip r:embed="rId5">
            <a:alphaModFix/>
          </a:blip>
          <a:srcRect/>
          <a:stretch/>
        </p:blipFill>
        <p:spPr>
          <a:xfrm>
            <a:off x="1069547" y="2559535"/>
            <a:ext cx="420400" cy="420400"/>
          </a:xfrm>
          <a:prstGeom prst="rect">
            <a:avLst/>
          </a:prstGeom>
          <a:noFill/>
          <a:ln>
            <a:noFill/>
          </a:ln>
        </p:spPr>
      </p:pic>
      <p:sp>
        <p:nvSpPr>
          <p:cNvPr id="560" name="Google Shape;560;g3cad57479b7_1_89"/>
          <p:cNvSpPr txBox="1"/>
          <p:nvPr/>
        </p:nvSpPr>
        <p:spPr>
          <a:xfrm>
            <a:off x="609600" y="3664097"/>
            <a:ext cx="1524000" cy="22720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D17DF9"/>
              </a:buClr>
              <a:buSzPts val="900"/>
              <a:buFontTx/>
              <a:buNone/>
              <a:tabLst/>
              <a:defRPr/>
            </a:pPr>
            <a:r>
              <a:rPr kumimoji="0" lang="en"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rPr>
              <a:t>Proactive </a:t>
            </a:r>
            <a:br>
              <a:rPr kumimoji="0" lang="en"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rPr>
            </a:br>
            <a:r>
              <a:rPr kumimoji="0" lang="en"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rPr>
              <a:t>outreach </a:t>
            </a:r>
            <a:endParaRPr kumimoji="0" sz="1867"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endParaRPr>
          </a:p>
          <a:p>
            <a:pPr marL="0" marR="0" lvl="0" indent="0" algn="l" defTabSz="457200" rtl="0" eaLnBrk="1" fontAlgn="auto" latinLnBrk="0" hangingPunct="1">
              <a:lnSpc>
                <a:spcPct val="100000"/>
              </a:lnSpc>
              <a:spcBef>
                <a:spcPts val="800"/>
              </a:spcBef>
              <a:spcAft>
                <a:spcPts val="0"/>
              </a:spcAft>
              <a:buClr>
                <a:srgbClr val="434B58"/>
              </a:buClr>
              <a:buSzPts val="900"/>
              <a:buFontTx/>
              <a:buNone/>
              <a:tabLst/>
              <a:defRPr/>
            </a:pPr>
            <a:r>
              <a:rPr kumimoji="0" lang="en" sz="1200" b="0" i="0" u="none" strike="noStrike" kern="1200" cap="none" spc="0" normalizeH="0" baseline="0" noProof="0">
                <a:ln>
                  <a:noFill/>
                </a:ln>
                <a:solidFill>
                  <a:srgbClr val="04315E"/>
                </a:solidFill>
                <a:effectLst/>
                <a:uLnTx/>
                <a:uFillTx/>
                <a:latin typeface="Roboto"/>
                <a:ea typeface="Roboto"/>
                <a:cs typeface="Roboto"/>
                <a:sym typeface="Roboto"/>
              </a:rPr>
              <a:t>Leap identifies Jack as eligible through claims and prior authorization files, and reaches </a:t>
            </a:r>
            <a:r>
              <a:rPr kumimoji="0" lang="en" sz="1200" b="0" i="0" u="none" strike="noStrike" kern="1200" cap="none" spc="0" normalizeH="0" baseline="0" noProof="0">
                <a:ln>
                  <a:noFill/>
                </a:ln>
                <a:solidFill>
                  <a:srgbClr val="04315E"/>
                </a:solidFill>
                <a:effectLst/>
                <a:uLnTx/>
                <a:uFillTx/>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out by email and phone.</a:t>
            </a:r>
            <a:r>
              <a:rPr kumimoji="0" lang="en" sz="1200" b="0" i="0" u="none" strike="noStrike" kern="1200" cap="none" spc="0" normalizeH="0" baseline="0" noProof="0">
                <a:ln>
                  <a:noFill/>
                </a:ln>
                <a:solidFill>
                  <a:srgbClr val="04315E"/>
                </a:solidFill>
                <a:effectLst/>
                <a:uLnTx/>
                <a:uFillTx/>
                <a:latin typeface="Roboto"/>
                <a:ea typeface="Roboto"/>
                <a:cs typeface="Roboto"/>
                <a:sym typeface="Roboto"/>
              </a:rPr>
              <a:t> Jack speaks with a Leap Care Guide and  </a:t>
            </a:r>
            <a:r>
              <a:rPr kumimoji="0" lang="en" sz="1200" b="0" i="0" u="none" strike="noStrike" kern="1200" cap="none" spc="0" normalizeH="0" baseline="0" noProof="0">
                <a:ln>
                  <a:noFill/>
                </a:ln>
                <a:solidFill>
                  <a:srgbClr val="04315E"/>
                </a:solidFill>
                <a:effectLst/>
                <a:uLnTx/>
                <a:uFillTx/>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consents to care coordination</a:t>
            </a:r>
            <a:r>
              <a:rPr kumimoji="0" lang="en" sz="1200" b="0" i="0" u="none" strike="noStrike" kern="1200" cap="none" spc="0" normalizeH="0" baseline="0" noProof="0">
                <a:ln>
                  <a:noFill/>
                </a:ln>
                <a:solidFill>
                  <a:srgbClr val="04315E"/>
                </a:solidFill>
                <a:effectLst/>
                <a:uLnTx/>
                <a:uFillTx/>
                <a:latin typeface="Roboto"/>
                <a:ea typeface="Roboto"/>
                <a:cs typeface="Roboto"/>
                <a:sym typeface="Roboto"/>
              </a:rPr>
              <a:t>.</a:t>
            </a:r>
            <a:endParaRPr kumimoji="0" sz="1333" b="0" i="0" u="none" strike="noStrike" kern="1200" cap="none" spc="0" normalizeH="0" baseline="0" noProof="0">
              <a:ln>
                <a:noFill/>
              </a:ln>
              <a:solidFill>
                <a:srgbClr val="04315E"/>
              </a:solidFill>
              <a:effectLst/>
              <a:uLnTx/>
              <a:uFillTx/>
              <a:latin typeface="Roboto"/>
              <a:ea typeface="Roboto"/>
              <a:cs typeface="Roboto"/>
              <a:sym typeface="Roboto"/>
            </a:endParaRPr>
          </a:p>
        </p:txBody>
      </p:sp>
      <p:sp>
        <p:nvSpPr>
          <p:cNvPr id="561" name="Google Shape;561;g3cad57479b7_1_89"/>
          <p:cNvSpPr txBox="1"/>
          <p:nvPr/>
        </p:nvSpPr>
        <p:spPr>
          <a:xfrm>
            <a:off x="2502868" y="3664097"/>
            <a:ext cx="1524000" cy="22720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D17DF9"/>
              </a:buClr>
              <a:buSzPts val="900"/>
              <a:buFontTx/>
              <a:buNone/>
              <a:tabLst/>
              <a:defRPr/>
            </a:pPr>
            <a:r>
              <a:rPr kumimoji="0" lang="en"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rPr>
              <a:t>Seamless coordination</a:t>
            </a:r>
            <a:endParaRPr kumimoji="0" sz="1867"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endParaRPr>
          </a:p>
          <a:p>
            <a:pPr marL="0" marR="0" lvl="0" indent="0" algn="l" defTabSz="457200" rtl="0" eaLnBrk="1" fontAlgn="auto" latinLnBrk="0" hangingPunct="1">
              <a:lnSpc>
                <a:spcPct val="100000"/>
              </a:lnSpc>
              <a:spcBef>
                <a:spcPts val="800"/>
              </a:spcBef>
              <a:spcAft>
                <a:spcPts val="0"/>
              </a:spcAft>
              <a:buClr>
                <a:srgbClr val="434B58"/>
              </a:buClr>
              <a:buSzPts val="900"/>
              <a:buFontTx/>
              <a:buNone/>
              <a:tabLst/>
              <a:defRPr/>
            </a:pPr>
            <a:r>
              <a:rPr kumimoji="0" lang="en" sz="1200" b="0" i="0" u="none" strike="noStrike" kern="1200" cap="none" spc="0" normalizeH="0" baseline="0" noProof="0">
                <a:ln>
                  <a:noFill/>
                </a:ln>
                <a:solidFill>
                  <a:srgbClr val="04315E"/>
                </a:solidFill>
                <a:effectLst/>
                <a:uLnTx/>
                <a:uFillTx/>
                <a:latin typeface="Roboto"/>
                <a:ea typeface="Roboto"/>
                <a:cs typeface="Roboto"/>
                <a:sym typeface="Roboto"/>
              </a:rPr>
              <a:t>Jack’s Care Guide coordinates with his provider to obtain his prescription, verifies his benefits eligibility, manages prior authorizations, and works with his pharmacy on medication fulfillment.</a:t>
            </a:r>
            <a:endParaRPr kumimoji="0" sz="1867" b="0" i="0" u="none" strike="noStrike" kern="1200" cap="none" spc="0" normalizeH="0" baseline="0" noProof="0">
              <a:ln>
                <a:noFill/>
              </a:ln>
              <a:solidFill>
                <a:srgbClr val="04315E"/>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800"/>
              </a:spcBef>
              <a:spcAft>
                <a:spcPts val="0"/>
              </a:spcAft>
              <a:buClr>
                <a:srgbClr val="FA7E5C"/>
              </a:buClr>
              <a:buSzPts val="900"/>
              <a:buFontTx/>
              <a:buNone/>
              <a:tabLst/>
              <a:defRPr/>
            </a:pPr>
            <a:endParaRPr kumimoji="0" sz="1200" b="0" i="0" u="none" strike="noStrike" kern="1200" cap="none" spc="0" normalizeH="0" baseline="0" noProof="0">
              <a:ln>
                <a:noFill/>
              </a:ln>
              <a:solidFill>
                <a:srgbClr val="04315E"/>
              </a:solidFill>
              <a:effectLst/>
              <a:uLnTx/>
              <a:uFillTx/>
              <a:latin typeface="Roboto"/>
              <a:ea typeface="Roboto"/>
              <a:cs typeface="Roboto"/>
              <a:sym typeface="Roboto"/>
            </a:endParaRPr>
          </a:p>
        </p:txBody>
      </p:sp>
      <p:sp>
        <p:nvSpPr>
          <p:cNvPr id="562" name="Google Shape;562;g3cad57479b7_1_89"/>
          <p:cNvSpPr/>
          <p:nvPr/>
        </p:nvSpPr>
        <p:spPr>
          <a:xfrm>
            <a:off x="6244303" y="2429116"/>
            <a:ext cx="1389600" cy="1088000"/>
          </a:xfrm>
          <a:prstGeom prst="roundRect">
            <a:avLst>
              <a:gd name="adj" fmla="val 10691"/>
            </a:avLst>
          </a:prstGeom>
          <a:noFill/>
          <a:ln w="9525" cap="flat" cmpd="sng">
            <a:solidFill>
              <a:srgbClr val="04315E"/>
            </a:solidFill>
            <a:prstDash val="solid"/>
            <a:round/>
            <a:headEnd type="none" w="sm" len="sm"/>
            <a:tailEnd type="none" w="sm" len="sm"/>
          </a:ln>
        </p:spPr>
        <p:txBody>
          <a:bodyPr spcFirstLastPara="1" wrap="square" lIns="0" tIns="60960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036"/>
              <a:buFontTx/>
              <a:buNone/>
              <a:tabLst/>
              <a:defRPr/>
            </a:pPr>
            <a:r>
              <a:rPr kumimoji="0" lang="en"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rPr>
              <a:t>Scheduling</a:t>
            </a:r>
            <a:endParaRPr kumimoji="0"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endParaRPr>
          </a:p>
        </p:txBody>
      </p:sp>
      <p:sp>
        <p:nvSpPr>
          <p:cNvPr id="563" name="Google Shape;563;g3cad57479b7_1_89"/>
          <p:cNvSpPr/>
          <p:nvPr/>
        </p:nvSpPr>
        <p:spPr>
          <a:xfrm>
            <a:off x="8129815" y="2429116"/>
            <a:ext cx="1389600" cy="1088000"/>
          </a:xfrm>
          <a:prstGeom prst="roundRect">
            <a:avLst>
              <a:gd name="adj" fmla="val 10691"/>
            </a:avLst>
          </a:prstGeom>
          <a:noFill/>
          <a:ln w="9525" cap="flat" cmpd="sng">
            <a:solidFill>
              <a:srgbClr val="04315E"/>
            </a:solidFill>
            <a:prstDash val="solid"/>
            <a:round/>
            <a:headEnd type="none" w="sm" len="sm"/>
            <a:tailEnd type="none" w="sm" len="sm"/>
          </a:ln>
        </p:spPr>
        <p:txBody>
          <a:bodyPr spcFirstLastPara="1" wrap="square" lIns="0" tIns="60960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036"/>
              <a:buFontTx/>
              <a:buNone/>
              <a:tabLst/>
              <a:defRPr/>
            </a:pPr>
            <a:r>
              <a:rPr kumimoji="0" lang="en"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rPr>
              <a:t>Treatment</a:t>
            </a:r>
            <a:endParaRPr kumimoji="0"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endParaRPr>
          </a:p>
        </p:txBody>
      </p:sp>
      <p:pic>
        <p:nvPicPr>
          <p:cNvPr id="564" name="Google Shape;564;g3cad57479b7_1_89" title="Artboard 32.png"/>
          <p:cNvPicPr preferRelativeResize="0"/>
          <p:nvPr/>
        </p:nvPicPr>
        <p:blipFill rotWithShape="1">
          <a:blip r:embed="rId6">
            <a:alphaModFix/>
          </a:blip>
          <a:srcRect/>
          <a:stretch/>
        </p:blipFill>
        <p:spPr>
          <a:xfrm>
            <a:off x="8514866" y="2459986"/>
            <a:ext cx="619497" cy="619497"/>
          </a:xfrm>
          <a:prstGeom prst="rect">
            <a:avLst/>
          </a:prstGeom>
          <a:noFill/>
          <a:ln>
            <a:noFill/>
          </a:ln>
        </p:spPr>
      </p:pic>
      <p:pic>
        <p:nvPicPr>
          <p:cNvPr id="565" name="Google Shape;565;g3cad57479b7_1_89"/>
          <p:cNvPicPr preferRelativeResize="0"/>
          <p:nvPr/>
        </p:nvPicPr>
        <p:blipFill rotWithShape="1">
          <a:blip r:embed="rId7">
            <a:alphaModFix/>
          </a:blip>
          <a:srcRect/>
          <a:stretch/>
        </p:blipFill>
        <p:spPr>
          <a:xfrm>
            <a:off x="6752396" y="2556883"/>
            <a:ext cx="373400" cy="425704"/>
          </a:xfrm>
          <a:prstGeom prst="rect">
            <a:avLst/>
          </a:prstGeom>
          <a:noFill/>
          <a:ln>
            <a:noFill/>
          </a:ln>
        </p:spPr>
      </p:pic>
      <p:sp>
        <p:nvSpPr>
          <p:cNvPr id="566" name="Google Shape;566;g3cad57479b7_1_89"/>
          <p:cNvSpPr txBox="1"/>
          <p:nvPr/>
        </p:nvSpPr>
        <p:spPr>
          <a:xfrm>
            <a:off x="6244303" y="3664097"/>
            <a:ext cx="1614800" cy="22720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D17DF9"/>
              </a:buClr>
              <a:buSzPts val="900"/>
              <a:buFontTx/>
              <a:buNone/>
              <a:tabLst/>
              <a:defRPr/>
            </a:pPr>
            <a:r>
              <a:rPr kumimoji="0" lang="en"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rPr>
              <a:t>Scheduling around patient availability</a:t>
            </a:r>
            <a:endParaRPr kumimoji="0" sz="1867"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endParaRPr>
          </a:p>
          <a:p>
            <a:pPr marL="0" marR="0" lvl="0" indent="0" algn="l" defTabSz="457200" rtl="0" eaLnBrk="1" fontAlgn="auto" latinLnBrk="0" hangingPunct="1">
              <a:lnSpc>
                <a:spcPct val="100000"/>
              </a:lnSpc>
              <a:spcBef>
                <a:spcPts val="800"/>
              </a:spcBef>
              <a:spcAft>
                <a:spcPts val="0"/>
              </a:spcAft>
              <a:buClr>
                <a:srgbClr val="434B58"/>
              </a:buClr>
              <a:buSzPts val="900"/>
              <a:buFontTx/>
              <a:buNone/>
              <a:tabLst/>
              <a:defRPr/>
            </a:pPr>
            <a:r>
              <a:rPr kumimoji="0" lang="en" sz="1200" b="0" i="0" u="none" strike="noStrike" kern="1200" cap="none" spc="0" normalizeH="0" baseline="0" noProof="0">
                <a:ln>
                  <a:noFill/>
                </a:ln>
                <a:solidFill>
                  <a:srgbClr val="04315E"/>
                </a:solidFill>
                <a:effectLst/>
                <a:uLnTx/>
                <a:uFillTx/>
                <a:latin typeface="Roboto"/>
                <a:ea typeface="Roboto"/>
                <a:cs typeface="Roboto"/>
                <a:sym typeface="Roboto"/>
              </a:rPr>
              <a:t>Jack’s Care Guide schedules his infusion at a time that works best for him (including evenings and weekends). Medications are delivered promptly to his home.</a:t>
            </a:r>
            <a:endParaRPr kumimoji="0" sz="1867" b="0" i="0" u="none" strike="noStrike" kern="1200" cap="none" spc="0" normalizeH="0" baseline="0" noProof="0">
              <a:ln>
                <a:noFill/>
              </a:ln>
              <a:solidFill>
                <a:srgbClr val="04315E"/>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800"/>
              </a:spcBef>
              <a:spcAft>
                <a:spcPts val="0"/>
              </a:spcAft>
              <a:buClr>
                <a:srgbClr val="FA7E5C"/>
              </a:buClr>
              <a:buSzPts val="900"/>
              <a:buFontTx/>
              <a:buNone/>
              <a:tabLst/>
              <a:defRPr/>
            </a:pPr>
            <a:endParaRPr kumimoji="0" sz="1200" b="0" i="0" u="none" strike="noStrike" kern="1200" cap="none" spc="0" normalizeH="0" baseline="0" noProof="0">
              <a:ln>
                <a:noFill/>
              </a:ln>
              <a:solidFill>
                <a:srgbClr val="04315E"/>
              </a:solidFill>
              <a:effectLst/>
              <a:uLnTx/>
              <a:uFillTx/>
              <a:latin typeface="Roboto"/>
              <a:ea typeface="Roboto"/>
              <a:cs typeface="Roboto"/>
              <a:sym typeface="Roboto"/>
            </a:endParaRPr>
          </a:p>
        </p:txBody>
      </p:sp>
      <p:sp>
        <p:nvSpPr>
          <p:cNvPr id="567" name="Google Shape;567;g3cad57479b7_1_89"/>
          <p:cNvSpPr txBox="1"/>
          <p:nvPr/>
        </p:nvSpPr>
        <p:spPr>
          <a:xfrm>
            <a:off x="8129815" y="3664097"/>
            <a:ext cx="1677600" cy="22720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D17DF9"/>
              </a:buClr>
              <a:buSzPts val="900"/>
              <a:buFontTx/>
              <a:buNone/>
              <a:tabLst/>
              <a:defRPr/>
            </a:pPr>
            <a:r>
              <a:rPr kumimoji="0" lang="en"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Convenient care at home</a:t>
            </a:r>
            <a:r>
              <a:rPr kumimoji="0" lang="en"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rPr>
              <a:t> or in nearby clinic</a:t>
            </a:r>
            <a:endParaRPr kumimoji="0" sz="1867"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endParaRPr>
          </a:p>
          <a:p>
            <a:pPr marL="0" marR="0" lvl="0" indent="0" algn="l" defTabSz="457200" rtl="0" eaLnBrk="1" fontAlgn="auto" latinLnBrk="0" hangingPunct="1">
              <a:lnSpc>
                <a:spcPct val="100000"/>
              </a:lnSpc>
              <a:spcBef>
                <a:spcPts val="800"/>
              </a:spcBef>
              <a:spcAft>
                <a:spcPts val="0"/>
              </a:spcAft>
              <a:buClr>
                <a:srgbClr val="FA7E5C"/>
              </a:buClr>
              <a:buSzPts val="900"/>
              <a:buFontTx/>
              <a:buNone/>
              <a:tabLst/>
              <a:defRPr/>
            </a:pPr>
            <a:r>
              <a:rPr kumimoji="0" lang="en" sz="1200" b="0" i="0" u="none" strike="noStrike" kern="1200" cap="none" spc="0" normalizeH="0" baseline="0" noProof="0">
                <a:ln>
                  <a:noFill/>
                </a:ln>
                <a:solidFill>
                  <a:srgbClr val="04315E"/>
                </a:solidFill>
                <a:effectLst/>
                <a:uLnTx/>
                <a:uFillTx/>
                <a:latin typeface="Roboto"/>
                <a:ea typeface="Roboto"/>
                <a:cs typeface="Roboto"/>
                <a:sym typeface="Roboto"/>
              </a:rPr>
              <a:t>Jack’s infusion treatment with his licensed infusion nurse only takes 2 hours, in the comfort of his own home. His nurse schedules his next treatment on the spot. </a:t>
            </a:r>
            <a:endParaRPr kumimoji="0" sz="1867" b="0" i="0" u="none" strike="noStrike" kern="1200" cap="none" spc="0" normalizeH="0" baseline="0" noProof="0">
              <a:ln>
                <a:noFill/>
              </a:ln>
              <a:solidFill>
                <a:srgbClr val="04315E"/>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800"/>
              </a:spcBef>
              <a:spcAft>
                <a:spcPts val="0"/>
              </a:spcAft>
              <a:buClr>
                <a:srgbClr val="434B58"/>
              </a:buClr>
              <a:buSzPts val="900"/>
              <a:buFontTx/>
              <a:buNone/>
              <a:tabLst/>
              <a:defRPr/>
            </a:pPr>
            <a:endParaRPr kumimoji="0" sz="1200" b="0" i="0" u="none" strike="noStrike" kern="1200" cap="none" spc="0" normalizeH="0" baseline="0" noProof="0">
              <a:ln>
                <a:noFill/>
              </a:ln>
              <a:solidFill>
                <a:srgbClr val="04315E"/>
              </a:solidFill>
              <a:effectLst/>
              <a:uLnTx/>
              <a:uFillTx/>
              <a:latin typeface="Roboto"/>
              <a:ea typeface="Roboto"/>
              <a:cs typeface="Roboto"/>
              <a:sym typeface="Roboto"/>
            </a:endParaRPr>
          </a:p>
        </p:txBody>
      </p:sp>
      <p:sp>
        <p:nvSpPr>
          <p:cNvPr id="568" name="Google Shape;568;g3cad57479b7_1_89"/>
          <p:cNvSpPr/>
          <p:nvPr/>
        </p:nvSpPr>
        <p:spPr>
          <a:xfrm>
            <a:off x="4358789" y="2429116"/>
            <a:ext cx="1389600" cy="1088000"/>
          </a:xfrm>
          <a:prstGeom prst="roundRect">
            <a:avLst>
              <a:gd name="adj" fmla="val 10691"/>
            </a:avLst>
          </a:prstGeom>
          <a:noFill/>
          <a:ln w="9525" cap="flat" cmpd="sng">
            <a:solidFill>
              <a:srgbClr val="04315E"/>
            </a:solidFill>
            <a:prstDash val="solid"/>
            <a:round/>
            <a:headEnd type="none" w="sm" len="sm"/>
            <a:tailEnd type="none" w="sm" len="sm"/>
          </a:ln>
        </p:spPr>
        <p:txBody>
          <a:bodyPr spcFirstLastPara="1" wrap="square" lIns="0" tIns="609600" rIns="0" bIns="0" anchor="t" anchorCtr="0">
            <a:noAutofit/>
          </a:bodyPr>
          <a:lstStyle/>
          <a:p>
            <a:pPr marL="0" marR="0" lvl="0" indent="0" algn="ctr" defTabSz="457200" rtl="0" eaLnBrk="1" fontAlgn="auto" latinLnBrk="0" hangingPunct="1">
              <a:lnSpc>
                <a:spcPct val="100000"/>
              </a:lnSpc>
              <a:spcBef>
                <a:spcPts val="0"/>
              </a:spcBef>
              <a:spcAft>
                <a:spcPts val="0"/>
              </a:spcAft>
              <a:buClr>
                <a:prstClr val="black"/>
              </a:buClr>
              <a:buSzPts val="1036"/>
              <a:buFontTx/>
              <a:buNone/>
              <a:tabLst/>
              <a:defRPr/>
            </a:pPr>
            <a:r>
              <a:rPr kumimoji="0" lang="en"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rPr>
              <a:t>Savings</a:t>
            </a:r>
            <a:endParaRPr kumimoji="0"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endParaRPr>
          </a:p>
          <a:p>
            <a:pPr marL="0" marR="0" lvl="0" indent="0" algn="ctr" defTabSz="457200" rtl="0" eaLnBrk="1" fontAlgn="auto" latinLnBrk="0" hangingPunct="1">
              <a:lnSpc>
                <a:spcPct val="100000"/>
              </a:lnSpc>
              <a:spcBef>
                <a:spcPts val="0"/>
              </a:spcBef>
              <a:spcAft>
                <a:spcPts val="0"/>
              </a:spcAft>
              <a:buClr>
                <a:srgbClr val="000000"/>
              </a:buClr>
              <a:buSzPts val="1036"/>
              <a:buFontTx/>
              <a:buNone/>
              <a:tabLst/>
              <a:defRPr/>
            </a:pPr>
            <a:endParaRPr kumimoji="0" sz="1113" b="0" i="0" u="none" strike="noStrike" kern="1200" cap="none" spc="0" normalizeH="0" baseline="0" noProof="0">
              <a:ln>
                <a:noFill/>
              </a:ln>
              <a:solidFill>
                <a:srgbClr val="04315E"/>
              </a:solidFill>
              <a:effectLst/>
              <a:uLnTx/>
              <a:uFillTx/>
              <a:latin typeface="Roboto SemiBold"/>
              <a:ea typeface="Roboto SemiBold"/>
              <a:cs typeface="Roboto SemiBold"/>
              <a:sym typeface="Roboto SemiBold"/>
            </a:endParaRPr>
          </a:p>
        </p:txBody>
      </p:sp>
      <p:pic>
        <p:nvPicPr>
          <p:cNvPr id="569" name="Google Shape;569;g3cad57479b7_1_89"/>
          <p:cNvPicPr preferRelativeResize="0"/>
          <p:nvPr/>
        </p:nvPicPr>
        <p:blipFill rotWithShape="1">
          <a:blip r:embed="rId8">
            <a:alphaModFix/>
          </a:blip>
          <a:srcRect/>
          <a:stretch/>
        </p:blipFill>
        <p:spPr>
          <a:xfrm>
            <a:off x="4846207" y="2571001"/>
            <a:ext cx="420400" cy="397468"/>
          </a:xfrm>
          <a:prstGeom prst="rect">
            <a:avLst/>
          </a:prstGeom>
          <a:noFill/>
          <a:ln>
            <a:noFill/>
          </a:ln>
        </p:spPr>
      </p:pic>
      <p:sp>
        <p:nvSpPr>
          <p:cNvPr id="570" name="Google Shape;570;g3cad57479b7_1_89"/>
          <p:cNvSpPr txBox="1"/>
          <p:nvPr/>
        </p:nvSpPr>
        <p:spPr>
          <a:xfrm>
            <a:off x="4364561" y="3664097"/>
            <a:ext cx="1524000" cy="22720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D17DF9"/>
              </a:buClr>
              <a:buSzPts val="900"/>
              <a:buFontTx/>
              <a:buNone/>
              <a:tabLst/>
              <a:defRPr/>
            </a:pPr>
            <a:r>
              <a:rPr kumimoji="0" lang="en"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rPr>
              <a:t>No out-of-pocket expenses</a:t>
            </a:r>
            <a:endParaRPr kumimoji="0"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endParaRPr>
          </a:p>
          <a:p>
            <a:pPr marL="0" marR="0" lvl="0" indent="0" algn="l" defTabSz="457200" rtl="0" eaLnBrk="1" fontAlgn="auto" latinLnBrk="0" hangingPunct="1">
              <a:lnSpc>
                <a:spcPct val="100000"/>
              </a:lnSpc>
              <a:spcBef>
                <a:spcPts val="800"/>
              </a:spcBef>
              <a:spcAft>
                <a:spcPts val="0"/>
              </a:spcAft>
              <a:buClr>
                <a:srgbClr val="FA7E5C"/>
              </a:buClr>
              <a:buSzPts val="900"/>
              <a:buFontTx/>
              <a:buNone/>
              <a:tabLst/>
              <a:defRPr/>
            </a:pPr>
            <a:r>
              <a:rPr kumimoji="0" lang="en" sz="1200" b="0" i="0" u="none" strike="noStrike" kern="1200" cap="none" spc="0" normalizeH="0" baseline="0" noProof="0">
                <a:ln>
                  <a:noFill/>
                </a:ln>
                <a:solidFill>
                  <a:srgbClr val="04315E"/>
                </a:solidFill>
                <a:effectLst/>
                <a:uLnTx/>
                <a:uFillTx/>
                <a:latin typeface="Roboto"/>
                <a:ea typeface="Roboto"/>
                <a:cs typeface="Roboto"/>
                <a:sym typeface="Roboto"/>
              </a:rPr>
              <a:t>Jack’s </a:t>
            </a:r>
            <a:r>
              <a:rPr kumimoji="0" lang="en" sz="1200" b="0" i="0" u="none" strike="noStrike" kern="1200" cap="none" spc="0" normalizeH="0" baseline="0" noProof="0">
                <a:ln>
                  <a:noFill/>
                </a:ln>
                <a:solidFill>
                  <a:srgbClr val="04315E"/>
                </a:solidFill>
                <a:effectLst/>
                <a:uLnTx/>
                <a:uFillTx/>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at-home infusions </a:t>
            </a:r>
            <a:r>
              <a:rPr kumimoji="0" lang="en" sz="1200" b="0" i="0" u="none" strike="noStrike" kern="1200" cap="none" spc="0" normalizeH="0" baseline="0" noProof="0">
                <a:ln>
                  <a:noFill/>
                </a:ln>
                <a:solidFill>
                  <a:srgbClr val="04315E"/>
                </a:solidFill>
                <a:effectLst/>
                <a:uLnTx/>
                <a:uFillTx/>
                <a:latin typeface="Roboto"/>
                <a:ea typeface="Roboto"/>
                <a:cs typeface="Roboto"/>
                <a:sym typeface="Roboto"/>
              </a:rPr>
              <a:t>have passed prior authorization and his copay has been waived. His Leap benefit will be provided at no cost to him. </a:t>
            </a:r>
            <a:endParaRPr kumimoji="0" sz="1200" b="0" i="0" u="none" strike="noStrike" kern="1200" cap="none" spc="0" normalizeH="0" baseline="0" noProof="0">
              <a:ln>
                <a:noFill/>
              </a:ln>
              <a:solidFill>
                <a:srgbClr val="04315E"/>
              </a:solidFill>
              <a:effectLst/>
              <a:uLnTx/>
              <a:uFillTx/>
              <a:latin typeface="Roboto"/>
              <a:ea typeface="Roboto"/>
              <a:cs typeface="Roboto"/>
              <a:sym typeface="Roboto"/>
            </a:endParaRPr>
          </a:p>
          <a:p>
            <a:pPr marL="0" marR="0" lvl="0" indent="0" algn="l" defTabSz="457200" rtl="0" eaLnBrk="1" fontAlgn="auto" latinLnBrk="0" hangingPunct="1">
              <a:lnSpc>
                <a:spcPct val="100000"/>
              </a:lnSpc>
              <a:spcBef>
                <a:spcPts val="800"/>
              </a:spcBef>
              <a:spcAft>
                <a:spcPts val="0"/>
              </a:spcAft>
              <a:buClr>
                <a:srgbClr val="434B58"/>
              </a:buClr>
              <a:buSzPts val="900"/>
              <a:buFontTx/>
              <a:buNone/>
              <a:tabLst/>
              <a:defRPr/>
            </a:pPr>
            <a:endParaRPr kumimoji="0" sz="1200" b="0" i="0" u="none" strike="noStrike" kern="1200" cap="none" spc="0" normalizeH="0" baseline="0" noProof="0">
              <a:ln>
                <a:noFill/>
              </a:ln>
              <a:solidFill>
                <a:srgbClr val="04315E"/>
              </a:solidFill>
              <a:effectLst/>
              <a:uLnTx/>
              <a:uFillTx/>
              <a:latin typeface="Roboto"/>
              <a:ea typeface="Roboto"/>
              <a:cs typeface="Roboto"/>
              <a:sym typeface="Roboto"/>
            </a:endParaRPr>
          </a:p>
          <a:p>
            <a:pPr marL="0" marR="0" lvl="0" indent="0" algn="l" defTabSz="457200" rtl="0" eaLnBrk="1" fontAlgn="auto" latinLnBrk="0" hangingPunct="1">
              <a:lnSpc>
                <a:spcPct val="100000"/>
              </a:lnSpc>
              <a:spcBef>
                <a:spcPts val="800"/>
              </a:spcBef>
              <a:spcAft>
                <a:spcPts val="0"/>
              </a:spcAft>
              <a:buClr>
                <a:srgbClr val="FA7E5C"/>
              </a:buClr>
              <a:buSzPts val="900"/>
              <a:buFontTx/>
              <a:buNone/>
              <a:tabLst/>
              <a:defRPr/>
            </a:pPr>
            <a:endParaRPr kumimoji="0" sz="1200" b="0" i="0" u="none" strike="noStrike" kern="1200" cap="none" spc="0" normalizeH="0" baseline="0" noProof="0">
              <a:ln>
                <a:noFill/>
              </a:ln>
              <a:solidFill>
                <a:srgbClr val="04315E"/>
              </a:solidFill>
              <a:effectLst/>
              <a:uLnTx/>
              <a:uFillTx/>
              <a:latin typeface="Roboto"/>
              <a:ea typeface="Roboto"/>
              <a:cs typeface="Roboto"/>
              <a:sym typeface="Roboto"/>
            </a:endParaRPr>
          </a:p>
        </p:txBody>
      </p:sp>
      <p:sp>
        <p:nvSpPr>
          <p:cNvPr id="571" name="Google Shape;571;g3cad57479b7_1_89"/>
          <p:cNvSpPr txBox="1"/>
          <p:nvPr/>
        </p:nvSpPr>
        <p:spPr>
          <a:xfrm>
            <a:off x="10015327" y="3664097"/>
            <a:ext cx="1341600" cy="2272000"/>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D17DF9"/>
              </a:buClr>
              <a:buSzPts val="900"/>
              <a:buFontTx/>
              <a:buNone/>
              <a:tabLst/>
              <a:defRPr/>
            </a:pPr>
            <a:r>
              <a:rPr kumimoji="0" lang="en" sz="1200"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rPr>
              <a:t>Post-care coordination</a:t>
            </a:r>
            <a:endParaRPr kumimoji="0" sz="1867" b="1" i="0" u="none" strike="noStrike" kern="1200" cap="none" spc="0" normalizeH="0" baseline="0" noProof="0">
              <a:ln>
                <a:noFill/>
              </a:ln>
              <a:solidFill>
                <a:srgbClr val="04315E"/>
              </a:solidFill>
              <a:effectLst/>
              <a:uLnTx/>
              <a:uFillTx/>
              <a:latin typeface="Source Serif 4 SemiBold"/>
              <a:ea typeface="Source Serif 4 SemiBold"/>
              <a:cs typeface="Source Serif 4 SemiBold"/>
              <a:sym typeface="Source Serif 4 SemiBold"/>
            </a:endParaRPr>
          </a:p>
          <a:p>
            <a:pPr marL="0" marR="0" lvl="0" indent="0" algn="l" defTabSz="457200" rtl="0" eaLnBrk="1" fontAlgn="auto" latinLnBrk="0" hangingPunct="1">
              <a:lnSpc>
                <a:spcPct val="100000"/>
              </a:lnSpc>
              <a:spcBef>
                <a:spcPts val="800"/>
              </a:spcBef>
              <a:spcAft>
                <a:spcPts val="0"/>
              </a:spcAft>
              <a:buClr>
                <a:srgbClr val="434B58"/>
              </a:buClr>
              <a:buSzPts val="900"/>
              <a:buFontTx/>
              <a:buNone/>
              <a:tabLst/>
              <a:defRPr/>
            </a:pPr>
            <a:r>
              <a:rPr kumimoji="0" lang="en" sz="1200" b="0" i="0" u="none" strike="noStrike" kern="1200" cap="none" spc="0" normalizeH="0" baseline="0" noProof="0">
                <a:ln>
                  <a:noFill/>
                </a:ln>
                <a:solidFill>
                  <a:srgbClr val="04315E"/>
                </a:solidFill>
                <a:effectLst/>
                <a:uLnTx/>
                <a:uFillTx/>
                <a:latin typeface="Roboto"/>
                <a:ea typeface="Roboto"/>
                <a:cs typeface="Roboto"/>
                <a:sym typeface="Roboto"/>
              </a:rPr>
              <a:t>Jack’s Care Guide follows up on his experience and shares his nurse’s visit notes with his prescribing provider.</a:t>
            </a:r>
            <a:endParaRPr kumimoji="0" sz="1200" b="0" i="0" u="none" strike="noStrike" kern="1200" cap="none" spc="0" normalizeH="0" baseline="0" noProof="0">
              <a:ln>
                <a:noFill/>
              </a:ln>
              <a:solidFill>
                <a:srgbClr val="04315E"/>
              </a:solidFill>
              <a:effectLst/>
              <a:uLnTx/>
              <a:uFillTx/>
              <a:latin typeface="Roboto"/>
              <a:ea typeface="Roboto"/>
              <a:cs typeface="Roboto"/>
              <a:sym typeface="Roboto"/>
            </a:endParaRPr>
          </a:p>
        </p:txBody>
      </p:sp>
      <p:grpSp>
        <p:nvGrpSpPr>
          <p:cNvPr id="572" name="Google Shape;572;g3cad57479b7_1_89"/>
          <p:cNvGrpSpPr/>
          <p:nvPr/>
        </p:nvGrpSpPr>
        <p:grpSpPr>
          <a:xfrm>
            <a:off x="587766" y="1686733"/>
            <a:ext cx="10817953" cy="397600"/>
            <a:chOff x="448050" y="1315611"/>
            <a:chExt cx="8252100" cy="298200"/>
          </a:xfrm>
        </p:grpSpPr>
        <p:sp>
          <p:nvSpPr>
            <p:cNvPr id="573" name="Google Shape;573;g3cad57479b7_1_89"/>
            <p:cNvSpPr/>
            <p:nvPr/>
          </p:nvSpPr>
          <p:spPr>
            <a:xfrm>
              <a:off x="452600" y="1315611"/>
              <a:ext cx="8238900" cy="298200"/>
            </a:xfrm>
            <a:prstGeom prst="roundRect">
              <a:avLst>
                <a:gd name="adj" fmla="val 23172"/>
              </a:avLst>
            </a:prstGeom>
            <a:gradFill>
              <a:gsLst>
                <a:gs pos="0">
                  <a:srgbClr val="2D9F89"/>
                </a:gs>
                <a:gs pos="21000">
                  <a:srgbClr val="2D9F89"/>
                </a:gs>
                <a:gs pos="100000">
                  <a:srgbClr val="8ED43D"/>
                </a:gs>
              </a:gsLst>
              <a:lin ang="2700006" scaled="0"/>
            </a:gra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cxnSp>
          <p:nvCxnSpPr>
            <p:cNvPr id="574" name="Google Shape;574;g3cad57479b7_1_89"/>
            <p:cNvCxnSpPr/>
            <p:nvPr/>
          </p:nvCxnSpPr>
          <p:spPr>
            <a:xfrm>
              <a:off x="448050" y="1464711"/>
              <a:ext cx="8252100" cy="0"/>
            </a:xfrm>
            <a:prstGeom prst="straightConnector1">
              <a:avLst/>
            </a:prstGeom>
            <a:noFill/>
            <a:ln w="9525" cap="flat" cmpd="sng">
              <a:solidFill>
                <a:srgbClr val="FFFFFF"/>
              </a:solidFill>
              <a:prstDash val="solid"/>
              <a:round/>
              <a:headEnd type="triangle" w="sm" len="sm"/>
              <a:tailEnd type="triangle" w="sm" len="sm"/>
            </a:ln>
          </p:spPr>
        </p:cxnSp>
        <p:sp>
          <p:nvSpPr>
            <p:cNvPr id="575" name="Google Shape;575;g3cad57479b7_1_89"/>
            <p:cNvSpPr txBox="1"/>
            <p:nvPr/>
          </p:nvSpPr>
          <p:spPr>
            <a:xfrm>
              <a:off x="4050900" y="1348563"/>
              <a:ext cx="1042200" cy="222000"/>
            </a:xfrm>
            <a:prstGeom prst="rect">
              <a:avLst/>
            </a:prstGeom>
            <a:gradFill>
              <a:gsLst>
                <a:gs pos="0">
                  <a:srgbClr val="49AE74"/>
                </a:gs>
                <a:gs pos="100000">
                  <a:srgbClr val="5FBA62"/>
                </a:gs>
              </a:gsLst>
              <a:lin ang="2700006" scaled="0"/>
            </a:gradFill>
            <a:ln>
              <a:noFill/>
            </a:ln>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Tx/>
                <a:buNone/>
                <a:tabLst/>
                <a:defRPr/>
              </a:pPr>
              <a:r>
                <a:rPr kumimoji="0" lang="en" sz="1733" b="1" i="0" u="none" strike="noStrike" kern="1200" cap="none" spc="0" normalizeH="0" baseline="0" noProof="0">
                  <a:ln>
                    <a:noFill/>
                  </a:ln>
                  <a:solidFill>
                    <a:srgbClr val="FFFFFF"/>
                  </a:solidFill>
                  <a:effectLst/>
                  <a:uLnTx/>
                  <a:uFillTx/>
                  <a:latin typeface="Arial"/>
                  <a:ea typeface="Arial"/>
                  <a:cs typeface="Arial"/>
                  <a:sym typeface="Arial"/>
                </a:rPr>
                <a:t>Phases</a:t>
              </a:r>
              <a:endParaRPr kumimoji="0" sz="1733" b="1" i="0" u="none" strike="noStrike" kern="1200" cap="none" spc="0" normalizeH="0" baseline="0" noProof="0">
                <a:ln>
                  <a:noFill/>
                </a:ln>
                <a:solidFill>
                  <a:srgbClr val="FFFFFF"/>
                </a:solidFill>
                <a:effectLst/>
                <a:uLnTx/>
                <a:uFillTx/>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240EE-D8DC-4C6F-982E-89B232370477}"/>
              </a:ext>
            </a:extLst>
          </p:cNvPr>
          <p:cNvSpPr>
            <a:spLocks noGrp="1"/>
          </p:cNvSpPr>
          <p:nvPr>
            <p:ph type="title"/>
          </p:nvPr>
        </p:nvSpPr>
        <p:spPr/>
        <p:txBody>
          <a:bodyPr/>
          <a:lstStyle/>
          <a:p>
            <a:r>
              <a:rPr lang="en-US" dirty="0"/>
              <a:t>2026-27 Medical/Rx Premiums</a:t>
            </a:r>
          </a:p>
        </p:txBody>
      </p:sp>
      <p:sp>
        <p:nvSpPr>
          <p:cNvPr id="3" name="Content Placeholder 2">
            <a:extLst>
              <a:ext uri="{FF2B5EF4-FFF2-40B4-BE49-F238E27FC236}">
                <a16:creationId xmlns:a16="http://schemas.microsoft.com/office/drawing/2014/main" id="{911F55AC-9D49-437D-B6A2-A1271614922E}"/>
              </a:ext>
            </a:extLst>
          </p:cNvPr>
          <p:cNvSpPr>
            <a:spLocks noGrp="1"/>
          </p:cNvSpPr>
          <p:nvPr>
            <p:ph idx="1"/>
          </p:nvPr>
        </p:nvSpPr>
        <p:spPr>
          <a:xfrm>
            <a:off x="680321" y="2336873"/>
            <a:ext cx="9613861" cy="3073328"/>
          </a:xfrm>
        </p:spPr>
        <p:txBody>
          <a:bodyPr/>
          <a:lstStyle/>
          <a:p>
            <a:r>
              <a:rPr lang="en-US" dirty="0"/>
              <a:t>Nominal increases in premium</a:t>
            </a:r>
          </a:p>
          <a:p>
            <a:pPr lvl="1"/>
            <a:r>
              <a:rPr lang="en-US" dirty="0"/>
              <a:t>Employee premiums will need to increase for 2026-27</a:t>
            </a:r>
          </a:p>
          <a:p>
            <a:pPr lvl="1"/>
            <a:r>
              <a:rPr lang="en-US" dirty="0"/>
              <a:t>Increased rates are reflected in the Open Enrollment Guide</a:t>
            </a:r>
          </a:p>
          <a:p>
            <a:r>
              <a:rPr lang="en-US" dirty="0"/>
              <a:t>Administration sent updated rate sheet and will review shortly</a:t>
            </a:r>
          </a:p>
        </p:txBody>
      </p:sp>
    </p:spTree>
    <p:extLst>
      <p:ext uri="{BB962C8B-B14F-4D97-AF65-F5344CB8AC3E}">
        <p14:creationId xmlns:p14="http://schemas.microsoft.com/office/powerpoint/2010/main" val="2289742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1ADC9-1041-0680-4A4A-2E9430BE2636}"/>
              </a:ext>
            </a:extLst>
          </p:cNvPr>
          <p:cNvSpPr>
            <a:spLocks noGrp="1"/>
          </p:cNvSpPr>
          <p:nvPr>
            <p:ph type="title"/>
          </p:nvPr>
        </p:nvSpPr>
        <p:spPr/>
        <p:txBody>
          <a:bodyPr/>
          <a:lstStyle/>
          <a:p>
            <a:r>
              <a:rPr lang="en-US" dirty="0"/>
              <a:t>BlueCard Program</a:t>
            </a:r>
          </a:p>
        </p:txBody>
      </p:sp>
      <p:sp>
        <p:nvSpPr>
          <p:cNvPr id="3" name="Content Placeholder 2">
            <a:extLst>
              <a:ext uri="{FF2B5EF4-FFF2-40B4-BE49-F238E27FC236}">
                <a16:creationId xmlns:a16="http://schemas.microsoft.com/office/drawing/2014/main" id="{C198CABA-1F37-6D75-EF77-78107F7293D3}"/>
              </a:ext>
            </a:extLst>
          </p:cNvPr>
          <p:cNvSpPr>
            <a:spLocks noGrp="1"/>
          </p:cNvSpPr>
          <p:nvPr>
            <p:ph idx="1"/>
          </p:nvPr>
        </p:nvSpPr>
        <p:spPr/>
        <p:txBody>
          <a:bodyPr/>
          <a:lstStyle/>
          <a:p>
            <a:r>
              <a:rPr lang="en-US" dirty="0"/>
              <a:t>Provides access to national BlueCard PPO network</a:t>
            </a:r>
          </a:p>
          <a:p>
            <a:r>
              <a:rPr lang="en-US" dirty="0"/>
              <a:t>AmeriBen continues to process claims</a:t>
            </a:r>
          </a:p>
          <a:p>
            <a:r>
              <a:rPr lang="en-US" dirty="0"/>
              <a:t>Includes telehealth (</a:t>
            </a:r>
            <a:r>
              <a:rPr lang="en-US" dirty="0" err="1"/>
              <a:t>AZBlue</a:t>
            </a:r>
            <a:r>
              <a:rPr lang="en-US" dirty="0"/>
              <a:t> Telehealth)</a:t>
            </a:r>
          </a:p>
          <a:p>
            <a:pPr lvl="1"/>
            <a:r>
              <a:rPr lang="en-US" dirty="0"/>
              <a:t>General Medical</a:t>
            </a:r>
          </a:p>
          <a:p>
            <a:pPr lvl="1"/>
            <a:r>
              <a:rPr lang="en-US" dirty="0"/>
              <a:t>Counseling</a:t>
            </a:r>
          </a:p>
          <a:p>
            <a:pPr lvl="1"/>
            <a:r>
              <a:rPr lang="en-US" dirty="0"/>
              <a:t>Psychiatry</a:t>
            </a:r>
          </a:p>
          <a:p>
            <a:r>
              <a:rPr lang="en-US" dirty="0"/>
              <a:t>New ID cards required</a:t>
            </a:r>
          </a:p>
        </p:txBody>
      </p:sp>
    </p:spTree>
    <p:extLst>
      <p:ext uri="{BB962C8B-B14F-4D97-AF65-F5344CB8AC3E}">
        <p14:creationId xmlns:p14="http://schemas.microsoft.com/office/powerpoint/2010/main" val="3076473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D73A96-C507-18CC-B71E-ECE500725BF1}"/>
              </a:ext>
            </a:extLst>
          </p:cNvPr>
          <p:cNvSpPr/>
          <p:nvPr/>
        </p:nvSpPr>
        <p:spPr>
          <a:xfrm>
            <a:off x="-15240" y="-31136"/>
            <a:ext cx="12192000" cy="1234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evance Sans"/>
              <a:ea typeface="+mn-ea"/>
              <a:cs typeface="+mn-cs"/>
            </a:endParaRPr>
          </a:p>
        </p:txBody>
      </p:sp>
      <p:sp>
        <p:nvSpPr>
          <p:cNvPr id="4" name="TextBox 3">
            <a:extLst>
              <a:ext uri="{FF2B5EF4-FFF2-40B4-BE49-F238E27FC236}">
                <a16:creationId xmlns:a16="http://schemas.microsoft.com/office/drawing/2014/main" id="{C9990F2C-AAEE-06AF-87E6-67DCEA2F6B3C}"/>
              </a:ext>
            </a:extLst>
          </p:cNvPr>
          <p:cNvSpPr txBox="1"/>
          <p:nvPr/>
        </p:nvSpPr>
        <p:spPr>
          <a:xfrm>
            <a:off x="445184" y="422910"/>
            <a:ext cx="1092708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Elevance Sans Semibold" pitchFamily="2" charset="0"/>
                <a:ea typeface="+mn-ea"/>
                <a:cs typeface="+mn-cs"/>
              </a:rPr>
              <a:t>Understanding your health plan</a:t>
            </a:r>
          </a:p>
        </p:txBody>
      </p:sp>
      <p:pic>
        <p:nvPicPr>
          <p:cNvPr id="5" name="Picture 4">
            <a:extLst>
              <a:ext uri="{FF2B5EF4-FFF2-40B4-BE49-F238E27FC236}">
                <a16:creationId xmlns:a16="http://schemas.microsoft.com/office/drawing/2014/main" id="{698F9B25-BCBD-CCE3-8DF2-30E4101F391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rcRect t="10747" b="10747"/>
          <a:stretch/>
        </p:blipFill>
        <p:spPr>
          <a:xfrm>
            <a:off x="445184" y="1391087"/>
            <a:ext cx="3970156" cy="4675266"/>
          </a:xfrm>
          <a:prstGeom prst="rect">
            <a:avLst/>
          </a:prstGeom>
        </p:spPr>
      </p:pic>
      <p:sp>
        <p:nvSpPr>
          <p:cNvPr id="8" name="TextBox 7">
            <a:extLst>
              <a:ext uri="{FF2B5EF4-FFF2-40B4-BE49-F238E27FC236}">
                <a16:creationId xmlns:a16="http://schemas.microsoft.com/office/drawing/2014/main" id="{1B3B3C61-4DAF-AFDE-8C2A-0B74601E57F4}"/>
              </a:ext>
            </a:extLst>
          </p:cNvPr>
          <p:cNvSpPr txBox="1"/>
          <p:nvPr/>
        </p:nvSpPr>
        <p:spPr>
          <a:xfrm>
            <a:off x="4709160" y="4097973"/>
            <a:ext cx="3200400" cy="18059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E33"/>
              </a:solidFill>
              <a:effectLst/>
              <a:uLnTx/>
              <a:uFillTx/>
              <a:latin typeface="Elevance Sans"/>
              <a:ea typeface="+mn-ea"/>
              <a:cs typeface="+mn-cs"/>
            </a:endParaRPr>
          </a:p>
        </p:txBody>
      </p:sp>
      <p:sp>
        <p:nvSpPr>
          <p:cNvPr id="9" name="TextBox 8">
            <a:extLst>
              <a:ext uri="{FF2B5EF4-FFF2-40B4-BE49-F238E27FC236}">
                <a16:creationId xmlns:a16="http://schemas.microsoft.com/office/drawing/2014/main" id="{303573E0-8D40-FF85-2340-EA78BBC53435}"/>
              </a:ext>
            </a:extLst>
          </p:cNvPr>
          <p:cNvSpPr txBox="1"/>
          <p:nvPr/>
        </p:nvSpPr>
        <p:spPr>
          <a:xfrm>
            <a:off x="4709160" y="1942147"/>
            <a:ext cx="6858000" cy="4124206"/>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929E"/>
                </a:solidFill>
                <a:effectLst/>
                <a:uLnTx/>
                <a:uFillTx/>
                <a:latin typeface="Elevance Sans Semibold" pitchFamily="2" charset="0"/>
                <a:ea typeface="+mn-ea"/>
                <a:cs typeface="+mn-cs"/>
              </a:rPr>
              <a:t>  Third party administrator – </a:t>
            </a:r>
            <a:r>
              <a:rPr kumimoji="0" lang="en-US" sz="1800" b="0" i="0" u="none" strike="noStrike" kern="1200" cap="none" spc="0" normalizeH="0" baseline="0" noProof="0" dirty="0">
                <a:ln>
                  <a:noFill/>
                </a:ln>
                <a:solidFill>
                  <a:srgbClr val="233066"/>
                </a:solidFill>
                <a:effectLst/>
                <a:uLnTx/>
                <a:uFillTx/>
                <a:latin typeface="Elevance Sans Semibold" pitchFamily="2" charset="0"/>
                <a:ea typeface="+mn-ea"/>
                <a:cs typeface="+mn-cs"/>
              </a:rPr>
              <a:t>AmeriBen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E33"/>
                </a:solidFill>
                <a:effectLst/>
                <a:uLnTx/>
                <a:uFillTx/>
                <a:latin typeface="Elevance Sans"/>
                <a:ea typeface="+mn-ea"/>
                <a:cs typeface="+mn-cs"/>
              </a:rPr>
              <a:t>AmeriBen handles and processes your health insurance claims. After reviewing services, claims are sent to AmeriBen for processing and payment, based on the plan language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060"/>
              </a:solidFill>
              <a:effectLst/>
              <a:uLnTx/>
              <a:uFillTx/>
              <a:latin typeface="Elevance Sans"/>
              <a:ea typeface="+mn-ea"/>
              <a:cs typeface="+mn-cs"/>
            </a:endParaRPr>
          </a:p>
          <a:p>
            <a:pPr marL="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929E"/>
                </a:solidFill>
                <a:effectLst/>
                <a:uLnTx/>
                <a:uFillTx/>
                <a:latin typeface="Elevance Sans Semibold" pitchFamily="2" charset="0"/>
                <a:ea typeface="+mn-ea"/>
                <a:cs typeface="+mn-cs"/>
              </a:rPr>
              <a:t>  Utilization management – </a:t>
            </a:r>
            <a:r>
              <a:rPr kumimoji="0" lang="en-US" sz="1800" b="0" i="0" u="none" strike="noStrike" kern="1200" cap="none" spc="0" normalizeH="0" baseline="0" noProof="0" dirty="0">
                <a:ln>
                  <a:noFill/>
                </a:ln>
                <a:solidFill>
                  <a:srgbClr val="233066"/>
                </a:solidFill>
                <a:effectLst/>
                <a:uLnTx/>
                <a:uFillTx/>
                <a:latin typeface="Elevance Sans Semibold" pitchFamily="2" charset="0"/>
                <a:ea typeface="+mn-ea"/>
                <a:cs typeface="+mn-cs"/>
              </a:rPr>
              <a:t>AmeriBen Medical Management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E33"/>
                </a:solidFill>
                <a:effectLst/>
                <a:uLnTx/>
                <a:uFillTx/>
                <a:latin typeface="Elevance Sans"/>
                <a:ea typeface="+mn-ea"/>
                <a:cs typeface="+mn-cs"/>
              </a:rPr>
              <a:t>Some health services require precertification. Utilization management reviews if services will be covered but doesn’t guarantee benefits or eligibility. Failure to pre-certify may lead to covering the full cost of care.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929E"/>
              </a:solidFill>
              <a:effectLst/>
              <a:uLnTx/>
              <a:uFillTx/>
              <a:latin typeface="Elevance Sans Semibold" pitchFamily="2"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929E"/>
                </a:solidFill>
                <a:effectLst/>
                <a:uLnTx/>
                <a:uFillTx/>
                <a:latin typeface="Elevance Sans Semibold" pitchFamily="2" charset="0"/>
                <a:ea typeface="+mn-ea"/>
                <a:cs typeface="+mn-cs"/>
              </a:rPr>
              <a:t>  Preferred network – </a:t>
            </a:r>
            <a:r>
              <a:rPr kumimoji="0" lang="en-US" sz="1800" b="0" i="0" u="none" strike="noStrike" kern="1200" cap="none" spc="0" normalizeH="0" baseline="0" noProof="0" dirty="0">
                <a:ln>
                  <a:noFill/>
                </a:ln>
                <a:solidFill>
                  <a:srgbClr val="233066"/>
                </a:solidFill>
                <a:effectLst/>
                <a:uLnTx/>
                <a:uFillTx/>
                <a:latin typeface="Elevance Sans Semibold" pitchFamily="2" charset="0"/>
                <a:ea typeface="+mn-ea"/>
                <a:cs typeface="+mn-cs"/>
              </a:rPr>
              <a:t>BlueCross BlueShield of Arizona </a:t>
            </a:r>
            <a:endParaRPr kumimoji="0" lang="en-US" sz="1800" b="0" i="0" u="none" strike="noStrike" kern="1200" cap="none" spc="0" normalizeH="0" baseline="0" noProof="0" dirty="0">
              <a:ln>
                <a:noFill/>
              </a:ln>
              <a:solidFill>
                <a:srgbClr val="00929E"/>
              </a:solidFill>
              <a:effectLst/>
              <a:uLnTx/>
              <a:uFillTx/>
              <a:latin typeface="Elevance Sans Semibold" pitchFamily="2"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E33"/>
                </a:solidFill>
                <a:effectLst/>
                <a:uLnTx/>
                <a:uFillTx/>
                <a:latin typeface="Elevance Sans"/>
                <a:ea typeface="+mn-ea"/>
                <a:cs typeface="+mn-cs"/>
              </a:rPr>
              <a:t>Choose in-network providers to minimize costs. Out-of-network care costs more. Using network providers reduces expenses for both you and your employer.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929E"/>
              </a:solidFill>
              <a:effectLst/>
              <a:uLnTx/>
              <a:uFillTx/>
              <a:latin typeface="Elevance Sans Semibold" pitchFamily="2"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929E"/>
                </a:solidFill>
                <a:effectLst/>
                <a:uLnTx/>
                <a:uFillTx/>
                <a:latin typeface="Elevance Sans Semibold" pitchFamily="2" charset="0"/>
                <a:ea typeface="+mn-ea"/>
                <a:cs typeface="+mn-cs"/>
              </a:rPr>
              <a:t>  Pharmacy benefit manager (PBM) – </a:t>
            </a:r>
            <a:r>
              <a:rPr kumimoji="0" lang="en-US" sz="1800" b="0" i="0" u="none" strike="noStrike" kern="1200" cap="none" spc="0" normalizeH="0" baseline="0" noProof="0" dirty="0" err="1">
                <a:ln>
                  <a:noFill/>
                </a:ln>
                <a:solidFill>
                  <a:srgbClr val="233066"/>
                </a:solidFill>
                <a:effectLst/>
                <a:uLnTx/>
                <a:uFillTx/>
                <a:latin typeface="Elevance Sans Semibold" pitchFamily="2" charset="0"/>
                <a:ea typeface="+mn-ea"/>
                <a:cs typeface="+mn-cs"/>
              </a:rPr>
              <a:t>SmithRx</a:t>
            </a:r>
            <a:endParaRPr kumimoji="0" lang="en-US" sz="1800" b="0" i="0" u="none" strike="noStrike" kern="1200" cap="none" spc="0" normalizeH="0" baseline="0" noProof="0" dirty="0">
              <a:ln>
                <a:noFill/>
              </a:ln>
              <a:solidFill>
                <a:srgbClr val="233066"/>
              </a:solidFill>
              <a:effectLst/>
              <a:uLnTx/>
              <a:uFillTx/>
              <a:latin typeface="Elevance Sans Semibold" pitchFamily="2"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E33"/>
                </a:solidFill>
                <a:effectLst/>
                <a:uLnTx/>
                <a:uFillTx/>
                <a:latin typeface="Elevance Sans"/>
                <a:ea typeface="+mn-ea"/>
                <a:cs typeface="+mn-cs"/>
              </a:rPr>
              <a:t>For prescription coverage, pharmacy benefit manager (PBM) provider provides lower fees for medications. Contact PBM Provider using information on your ID card.</a:t>
            </a:r>
            <a:endParaRPr kumimoji="0" lang="en-US" sz="1400" b="0" i="0" u="none" strike="noStrike" kern="1200" cap="none" spc="0" normalizeH="0" baseline="0" noProof="0" dirty="0">
              <a:ln>
                <a:noFill/>
              </a:ln>
              <a:solidFill>
                <a:srgbClr val="231E33"/>
              </a:solidFill>
              <a:effectLst/>
              <a:uLnTx/>
              <a:uFillTx/>
              <a:latin typeface="Elevance Sans Semibold" pitchFamily="2" charset="0"/>
              <a:ea typeface="+mn-ea"/>
              <a:cs typeface="+mn-cs"/>
            </a:endParaRPr>
          </a:p>
        </p:txBody>
      </p:sp>
      <p:sp>
        <p:nvSpPr>
          <p:cNvPr id="10" name="TextBox 9">
            <a:extLst>
              <a:ext uri="{FF2B5EF4-FFF2-40B4-BE49-F238E27FC236}">
                <a16:creationId xmlns:a16="http://schemas.microsoft.com/office/drawing/2014/main" id="{83F755D1-F11F-3E66-080C-7FAC6AECC89E}"/>
              </a:ext>
            </a:extLst>
          </p:cNvPr>
          <p:cNvSpPr txBox="1"/>
          <p:nvPr/>
        </p:nvSpPr>
        <p:spPr>
          <a:xfrm>
            <a:off x="4709160" y="1391087"/>
            <a:ext cx="6858000"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3066"/>
                </a:solidFill>
                <a:effectLst/>
                <a:uLnTx/>
                <a:uFillTx/>
                <a:latin typeface="Elevance Sans Semibold" pitchFamily="2" charset="0"/>
                <a:ea typeface="+mn-ea"/>
                <a:cs typeface="+mn-cs"/>
              </a:rPr>
              <a:t>The four key elements to your health plan</a:t>
            </a:r>
            <a:r>
              <a:rPr kumimoji="0" lang="en-US" sz="1800" b="0" i="0" u="none" strike="noStrike" kern="1200" cap="none" spc="0" normalizeH="0" baseline="0" noProof="0" dirty="0">
                <a:ln>
                  <a:noFill/>
                </a:ln>
                <a:solidFill>
                  <a:srgbClr val="231E33"/>
                </a:solidFill>
                <a:effectLst/>
                <a:uLnTx/>
                <a:uFillTx/>
                <a:latin typeface="Elevance Sans Semibold" pitchFamily="2" charset="0"/>
                <a:ea typeface="+mn-ea"/>
                <a:cs typeface="+mn-cs"/>
              </a:rPr>
              <a:t>:</a:t>
            </a:r>
          </a:p>
        </p:txBody>
      </p:sp>
    </p:spTree>
    <p:extLst>
      <p:ext uri="{BB962C8B-B14F-4D97-AF65-F5344CB8AC3E}">
        <p14:creationId xmlns:p14="http://schemas.microsoft.com/office/powerpoint/2010/main" val="2176012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EE999-3A47-555C-1419-32B794D2EE4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1CC6C06-DD7A-29C8-754A-14D69D299403}"/>
              </a:ext>
            </a:extLst>
          </p:cNvPr>
          <p:cNvSpPr/>
          <p:nvPr/>
        </p:nvSpPr>
        <p:spPr>
          <a:xfrm>
            <a:off x="-15240" y="-31136"/>
            <a:ext cx="12192000" cy="1234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evance Sans"/>
              <a:ea typeface="+mn-ea"/>
              <a:cs typeface="+mn-cs"/>
            </a:endParaRPr>
          </a:p>
        </p:txBody>
      </p:sp>
      <p:sp>
        <p:nvSpPr>
          <p:cNvPr id="4" name="TextBox 3">
            <a:extLst>
              <a:ext uri="{FF2B5EF4-FFF2-40B4-BE49-F238E27FC236}">
                <a16:creationId xmlns:a16="http://schemas.microsoft.com/office/drawing/2014/main" id="{E44C3A53-9716-0161-D342-1A9102E8C367}"/>
              </a:ext>
            </a:extLst>
          </p:cNvPr>
          <p:cNvSpPr txBox="1"/>
          <p:nvPr/>
        </p:nvSpPr>
        <p:spPr>
          <a:xfrm>
            <a:off x="445184" y="422910"/>
            <a:ext cx="1092708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Elevance Sans Semibold" pitchFamily="2" charset="0"/>
                <a:ea typeface="+mn-ea"/>
                <a:cs typeface="+mn-cs"/>
              </a:rPr>
              <a:t>MyAmeriBen.com – Member Portal </a:t>
            </a:r>
          </a:p>
        </p:txBody>
      </p:sp>
      <p:sp>
        <p:nvSpPr>
          <p:cNvPr id="8" name="TextBox 7">
            <a:extLst>
              <a:ext uri="{FF2B5EF4-FFF2-40B4-BE49-F238E27FC236}">
                <a16:creationId xmlns:a16="http://schemas.microsoft.com/office/drawing/2014/main" id="{60825E5E-D47E-01DC-2328-26E7711AE392}"/>
              </a:ext>
            </a:extLst>
          </p:cNvPr>
          <p:cNvSpPr txBox="1"/>
          <p:nvPr/>
        </p:nvSpPr>
        <p:spPr>
          <a:xfrm>
            <a:off x="4709160" y="4097973"/>
            <a:ext cx="3200400" cy="18059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E33"/>
              </a:solidFill>
              <a:effectLst/>
              <a:uLnTx/>
              <a:uFillTx/>
              <a:latin typeface="Elevance Sans"/>
              <a:ea typeface="+mn-ea"/>
              <a:cs typeface="+mn-cs"/>
            </a:endParaRPr>
          </a:p>
        </p:txBody>
      </p:sp>
      <p:pic>
        <p:nvPicPr>
          <p:cNvPr id="21" name="Picture 20">
            <a:extLst>
              <a:ext uri="{FF2B5EF4-FFF2-40B4-BE49-F238E27FC236}">
                <a16:creationId xmlns:a16="http://schemas.microsoft.com/office/drawing/2014/main" id="{462B43C5-C6A0-6588-409C-9F9A95AE5ED8}"/>
              </a:ext>
            </a:extLst>
          </p:cNvPr>
          <p:cNvPicPr>
            <a:picLocks noChangeAspect="1"/>
          </p:cNvPicPr>
          <p:nvPr/>
        </p:nvPicPr>
        <p:blipFill>
          <a:blip r:embed="rId3"/>
          <a:stretch>
            <a:fillRect/>
          </a:stretch>
        </p:blipFill>
        <p:spPr>
          <a:xfrm>
            <a:off x="2766802" y="5920365"/>
            <a:ext cx="7085116" cy="530499"/>
          </a:xfrm>
          <a:prstGeom prst="rect">
            <a:avLst/>
          </a:prstGeom>
        </p:spPr>
      </p:pic>
      <p:pic>
        <p:nvPicPr>
          <p:cNvPr id="5" name="Picture 4">
            <a:extLst>
              <a:ext uri="{FF2B5EF4-FFF2-40B4-BE49-F238E27FC236}">
                <a16:creationId xmlns:a16="http://schemas.microsoft.com/office/drawing/2014/main" id="{D8DE8BA6-6886-6E4A-A93D-B4F7F3DC41ED}"/>
              </a:ext>
            </a:extLst>
          </p:cNvPr>
          <p:cNvPicPr>
            <a:picLocks noChangeAspect="1"/>
          </p:cNvPicPr>
          <p:nvPr/>
        </p:nvPicPr>
        <p:blipFill>
          <a:blip r:embed="rId4"/>
          <a:stretch>
            <a:fillRect/>
          </a:stretch>
        </p:blipFill>
        <p:spPr>
          <a:xfrm>
            <a:off x="1572227" y="1598960"/>
            <a:ext cx="8672994" cy="1822392"/>
          </a:xfrm>
          <a:prstGeom prst="rect">
            <a:avLst/>
          </a:prstGeom>
        </p:spPr>
      </p:pic>
      <p:pic>
        <p:nvPicPr>
          <p:cNvPr id="9" name="Picture 8">
            <a:extLst>
              <a:ext uri="{FF2B5EF4-FFF2-40B4-BE49-F238E27FC236}">
                <a16:creationId xmlns:a16="http://schemas.microsoft.com/office/drawing/2014/main" id="{DC73810A-9E86-89FB-6E5A-10CDB125D055}"/>
              </a:ext>
            </a:extLst>
          </p:cNvPr>
          <p:cNvPicPr>
            <a:picLocks noChangeAspect="1"/>
          </p:cNvPicPr>
          <p:nvPr/>
        </p:nvPicPr>
        <p:blipFill>
          <a:blip r:embed="rId5"/>
          <a:stretch>
            <a:fillRect/>
          </a:stretch>
        </p:blipFill>
        <p:spPr>
          <a:xfrm>
            <a:off x="2614401" y="3436649"/>
            <a:ext cx="6588646" cy="1822392"/>
          </a:xfrm>
          <a:prstGeom prst="rect">
            <a:avLst/>
          </a:prstGeom>
        </p:spPr>
      </p:pic>
    </p:spTree>
    <p:extLst>
      <p:ext uri="{BB962C8B-B14F-4D97-AF65-F5344CB8AC3E}">
        <p14:creationId xmlns:p14="http://schemas.microsoft.com/office/powerpoint/2010/main" val="3007050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5922C-A823-BC78-1F9A-2BA6003B8A9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2BEB110-AA6B-3572-49D2-08DAD8ACA5D0}"/>
              </a:ext>
            </a:extLst>
          </p:cNvPr>
          <p:cNvSpPr/>
          <p:nvPr/>
        </p:nvSpPr>
        <p:spPr>
          <a:xfrm>
            <a:off x="-15240" y="-31136"/>
            <a:ext cx="12192000" cy="1234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evance Sans"/>
              <a:ea typeface="+mn-ea"/>
              <a:cs typeface="+mn-cs"/>
            </a:endParaRPr>
          </a:p>
        </p:txBody>
      </p:sp>
      <p:sp>
        <p:nvSpPr>
          <p:cNvPr id="4" name="TextBox 3">
            <a:extLst>
              <a:ext uri="{FF2B5EF4-FFF2-40B4-BE49-F238E27FC236}">
                <a16:creationId xmlns:a16="http://schemas.microsoft.com/office/drawing/2014/main" id="{1501EEAF-1041-114D-5C9E-594EBFB71384}"/>
              </a:ext>
            </a:extLst>
          </p:cNvPr>
          <p:cNvSpPr txBox="1"/>
          <p:nvPr/>
        </p:nvSpPr>
        <p:spPr>
          <a:xfrm>
            <a:off x="445184" y="422910"/>
            <a:ext cx="10927080"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Elevance Sans Semibold" pitchFamily="2" charset="0"/>
                <a:ea typeface="+mn-ea"/>
                <a:cs typeface="+mn-cs"/>
              </a:rPr>
              <a:t>Nationwide &amp; around the world- you’re covered with AZ Blue</a:t>
            </a:r>
          </a:p>
        </p:txBody>
      </p:sp>
      <p:sp>
        <p:nvSpPr>
          <p:cNvPr id="8" name="TextBox 7">
            <a:extLst>
              <a:ext uri="{FF2B5EF4-FFF2-40B4-BE49-F238E27FC236}">
                <a16:creationId xmlns:a16="http://schemas.microsoft.com/office/drawing/2014/main" id="{12253102-9464-FF1B-B53A-E0CC8C814F30}"/>
              </a:ext>
            </a:extLst>
          </p:cNvPr>
          <p:cNvSpPr txBox="1"/>
          <p:nvPr/>
        </p:nvSpPr>
        <p:spPr>
          <a:xfrm>
            <a:off x="4709160" y="4097973"/>
            <a:ext cx="3200400" cy="18059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E33"/>
              </a:solidFill>
              <a:effectLst/>
              <a:uLnTx/>
              <a:uFillTx/>
              <a:latin typeface="Elevance Sans"/>
              <a:ea typeface="+mn-ea"/>
              <a:cs typeface="+mn-cs"/>
            </a:endParaRPr>
          </a:p>
        </p:txBody>
      </p:sp>
      <p:pic>
        <p:nvPicPr>
          <p:cNvPr id="12" name="Picture 11">
            <a:extLst>
              <a:ext uri="{FF2B5EF4-FFF2-40B4-BE49-F238E27FC236}">
                <a16:creationId xmlns:a16="http://schemas.microsoft.com/office/drawing/2014/main" id="{D7E66AB7-3AD4-2A77-4ACA-34ACCC82FD70}"/>
              </a:ext>
            </a:extLst>
          </p:cNvPr>
          <p:cNvPicPr>
            <a:picLocks noChangeAspect="1"/>
          </p:cNvPicPr>
          <p:nvPr/>
        </p:nvPicPr>
        <p:blipFill>
          <a:blip r:embed="rId3"/>
          <a:stretch>
            <a:fillRect/>
          </a:stretch>
        </p:blipFill>
        <p:spPr>
          <a:xfrm>
            <a:off x="6907577" y="1307843"/>
            <a:ext cx="3957912" cy="5203511"/>
          </a:xfrm>
          <a:prstGeom prst="rect">
            <a:avLst/>
          </a:prstGeom>
        </p:spPr>
      </p:pic>
      <p:sp>
        <p:nvSpPr>
          <p:cNvPr id="16" name="TextBox 15">
            <a:extLst>
              <a:ext uri="{FF2B5EF4-FFF2-40B4-BE49-F238E27FC236}">
                <a16:creationId xmlns:a16="http://schemas.microsoft.com/office/drawing/2014/main" id="{F83821AD-E2BA-7070-D383-116D40C6DE0E}"/>
              </a:ext>
            </a:extLst>
          </p:cNvPr>
          <p:cNvSpPr txBox="1"/>
          <p:nvPr/>
        </p:nvSpPr>
        <p:spPr>
          <a:xfrm>
            <a:off x="732621" y="2397432"/>
            <a:ext cx="5849957" cy="3323987"/>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33066"/>
                </a:solidFill>
                <a:effectLst/>
                <a:uLnTx/>
                <a:uFillTx/>
                <a:latin typeface="Elevance Sans Medium"/>
                <a:ea typeface="+mn-ea"/>
                <a:cs typeface="+mn-cs"/>
              </a:rPr>
              <a:t>National provider access- members will no longer be limited to Arizona providers..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3066"/>
                </a:solidFill>
                <a:effectLst/>
                <a:uLnTx/>
                <a:uFillTx/>
                <a:latin typeface="Elevance Sans Medium"/>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33066"/>
                </a:solidFill>
                <a:effectLst/>
                <a:uLnTx/>
                <a:uFillTx/>
                <a:latin typeface="Elevance Sans Medium"/>
                <a:ea typeface="+mn-ea"/>
                <a:cs typeface="+mn-cs"/>
              </a:rPr>
              <a:t>New ID cards (example)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33066"/>
              </a:solidFill>
              <a:effectLst/>
              <a:uLnTx/>
              <a:uFillTx/>
              <a:latin typeface="Elevance Sans Medium"/>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33066"/>
                </a:solidFill>
                <a:effectLst/>
                <a:uLnTx/>
                <a:uFillTx/>
                <a:latin typeface="Elevance Sans Medium"/>
                <a:ea typeface="+mn-ea"/>
                <a:cs typeface="+mn-cs"/>
              </a:rPr>
              <a:t>AmeriBen will continue to handle member inquiries.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33066"/>
              </a:solidFill>
              <a:effectLst/>
              <a:uLnTx/>
              <a:uFillTx/>
              <a:latin typeface="Elevance Sans Medium"/>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33066"/>
                </a:solidFill>
                <a:effectLst/>
                <a:uLnTx/>
                <a:uFillTx/>
                <a:latin typeface="Elevance Sans Medium"/>
                <a:ea typeface="+mn-ea"/>
                <a:cs typeface="+mn-cs"/>
              </a:rPr>
              <a:t>New provider search link: </a:t>
            </a:r>
            <a:r>
              <a:rPr kumimoji="0" lang="en-US" sz="1800" b="0" i="0" u="none" strike="noStrike" kern="1200" cap="none" spc="0" normalizeH="0" baseline="0" noProof="0" dirty="0">
                <a:ln>
                  <a:noFill/>
                </a:ln>
                <a:solidFill>
                  <a:srgbClr val="231E33"/>
                </a:solidFill>
                <a:effectLst/>
                <a:uLnTx/>
                <a:uFillTx/>
                <a:latin typeface="Elevance Sans"/>
                <a:ea typeface="+mn-ea"/>
                <a:cs typeface="+mn-cs"/>
                <a:hlinkClick r:id="rId4"/>
              </a:rPr>
              <a:t>www.azblue.com/jaanetwork2</a:t>
            </a:r>
            <a:r>
              <a:rPr kumimoji="0" lang="en-US" sz="1800" b="0" i="0" u="none" strike="noStrike" kern="1200" cap="none" spc="0" normalizeH="0" baseline="0" noProof="0" dirty="0">
                <a:ln>
                  <a:noFill/>
                </a:ln>
                <a:solidFill>
                  <a:srgbClr val="231E33"/>
                </a:solidFill>
                <a:effectLst/>
                <a:uLnTx/>
                <a:uFillTx/>
                <a:latin typeface="Elevance Sans"/>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31E33"/>
              </a:solidFill>
              <a:effectLst/>
              <a:uLnTx/>
              <a:uFillTx/>
              <a:latin typeface="Elevance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33066"/>
                </a:solidFill>
                <a:effectLst/>
                <a:uLnTx/>
                <a:uFillTx/>
                <a:latin typeface="Elevance Sans Medium" pitchFamily="50" charset="0"/>
                <a:ea typeface="+mn-ea"/>
                <a:cs typeface="+mn-cs"/>
              </a:rPr>
              <a:t>Access to BlueCross BlueShield of Arizona telemedicine services Telehealth by AZ Blue</a:t>
            </a:r>
          </a:p>
        </p:txBody>
      </p:sp>
      <p:sp>
        <p:nvSpPr>
          <p:cNvPr id="17" name="TextBox 16">
            <a:extLst>
              <a:ext uri="{FF2B5EF4-FFF2-40B4-BE49-F238E27FC236}">
                <a16:creationId xmlns:a16="http://schemas.microsoft.com/office/drawing/2014/main" id="{3E4005BC-391B-6F20-A496-B8FE88FF20C8}"/>
              </a:ext>
            </a:extLst>
          </p:cNvPr>
          <p:cNvSpPr txBox="1"/>
          <p:nvPr/>
        </p:nvSpPr>
        <p:spPr>
          <a:xfrm>
            <a:off x="445184" y="1657350"/>
            <a:ext cx="3212416"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31E33"/>
                </a:solidFill>
                <a:effectLst/>
                <a:uLnTx/>
                <a:uFillTx/>
                <a:latin typeface="Elevance Sans Semibold" pitchFamily="2" charset="0"/>
                <a:ea typeface="+mn-ea"/>
                <a:cs typeface="+mn-cs"/>
              </a:rPr>
              <a:t>What is changing? </a:t>
            </a:r>
          </a:p>
        </p:txBody>
      </p:sp>
    </p:spTree>
    <p:extLst>
      <p:ext uri="{BB962C8B-B14F-4D97-AF65-F5344CB8AC3E}">
        <p14:creationId xmlns:p14="http://schemas.microsoft.com/office/powerpoint/2010/main" val="4231163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2026-27 Open Enrollment</a:t>
            </a:r>
          </a:p>
        </p:txBody>
      </p:sp>
      <p:sp>
        <p:nvSpPr>
          <p:cNvPr id="3" name="Content Placeholder 2"/>
          <p:cNvSpPr>
            <a:spLocks noGrp="1"/>
          </p:cNvSpPr>
          <p:nvPr>
            <p:ph idx="1"/>
          </p:nvPr>
        </p:nvSpPr>
        <p:spPr/>
        <p:txBody>
          <a:bodyPr/>
          <a:lstStyle/>
          <a:p>
            <a:r>
              <a:rPr lang="en-US" dirty="0"/>
              <a:t>Benefits Effective July 01, 2026</a:t>
            </a:r>
          </a:p>
          <a:p>
            <a:r>
              <a:rPr lang="en-US" dirty="0"/>
              <a:t>Open Enrollment</a:t>
            </a:r>
          </a:p>
          <a:p>
            <a:pPr lvl="1"/>
            <a:r>
              <a:rPr lang="en-US" dirty="0"/>
              <a:t>April 16, 2026 through May 04, 2026</a:t>
            </a:r>
          </a:p>
          <a:p>
            <a:pPr lvl="1"/>
            <a:r>
              <a:rPr lang="en-US" dirty="0"/>
              <a:t>Add, change or delete current elections (including changing plans, adding or dropping dependents, etc.)</a:t>
            </a:r>
          </a:p>
          <a:p>
            <a:pPr lvl="1"/>
            <a:r>
              <a:rPr lang="en-US" dirty="0"/>
              <a:t>Annual election unless Qualified Family Status change during plan year</a:t>
            </a:r>
          </a:p>
          <a:p>
            <a:pPr lvl="2"/>
            <a:r>
              <a:rPr lang="en-US" dirty="0"/>
              <a:t>Changes to eligibility must be made within 31 days of the event; if not, must wait until the next annual open enrollment period</a:t>
            </a:r>
          </a:p>
        </p:txBody>
      </p:sp>
      <p:pic>
        <p:nvPicPr>
          <p:cNvPr id="4" name="Picture 3" descr="Health Benefits - Clipboard 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8025" y="4951564"/>
            <a:ext cx="2639682" cy="1759788"/>
          </a:xfrm>
          <a:prstGeom prst="rect">
            <a:avLst/>
          </a:prstGeom>
        </p:spPr>
      </p:pic>
    </p:spTree>
    <p:extLst>
      <p:ext uri="{BB962C8B-B14F-4D97-AF65-F5344CB8AC3E}">
        <p14:creationId xmlns:p14="http://schemas.microsoft.com/office/powerpoint/2010/main" val="21590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21CE1-AFD3-9FD0-5229-F8F36A29D57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1ED3555-8113-2FBE-09C3-8687A1339A10}"/>
              </a:ext>
            </a:extLst>
          </p:cNvPr>
          <p:cNvSpPr/>
          <p:nvPr/>
        </p:nvSpPr>
        <p:spPr>
          <a:xfrm>
            <a:off x="-15240" y="-31136"/>
            <a:ext cx="12192000" cy="1234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evance Sans"/>
              <a:ea typeface="+mn-ea"/>
              <a:cs typeface="+mn-cs"/>
            </a:endParaRPr>
          </a:p>
        </p:txBody>
      </p:sp>
      <p:sp>
        <p:nvSpPr>
          <p:cNvPr id="8" name="TextBox 7">
            <a:extLst>
              <a:ext uri="{FF2B5EF4-FFF2-40B4-BE49-F238E27FC236}">
                <a16:creationId xmlns:a16="http://schemas.microsoft.com/office/drawing/2014/main" id="{6BF04854-8B48-C708-6FDE-A9F8E2A126EE}"/>
              </a:ext>
            </a:extLst>
          </p:cNvPr>
          <p:cNvSpPr txBox="1"/>
          <p:nvPr/>
        </p:nvSpPr>
        <p:spPr>
          <a:xfrm>
            <a:off x="4709160" y="4097973"/>
            <a:ext cx="3200400" cy="18059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E33"/>
              </a:solidFill>
              <a:effectLst/>
              <a:uLnTx/>
              <a:uFillTx/>
              <a:latin typeface="Elevance Sans"/>
              <a:ea typeface="+mn-ea"/>
              <a:cs typeface="+mn-cs"/>
            </a:endParaRPr>
          </a:p>
        </p:txBody>
      </p:sp>
      <p:sp>
        <p:nvSpPr>
          <p:cNvPr id="2" name="TextBox 1">
            <a:extLst>
              <a:ext uri="{FF2B5EF4-FFF2-40B4-BE49-F238E27FC236}">
                <a16:creationId xmlns:a16="http://schemas.microsoft.com/office/drawing/2014/main" id="{EC391BCD-11F8-8F29-1575-B6BADA8388EF}"/>
              </a:ext>
            </a:extLst>
          </p:cNvPr>
          <p:cNvSpPr txBox="1"/>
          <p:nvPr/>
        </p:nvSpPr>
        <p:spPr>
          <a:xfrm>
            <a:off x="445184" y="422910"/>
            <a:ext cx="1092708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Elevance Sans Semibold" pitchFamily="2" charset="0"/>
                <a:ea typeface="+mn-ea"/>
                <a:cs typeface="+mn-cs"/>
              </a:rPr>
              <a:t>Telehealth from AZ Blue </a:t>
            </a:r>
          </a:p>
        </p:txBody>
      </p:sp>
      <p:pic>
        <p:nvPicPr>
          <p:cNvPr id="12" name="Picture 11">
            <a:extLst>
              <a:ext uri="{FF2B5EF4-FFF2-40B4-BE49-F238E27FC236}">
                <a16:creationId xmlns:a16="http://schemas.microsoft.com/office/drawing/2014/main" id="{1736A525-3792-09F0-9DE4-019DDC16FBA8}"/>
              </a:ext>
            </a:extLst>
          </p:cNvPr>
          <p:cNvPicPr>
            <a:picLocks noChangeAspect="1"/>
          </p:cNvPicPr>
          <p:nvPr/>
        </p:nvPicPr>
        <p:blipFill>
          <a:blip r:embed="rId3"/>
          <a:stretch>
            <a:fillRect/>
          </a:stretch>
        </p:blipFill>
        <p:spPr>
          <a:xfrm>
            <a:off x="1728792" y="1347279"/>
            <a:ext cx="8359864" cy="4138019"/>
          </a:xfrm>
          <a:prstGeom prst="rect">
            <a:avLst/>
          </a:prstGeom>
        </p:spPr>
      </p:pic>
      <p:sp>
        <p:nvSpPr>
          <p:cNvPr id="13" name="TextBox 12">
            <a:extLst>
              <a:ext uri="{FF2B5EF4-FFF2-40B4-BE49-F238E27FC236}">
                <a16:creationId xmlns:a16="http://schemas.microsoft.com/office/drawing/2014/main" id="{937D7D32-C5CC-F816-1BA5-A93742373A6C}"/>
              </a:ext>
            </a:extLst>
          </p:cNvPr>
          <p:cNvSpPr txBox="1"/>
          <p:nvPr/>
        </p:nvSpPr>
        <p:spPr>
          <a:xfrm>
            <a:off x="632460" y="5629274"/>
            <a:ext cx="10927080"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B59A8"/>
                </a:solidFill>
                <a:effectLst/>
                <a:uLnTx/>
                <a:uFillTx/>
                <a:latin typeface="Elevance Sans Medium"/>
                <a:ea typeface="+mn-ea"/>
                <a:cs typeface="+mn-cs"/>
              </a:rPr>
              <a:t>Care is available </a:t>
            </a:r>
            <a:r>
              <a:rPr kumimoji="0" lang="en-US" sz="2400" b="0" i="0" u="sng" strike="noStrike" kern="1200" cap="none" spc="0" normalizeH="0" baseline="0" noProof="0" dirty="0">
                <a:ln>
                  <a:noFill/>
                </a:ln>
                <a:solidFill>
                  <a:srgbClr val="3B59A8"/>
                </a:solidFill>
                <a:effectLst/>
                <a:uLnTx/>
                <a:uFillTx/>
                <a:latin typeface="Elevance Sans Medium"/>
                <a:ea typeface="+mn-ea"/>
                <a:cs typeface="+mn-cs"/>
              </a:rPr>
              <a:t>now</a:t>
            </a:r>
            <a:r>
              <a:rPr kumimoji="0" lang="en-US" sz="2400" b="0" i="0" u="none" strike="noStrike" kern="1200" cap="none" spc="0" normalizeH="0" baseline="0" noProof="0" dirty="0">
                <a:ln>
                  <a:noFill/>
                </a:ln>
                <a:solidFill>
                  <a:srgbClr val="3B59A8"/>
                </a:solidFill>
                <a:effectLst/>
                <a:uLnTx/>
                <a:uFillTx/>
                <a:latin typeface="Elevance Sans Medium"/>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33066"/>
                </a:solidFill>
                <a:effectLst/>
                <a:uLnTx/>
                <a:uFillTx/>
                <a:latin typeface="Elevance Sans"/>
                <a:ea typeface="+mn-ea"/>
                <a:cs typeface="+mn-cs"/>
              </a:rPr>
              <a:t>Visit </a:t>
            </a:r>
            <a:r>
              <a:rPr kumimoji="0" lang="en-US" sz="2400" b="0" i="0" u="none" strike="noStrike" kern="1200" cap="none" spc="0" normalizeH="0" baseline="0" noProof="0" dirty="0">
                <a:ln>
                  <a:noFill/>
                </a:ln>
                <a:solidFill>
                  <a:srgbClr val="233066"/>
                </a:solidFill>
                <a:effectLst/>
                <a:uLnTx/>
                <a:uFillTx/>
                <a:latin typeface="Elevance Sans Semibold" panose="020B0604020202020204" charset="0"/>
                <a:ea typeface="+mn-ea"/>
                <a:cs typeface="+mn-cs"/>
              </a:rPr>
              <a:t>AZBlueTelehealth.com </a:t>
            </a:r>
            <a:r>
              <a:rPr kumimoji="0" lang="en-US" sz="2400" b="0" i="0" u="none" strike="noStrike" kern="1200" cap="none" spc="0" normalizeH="0" baseline="0" noProof="0" dirty="0">
                <a:ln>
                  <a:noFill/>
                </a:ln>
                <a:solidFill>
                  <a:srgbClr val="233066"/>
                </a:solidFill>
                <a:effectLst/>
                <a:uLnTx/>
                <a:uFillTx/>
                <a:latin typeface="Elevance Sans"/>
                <a:ea typeface="+mn-ea"/>
                <a:cs typeface="+mn-cs"/>
              </a:rPr>
              <a:t>to start a visit.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33066"/>
                </a:solidFill>
                <a:effectLst/>
                <a:uLnTx/>
                <a:uFillTx/>
                <a:latin typeface="Elevance Sans"/>
                <a:ea typeface="+mn-ea"/>
                <a:cs typeface="+mn-cs"/>
              </a:rPr>
              <a:t>Customer service line: </a:t>
            </a:r>
            <a:r>
              <a:rPr kumimoji="0" lang="en-US" sz="2400" b="0" i="0" u="none" strike="noStrike" kern="1200" cap="none" spc="0" normalizeH="0" baseline="0" noProof="0" dirty="0">
                <a:ln>
                  <a:noFill/>
                </a:ln>
                <a:solidFill>
                  <a:srgbClr val="233066"/>
                </a:solidFill>
                <a:effectLst/>
                <a:uLnTx/>
                <a:uFillTx/>
                <a:latin typeface="Elevance Sans Semibold" panose="020B0604020202020204" charset="0"/>
                <a:ea typeface="+mn-ea"/>
                <a:cs typeface="+mn-cs"/>
              </a:rPr>
              <a:t>1-844-606-1612</a:t>
            </a:r>
          </a:p>
        </p:txBody>
      </p:sp>
    </p:spTree>
    <p:extLst>
      <p:ext uri="{BB962C8B-B14F-4D97-AF65-F5344CB8AC3E}">
        <p14:creationId xmlns:p14="http://schemas.microsoft.com/office/powerpoint/2010/main" val="4141471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A5F1A-12F8-3041-B3EC-365BC85F0B63}"/>
              </a:ext>
            </a:extLst>
          </p:cNvPr>
          <p:cNvSpPr>
            <a:spLocks noGrp="1"/>
          </p:cNvSpPr>
          <p:nvPr>
            <p:ph type="title"/>
          </p:nvPr>
        </p:nvSpPr>
        <p:spPr/>
        <p:txBody>
          <a:bodyPr/>
          <a:lstStyle/>
          <a:p>
            <a:r>
              <a:rPr lang="en-US" dirty="0"/>
              <a:t>AmeriBen Maternal Health</a:t>
            </a:r>
          </a:p>
        </p:txBody>
      </p:sp>
      <p:sp>
        <p:nvSpPr>
          <p:cNvPr id="3" name="Content Placeholder 2">
            <a:extLst>
              <a:ext uri="{FF2B5EF4-FFF2-40B4-BE49-F238E27FC236}">
                <a16:creationId xmlns:a16="http://schemas.microsoft.com/office/drawing/2014/main" id="{B64295DB-F43B-D35E-E78C-31B10CA60137}"/>
              </a:ext>
            </a:extLst>
          </p:cNvPr>
          <p:cNvSpPr>
            <a:spLocks noGrp="1"/>
          </p:cNvSpPr>
          <p:nvPr>
            <p:ph idx="1"/>
          </p:nvPr>
        </p:nvSpPr>
        <p:spPr/>
        <p:txBody>
          <a:bodyPr/>
          <a:lstStyle/>
          <a:p>
            <a:r>
              <a:rPr lang="en-US" dirty="0"/>
              <a:t>Personalized support to assist in maintaining health and avoiding complications during and after pregnancy</a:t>
            </a:r>
          </a:p>
        </p:txBody>
      </p:sp>
    </p:spTree>
    <p:extLst>
      <p:ext uri="{BB962C8B-B14F-4D97-AF65-F5344CB8AC3E}">
        <p14:creationId xmlns:p14="http://schemas.microsoft.com/office/powerpoint/2010/main" val="1418093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9E7B2-BBE4-F0DD-058A-E44865905112}"/>
              </a:ext>
            </a:extLst>
          </p:cNvPr>
          <p:cNvSpPr>
            <a:spLocks noGrp="1"/>
          </p:cNvSpPr>
          <p:nvPr>
            <p:ph type="title"/>
          </p:nvPr>
        </p:nvSpPr>
        <p:spPr/>
        <p:txBody>
          <a:bodyPr/>
          <a:lstStyle/>
          <a:p>
            <a:r>
              <a:rPr lang="en-US" dirty="0"/>
              <a:t>Pharmacy Benefits Manager (PBM)</a:t>
            </a:r>
          </a:p>
        </p:txBody>
      </p:sp>
      <p:sp>
        <p:nvSpPr>
          <p:cNvPr id="3" name="Content Placeholder 2">
            <a:extLst>
              <a:ext uri="{FF2B5EF4-FFF2-40B4-BE49-F238E27FC236}">
                <a16:creationId xmlns:a16="http://schemas.microsoft.com/office/drawing/2014/main" id="{5FF78FFC-68B6-EE9F-9FF6-CB97DAE88B95}"/>
              </a:ext>
            </a:extLst>
          </p:cNvPr>
          <p:cNvSpPr>
            <a:spLocks noGrp="1"/>
          </p:cNvSpPr>
          <p:nvPr>
            <p:ph idx="1"/>
          </p:nvPr>
        </p:nvSpPr>
        <p:spPr/>
        <p:txBody>
          <a:bodyPr>
            <a:normAutofit lnSpcReduction="10000"/>
          </a:bodyPr>
          <a:lstStyle/>
          <a:p>
            <a:r>
              <a:rPr lang="en-US" dirty="0"/>
              <a:t>Moving to SmithRx</a:t>
            </a:r>
          </a:p>
          <a:p>
            <a:r>
              <a:rPr lang="en-US" dirty="0"/>
              <a:t>No change to copays, etc.</a:t>
            </a:r>
          </a:p>
          <a:p>
            <a:r>
              <a:rPr lang="en-US" dirty="0"/>
              <a:t>Expanded network access – CVS</a:t>
            </a:r>
          </a:p>
          <a:p>
            <a:r>
              <a:rPr lang="en-US" dirty="0"/>
              <a:t>Change in mail order and specialty pharmacies</a:t>
            </a:r>
          </a:p>
          <a:p>
            <a:pPr lvl="1"/>
            <a:r>
              <a:rPr lang="en-US" dirty="0"/>
              <a:t>AzMT will provide refill transfer files to automatically transfer open prescriptions</a:t>
            </a:r>
          </a:p>
          <a:p>
            <a:r>
              <a:rPr lang="en-US" dirty="0"/>
              <a:t>Different philosophy – focused on lowest net cost for both member and Trust</a:t>
            </a:r>
          </a:p>
          <a:p>
            <a:r>
              <a:rPr lang="en-US" b="1" dirty="0"/>
              <a:t>Member engagement is required!</a:t>
            </a:r>
          </a:p>
        </p:txBody>
      </p:sp>
    </p:spTree>
    <p:extLst>
      <p:ext uri="{BB962C8B-B14F-4D97-AF65-F5344CB8AC3E}">
        <p14:creationId xmlns:p14="http://schemas.microsoft.com/office/powerpoint/2010/main" val="709556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4800" y="463299"/>
            <a:ext cx="1600200" cy="304800"/>
          </a:xfrm>
          <a:prstGeom prst="rect">
            <a:avLst/>
          </a:prstGeom>
        </p:spPr>
      </p:pic>
      <p:sp>
        <p:nvSpPr>
          <p:cNvPr id="3" name="object 3" descr="$PPTXTitle"/>
          <p:cNvSpPr txBox="1">
            <a:spLocks noGrp="1"/>
          </p:cNvSpPr>
          <p:nvPr>
            <p:ph type="title"/>
          </p:nvPr>
        </p:nvSpPr>
        <p:spPr>
          <a:xfrm>
            <a:off x="8229283" y="786551"/>
            <a:ext cx="3856567" cy="878873"/>
          </a:xfrm>
          <a:prstGeom prst="rect">
            <a:avLst/>
          </a:prstGeom>
        </p:spPr>
        <p:txBody>
          <a:bodyPr vert="horz" wrap="square" lIns="0" tIns="16933" rIns="0" bIns="0" rtlCol="0">
            <a:spAutoFit/>
          </a:bodyPr>
          <a:lstStyle/>
          <a:p>
            <a:pPr marL="16933">
              <a:spcBef>
                <a:spcPts val="133"/>
              </a:spcBef>
              <a:tabLst>
                <a:tab pos="3838691" algn="l"/>
              </a:tabLst>
            </a:pPr>
            <a:r>
              <a:rPr sz="5600" u="sng" dirty="0">
                <a:uFill>
                  <a:solidFill>
                    <a:srgbClr val="C4C1BE"/>
                  </a:solidFill>
                </a:uFill>
                <a:latin typeface="Times New Roman"/>
                <a:cs typeface="Times New Roman"/>
              </a:rPr>
              <a:t>	</a:t>
            </a:r>
            <a:endParaRPr sz="5600">
              <a:latin typeface="Times New Roman"/>
              <a:cs typeface="Times New Roman"/>
            </a:endParaRPr>
          </a:p>
        </p:txBody>
      </p:sp>
      <p:sp>
        <p:nvSpPr>
          <p:cNvPr id="4" name="object 4"/>
          <p:cNvSpPr txBox="1"/>
          <p:nvPr/>
        </p:nvSpPr>
        <p:spPr>
          <a:xfrm>
            <a:off x="287867" y="786551"/>
            <a:ext cx="7165340" cy="1678238"/>
          </a:xfrm>
          <a:prstGeom prst="rect">
            <a:avLst/>
          </a:prstGeom>
        </p:spPr>
        <p:txBody>
          <a:bodyPr vert="horz" wrap="square" lIns="0" tIns="112607" rIns="0" bIns="0" rtlCol="0">
            <a:spAutoFit/>
          </a:bodyPr>
          <a:lstStyle/>
          <a:p>
            <a:pPr marL="16933" marR="6773" defTabSz="1219170">
              <a:lnSpc>
                <a:spcPts val="6053"/>
              </a:lnSpc>
              <a:spcBef>
                <a:spcPts val="887"/>
              </a:spcBef>
            </a:pPr>
            <a:r>
              <a:rPr sz="5600" kern="0" spc="320" dirty="0">
                <a:solidFill>
                  <a:srgbClr val="2B2927"/>
                </a:solidFill>
                <a:latin typeface="Tahoma"/>
                <a:cs typeface="Tahoma"/>
              </a:rPr>
              <a:t>Pharmacy</a:t>
            </a:r>
            <a:r>
              <a:rPr sz="5600" kern="0" spc="-260" dirty="0">
                <a:solidFill>
                  <a:srgbClr val="2B2927"/>
                </a:solidFill>
                <a:latin typeface="Tahoma"/>
                <a:cs typeface="Tahoma"/>
              </a:rPr>
              <a:t> </a:t>
            </a:r>
            <a:r>
              <a:rPr sz="5600" kern="0" spc="253" dirty="0">
                <a:solidFill>
                  <a:srgbClr val="2B2927"/>
                </a:solidFill>
                <a:latin typeface="Tahoma"/>
                <a:cs typeface="Tahoma"/>
              </a:rPr>
              <a:t>Benefits </a:t>
            </a:r>
            <a:r>
              <a:rPr sz="5600" kern="0" spc="287" dirty="0">
                <a:solidFill>
                  <a:srgbClr val="2B2927"/>
                </a:solidFill>
                <a:latin typeface="Tahoma"/>
                <a:cs typeface="Tahoma"/>
              </a:rPr>
              <a:t>Open</a:t>
            </a:r>
            <a:r>
              <a:rPr sz="5600" kern="0" spc="-260" dirty="0">
                <a:solidFill>
                  <a:srgbClr val="2B2927"/>
                </a:solidFill>
                <a:latin typeface="Tahoma"/>
                <a:cs typeface="Tahoma"/>
              </a:rPr>
              <a:t> </a:t>
            </a:r>
            <a:r>
              <a:rPr sz="5600" kern="0" spc="187" dirty="0">
                <a:solidFill>
                  <a:srgbClr val="2B2927"/>
                </a:solidFill>
                <a:latin typeface="Tahoma"/>
                <a:cs typeface="Tahoma"/>
              </a:rPr>
              <a:t>Enrollment</a:t>
            </a:r>
            <a:r>
              <a:rPr sz="5600" kern="0" spc="-253" dirty="0">
                <a:solidFill>
                  <a:srgbClr val="2B2927"/>
                </a:solidFill>
                <a:latin typeface="Tahoma"/>
                <a:cs typeface="Tahoma"/>
              </a:rPr>
              <a:t> </a:t>
            </a:r>
            <a:r>
              <a:rPr sz="5600" kern="0" spc="-27" dirty="0">
                <a:solidFill>
                  <a:srgbClr val="2B2927"/>
                </a:solidFill>
                <a:latin typeface="Tahoma"/>
                <a:cs typeface="Tahoma"/>
              </a:rPr>
              <a:t>Info</a:t>
            </a:r>
            <a:endParaRPr sz="5600" kern="0">
              <a:solidFill>
                <a:sysClr val="windowText" lastClr="000000"/>
              </a:solidFill>
              <a:latin typeface="Tahoma"/>
              <a:cs typeface="Tahoma"/>
            </a:endParaRPr>
          </a:p>
        </p:txBody>
      </p:sp>
      <p:grpSp>
        <p:nvGrpSpPr>
          <p:cNvPr id="5" name="object 5"/>
          <p:cNvGrpSpPr/>
          <p:nvPr/>
        </p:nvGrpSpPr>
        <p:grpSpPr>
          <a:xfrm>
            <a:off x="0" y="2694431"/>
            <a:ext cx="12192000" cy="4163907"/>
            <a:chOff x="0" y="2020823"/>
            <a:chExt cx="9144000" cy="3122930"/>
          </a:xfrm>
        </p:grpSpPr>
        <p:pic>
          <p:nvPicPr>
            <p:cNvPr id="6" name="object 6"/>
            <p:cNvPicPr/>
            <p:nvPr/>
          </p:nvPicPr>
          <p:blipFill>
            <a:blip r:embed="rId3" cstate="print"/>
            <a:stretch>
              <a:fillRect/>
            </a:stretch>
          </p:blipFill>
          <p:spPr>
            <a:xfrm>
              <a:off x="0" y="2020823"/>
              <a:ext cx="9143999" cy="3122676"/>
            </a:xfrm>
            <a:prstGeom prst="rect">
              <a:avLst/>
            </a:prstGeom>
          </p:spPr>
        </p:pic>
        <p:pic>
          <p:nvPicPr>
            <p:cNvPr id="7" name="object 7"/>
            <p:cNvPicPr/>
            <p:nvPr/>
          </p:nvPicPr>
          <p:blipFill>
            <a:blip r:embed="rId4" cstate="print"/>
            <a:stretch>
              <a:fillRect/>
            </a:stretch>
          </p:blipFill>
          <p:spPr>
            <a:xfrm>
              <a:off x="4473150" y="4686300"/>
              <a:ext cx="4556700" cy="347400"/>
            </a:xfrm>
            <a:prstGeom prst="rect">
              <a:avLst/>
            </a:prstGeom>
          </p:spPr>
        </p:pic>
      </p:grpSp>
      <p:sp>
        <p:nvSpPr>
          <p:cNvPr id="8" name="object 8"/>
          <p:cNvSpPr txBox="1"/>
          <p:nvPr/>
        </p:nvSpPr>
        <p:spPr>
          <a:xfrm>
            <a:off x="8249234" y="1585085"/>
            <a:ext cx="3609340" cy="755762"/>
          </a:xfrm>
          <a:prstGeom prst="rect">
            <a:avLst/>
          </a:prstGeom>
        </p:spPr>
        <p:txBody>
          <a:bodyPr vert="horz" wrap="square" lIns="0" tIns="16933" rIns="0" bIns="0" rtlCol="0">
            <a:spAutoFit/>
          </a:bodyPr>
          <a:lstStyle/>
          <a:p>
            <a:pPr marL="16933" marR="6773" algn="just" defTabSz="1219170">
              <a:spcBef>
                <a:spcPts val="133"/>
              </a:spcBef>
            </a:pPr>
            <a:r>
              <a:rPr sz="1600" kern="0" dirty="0">
                <a:solidFill>
                  <a:srgbClr val="605B57"/>
                </a:solidFill>
                <a:latin typeface="Tahoma"/>
                <a:cs typeface="Tahoma"/>
              </a:rPr>
              <a:t>Our</a:t>
            </a:r>
            <a:r>
              <a:rPr sz="1600" kern="0" spc="-13" dirty="0">
                <a:solidFill>
                  <a:srgbClr val="605B57"/>
                </a:solidFill>
                <a:latin typeface="Tahoma"/>
                <a:cs typeface="Tahoma"/>
              </a:rPr>
              <a:t> </a:t>
            </a:r>
            <a:r>
              <a:rPr sz="1600" kern="0" spc="60" dirty="0">
                <a:solidFill>
                  <a:srgbClr val="605B57"/>
                </a:solidFill>
                <a:latin typeface="Tahoma"/>
                <a:cs typeface="Tahoma"/>
              </a:rPr>
              <a:t>mission</a:t>
            </a:r>
            <a:r>
              <a:rPr sz="1600" kern="0" spc="-7" dirty="0">
                <a:solidFill>
                  <a:srgbClr val="605B57"/>
                </a:solidFill>
                <a:latin typeface="Tahoma"/>
                <a:cs typeface="Tahoma"/>
              </a:rPr>
              <a:t> </a:t>
            </a:r>
            <a:r>
              <a:rPr sz="1600" kern="0" spc="67" dirty="0">
                <a:solidFill>
                  <a:srgbClr val="605B57"/>
                </a:solidFill>
                <a:latin typeface="Tahoma"/>
                <a:cs typeface="Tahoma"/>
              </a:rPr>
              <a:t>is</a:t>
            </a:r>
            <a:r>
              <a:rPr sz="1600" kern="0" spc="-7" dirty="0">
                <a:solidFill>
                  <a:srgbClr val="605B57"/>
                </a:solidFill>
                <a:latin typeface="Tahoma"/>
                <a:cs typeface="Tahoma"/>
              </a:rPr>
              <a:t> </a:t>
            </a:r>
            <a:r>
              <a:rPr sz="1600" kern="0" dirty="0">
                <a:solidFill>
                  <a:srgbClr val="605B57"/>
                </a:solidFill>
                <a:latin typeface="Tahoma"/>
                <a:cs typeface="Tahoma"/>
              </a:rPr>
              <a:t>to</a:t>
            </a:r>
            <a:r>
              <a:rPr sz="1600" kern="0" spc="-7" dirty="0">
                <a:solidFill>
                  <a:srgbClr val="605B57"/>
                </a:solidFill>
                <a:latin typeface="Tahoma"/>
                <a:cs typeface="Tahoma"/>
              </a:rPr>
              <a:t> </a:t>
            </a:r>
            <a:r>
              <a:rPr sz="1600" kern="0" spc="73" dirty="0">
                <a:solidFill>
                  <a:srgbClr val="605B57"/>
                </a:solidFill>
                <a:latin typeface="Tahoma"/>
                <a:cs typeface="Tahoma"/>
              </a:rPr>
              <a:t>reduce</a:t>
            </a:r>
            <a:r>
              <a:rPr sz="1600" kern="0" spc="-7" dirty="0">
                <a:solidFill>
                  <a:srgbClr val="605B57"/>
                </a:solidFill>
                <a:latin typeface="Tahoma"/>
                <a:cs typeface="Tahoma"/>
              </a:rPr>
              <a:t> </a:t>
            </a:r>
            <a:r>
              <a:rPr sz="1600" kern="0" dirty="0">
                <a:solidFill>
                  <a:srgbClr val="605B57"/>
                </a:solidFill>
                <a:latin typeface="Tahoma"/>
                <a:cs typeface="Tahoma"/>
              </a:rPr>
              <a:t>the</a:t>
            </a:r>
            <a:r>
              <a:rPr sz="1600" kern="0" spc="-7" dirty="0">
                <a:solidFill>
                  <a:srgbClr val="605B57"/>
                </a:solidFill>
                <a:latin typeface="Tahoma"/>
                <a:cs typeface="Tahoma"/>
              </a:rPr>
              <a:t> </a:t>
            </a:r>
            <a:r>
              <a:rPr sz="1600" kern="0" spc="87" dirty="0">
                <a:solidFill>
                  <a:srgbClr val="605B57"/>
                </a:solidFill>
                <a:latin typeface="Tahoma"/>
                <a:cs typeface="Tahoma"/>
              </a:rPr>
              <a:t>cost</a:t>
            </a:r>
            <a:r>
              <a:rPr sz="1600" kern="0" spc="-7" dirty="0">
                <a:solidFill>
                  <a:srgbClr val="605B57"/>
                </a:solidFill>
                <a:latin typeface="Tahoma"/>
                <a:cs typeface="Tahoma"/>
              </a:rPr>
              <a:t> </a:t>
            </a:r>
            <a:r>
              <a:rPr sz="1600" kern="0" spc="-33" dirty="0">
                <a:solidFill>
                  <a:srgbClr val="605B57"/>
                </a:solidFill>
                <a:latin typeface="Tahoma"/>
                <a:cs typeface="Tahoma"/>
              </a:rPr>
              <a:t>and </a:t>
            </a:r>
            <a:r>
              <a:rPr sz="1600" kern="0" spc="27" dirty="0">
                <a:solidFill>
                  <a:srgbClr val="605B57"/>
                </a:solidFill>
                <a:latin typeface="Tahoma"/>
                <a:cs typeface="Tahoma"/>
              </a:rPr>
              <a:t>complexity</a:t>
            </a:r>
            <a:r>
              <a:rPr sz="1600" kern="0" spc="180" dirty="0">
                <a:solidFill>
                  <a:srgbClr val="605B57"/>
                </a:solidFill>
                <a:latin typeface="Tahoma"/>
                <a:cs typeface="Tahoma"/>
              </a:rPr>
              <a:t> </a:t>
            </a:r>
            <a:r>
              <a:rPr sz="1600" kern="0" spc="73" dirty="0">
                <a:solidFill>
                  <a:srgbClr val="605B57"/>
                </a:solidFill>
                <a:latin typeface="Tahoma"/>
                <a:cs typeface="Tahoma"/>
              </a:rPr>
              <a:t>of</a:t>
            </a:r>
            <a:r>
              <a:rPr sz="1600" kern="0" spc="180" dirty="0">
                <a:solidFill>
                  <a:srgbClr val="605B57"/>
                </a:solidFill>
                <a:latin typeface="Tahoma"/>
                <a:cs typeface="Tahoma"/>
              </a:rPr>
              <a:t> </a:t>
            </a:r>
            <a:r>
              <a:rPr sz="1600" kern="0" spc="27" dirty="0">
                <a:solidFill>
                  <a:srgbClr val="605B57"/>
                </a:solidFill>
                <a:latin typeface="Tahoma"/>
                <a:cs typeface="Tahoma"/>
              </a:rPr>
              <a:t>prescription</a:t>
            </a:r>
            <a:r>
              <a:rPr sz="1600" kern="0" spc="180" dirty="0">
                <a:solidFill>
                  <a:srgbClr val="605B57"/>
                </a:solidFill>
                <a:latin typeface="Tahoma"/>
                <a:cs typeface="Tahoma"/>
              </a:rPr>
              <a:t> </a:t>
            </a:r>
            <a:r>
              <a:rPr sz="1600" kern="0" spc="27" dirty="0">
                <a:solidFill>
                  <a:srgbClr val="605B57"/>
                </a:solidFill>
                <a:latin typeface="Tahoma"/>
                <a:cs typeface="Tahoma"/>
              </a:rPr>
              <a:t>drugs</a:t>
            </a:r>
            <a:r>
              <a:rPr sz="1600" kern="0" spc="180" dirty="0">
                <a:solidFill>
                  <a:srgbClr val="605B57"/>
                </a:solidFill>
                <a:latin typeface="Tahoma"/>
                <a:cs typeface="Tahoma"/>
              </a:rPr>
              <a:t> </a:t>
            </a:r>
            <a:r>
              <a:rPr sz="1600" kern="0" spc="-27" dirty="0">
                <a:solidFill>
                  <a:srgbClr val="605B57"/>
                </a:solidFill>
                <a:latin typeface="Tahoma"/>
                <a:cs typeface="Tahoma"/>
              </a:rPr>
              <a:t>with </a:t>
            </a:r>
            <a:r>
              <a:rPr sz="1600" kern="0" spc="60" dirty="0">
                <a:solidFill>
                  <a:srgbClr val="605B57"/>
                </a:solidFill>
                <a:latin typeface="Tahoma"/>
                <a:cs typeface="Tahoma"/>
              </a:rPr>
              <a:t>radical</a:t>
            </a:r>
            <a:r>
              <a:rPr sz="1600" kern="0" spc="-40" dirty="0">
                <a:solidFill>
                  <a:srgbClr val="605B57"/>
                </a:solidFill>
                <a:latin typeface="Tahoma"/>
                <a:cs typeface="Tahoma"/>
              </a:rPr>
              <a:t> </a:t>
            </a:r>
            <a:r>
              <a:rPr sz="1600" kern="0" spc="-13" dirty="0">
                <a:solidFill>
                  <a:srgbClr val="605B57"/>
                </a:solidFill>
                <a:latin typeface="Tahoma"/>
                <a:cs typeface="Tahoma"/>
              </a:rPr>
              <a:t>transparency.</a:t>
            </a:r>
            <a:endParaRPr sz="1600" kern="0">
              <a:solidFill>
                <a:sysClr val="windowText" lastClr="000000"/>
              </a:solidFill>
              <a:latin typeface="Tahoma"/>
              <a:cs typeface="Tahoma"/>
            </a:endParaRPr>
          </a:p>
        </p:txBody>
      </p:sp>
      <p:sp>
        <p:nvSpPr>
          <p:cNvPr id="9" name="object 9"/>
          <p:cNvSpPr txBox="1"/>
          <p:nvPr/>
        </p:nvSpPr>
        <p:spPr>
          <a:xfrm>
            <a:off x="10610032" y="6371491"/>
            <a:ext cx="1294553" cy="181310"/>
          </a:xfrm>
          <a:prstGeom prst="rect">
            <a:avLst/>
          </a:prstGeom>
        </p:spPr>
        <p:txBody>
          <a:bodyPr vert="horz" wrap="square" lIns="0" tIns="16933" rIns="0" bIns="0" rtlCol="0">
            <a:spAutoFit/>
          </a:bodyPr>
          <a:lstStyle/>
          <a:p>
            <a:pPr marL="16933" defTabSz="1219170">
              <a:spcBef>
                <a:spcPts val="133"/>
              </a:spcBef>
            </a:pPr>
            <a:r>
              <a:rPr sz="1067" kern="0" dirty="0">
                <a:solidFill>
                  <a:srgbClr val="FCF6F1"/>
                </a:solidFill>
                <a:latin typeface="Tahoma"/>
                <a:cs typeface="Tahoma"/>
              </a:rPr>
              <a:t>smithrx.com</a:t>
            </a:r>
            <a:r>
              <a:rPr sz="1067" kern="0" spc="187" dirty="0">
                <a:solidFill>
                  <a:srgbClr val="FCF6F1"/>
                </a:solidFill>
                <a:latin typeface="Tahoma"/>
                <a:cs typeface="Tahoma"/>
              </a:rPr>
              <a:t> </a:t>
            </a:r>
            <a:r>
              <a:rPr sz="1067" kern="0" spc="-40" dirty="0">
                <a:solidFill>
                  <a:srgbClr val="FCF6F1"/>
                </a:solidFill>
                <a:latin typeface="Tahoma"/>
                <a:cs typeface="Tahoma"/>
              </a:rPr>
              <a:t>|</a:t>
            </a:r>
            <a:r>
              <a:rPr sz="1067" kern="0" spc="187" dirty="0">
                <a:solidFill>
                  <a:srgbClr val="FCF6F1"/>
                </a:solidFill>
                <a:latin typeface="Tahoma"/>
                <a:cs typeface="Tahoma"/>
              </a:rPr>
              <a:t> </a:t>
            </a:r>
            <a:r>
              <a:rPr sz="1067" kern="0" spc="47" dirty="0">
                <a:solidFill>
                  <a:srgbClr val="FCF6F1"/>
                </a:solidFill>
                <a:latin typeface="Tahoma"/>
                <a:cs typeface="Tahoma"/>
              </a:rPr>
              <a:t>2025</a:t>
            </a:r>
            <a:endParaRPr sz="1067" kern="0">
              <a:solidFill>
                <a:sysClr val="windowText" lastClr="000000"/>
              </a:solidFill>
              <a:latin typeface="Tahoma"/>
              <a:cs typeface="Tahoma"/>
            </a:endParaRPr>
          </a:p>
        </p:txBody>
      </p:sp>
    </p:spTree>
    <p:extLst>
      <p:ext uri="{BB962C8B-B14F-4D97-AF65-F5344CB8AC3E}">
        <p14:creationId xmlns:p14="http://schemas.microsoft.com/office/powerpoint/2010/main" val="4075742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D6F3FF"/>
          </a:solidFill>
        </p:spPr>
        <p:txBody>
          <a:bodyPr wrap="square" lIns="0" tIns="0" rIns="0" bIns="0" rtlCol="0"/>
          <a:lstStyle/>
          <a:p>
            <a:pPr defTabSz="1219170"/>
            <a:endParaRPr sz="2400" kern="0">
              <a:solidFill>
                <a:sysClr val="windowText" lastClr="000000"/>
              </a:solidFill>
            </a:endParaRPr>
          </a:p>
        </p:txBody>
      </p:sp>
      <p:pic>
        <p:nvPicPr>
          <p:cNvPr id="3" name="object 3"/>
          <p:cNvPicPr/>
          <p:nvPr/>
        </p:nvPicPr>
        <p:blipFill>
          <a:blip r:embed="rId2" cstate="print"/>
          <a:stretch>
            <a:fillRect/>
          </a:stretch>
        </p:blipFill>
        <p:spPr>
          <a:xfrm>
            <a:off x="273909" y="6358101"/>
            <a:ext cx="243839" cy="243839"/>
          </a:xfrm>
          <a:prstGeom prst="rect">
            <a:avLst/>
          </a:prstGeom>
        </p:spPr>
      </p:pic>
      <p:pic>
        <p:nvPicPr>
          <p:cNvPr id="4" name="object 4"/>
          <p:cNvPicPr/>
          <p:nvPr/>
        </p:nvPicPr>
        <p:blipFill>
          <a:blip r:embed="rId3" cstate="print"/>
          <a:stretch>
            <a:fillRect/>
          </a:stretch>
        </p:blipFill>
        <p:spPr>
          <a:xfrm>
            <a:off x="6340000" y="463299"/>
            <a:ext cx="5242400" cy="6394799"/>
          </a:xfrm>
          <a:prstGeom prst="rect">
            <a:avLst/>
          </a:prstGeom>
        </p:spPr>
      </p:pic>
      <p:sp>
        <p:nvSpPr>
          <p:cNvPr id="5" name="object 5" descr="$PPTXTitle"/>
          <p:cNvSpPr txBox="1">
            <a:spLocks noGrp="1"/>
          </p:cNvSpPr>
          <p:nvPr>
            <p:ph type="title"/>
          </p:nvPr>
        </p:nvSpPr>
        <p:spPr>
          <a:xfrm>
            <a:off x="287867" y="995359"/>
            <a:ext cx="4569460" cy="1740647"/>
          </a:xfrm>
          <a:prstGeom prst="rect">
            <a:avLst/>
          </a:prstGeom>
        </p:spPr>
        <p:txBody>
          <a:bodyPr vert="horz" wrap="square" lIns="0" tIns="85513" rIns="0" bIns="0" rtlCol="0">
            <a:spAutoFit/>
          </a:bodyPr>
          <a:lstStyle/>
          <a:p>
            <a:pPr marL="16933" marR="6773">
              <a:lnSpc>
                <a:spcPts val="4320"/>
              </a:lnSpc>
              <a:spcBef>
                <a:spcPts val="673"/>
              </a:spcBef>
            </a:pPr>
            <a:r>
              <a:rPr spc="180" dirty="0"/>
              <a:t>What</a:t>
            </a:r>
            <a:r>
              <a:rPr spc="-187" dirty="0"/>
              <a:t> </a:t>
            </a:r>
            <a:r>
              <a:rPr spc="220" dirty="0"/>
              <a:t>is</a:t>
            </a:r>
            <a:r>
              <a:rPr spc="-187" dirty="0"/>
              <a:t> </a:t>
            </a:r>
            <a:r>
              <a:rPr spc="167" dirty="0"/>
              <a:t>a</a:t>
            </a:r>
            <a:r>
              <a:rPr spc="-187" dirty="0"/>
              <a:t> </a:t>
            </a:r>
            <a:r>
              <a:rPr spc="373" dirty="0"/>
              <a:t>PBM</a:t>
            </a:r>
            <a:r>
              <a:rPr spc="-187" dirty="0"/>
              <a:t> </a:t>
            </a:r>
            <a:r>
              <a:rPr spc="152" dirty="0"/>
              <a:t>and </a:t>
            </a:r>
            <a:r>
              <a:rPr spc="213" dirty="0"/>
              <a:t>how</a:t>
            </a:r>
            <a:r>
              <a:rPr spc="-180" dirty="0"/>
              <a:t> </a:t>
            </a:r>
            <a:r>
              <a:rPr spc="240" dirty="0"/>
              <a:t>do</a:t>
            </a:r>
            <a:r>
              <a:rPr spc="-180" dirty="0"/>
              <a:t> </a:t>
            </a:r>
            <a:r>
              <a:rPr spc="-420" dirty="0"/>
              <a:t>I</a:t>
            </a:r>
            <a:r>
              <a:rPr spc="-187" dirty="0"/>
              <a:t> </a:t>
            </a:r>
            <a:r>
              <a:rPr spc="160" dirty="0"/>
              <a:t>get</a:t>
            </a:r>
            <a:r>
              <a:rPr spc="-187" dirty="0"/>
              <a:t> </a:t>
            </a:r>
            <a:r>
              <a:rPr spc="167" dirty="0"/>
              <a:t>my </a:t>
            </a:r>
            <a:r>
              <a:rPr spc="180" dirty="0"/>
              <a:t>medications?</a:t>
            </a:r>
          </a:p>
        </p:txBody>
      </p:sp>
      <p:sp>
        <p:nvSpPr>
          <p:cNvPr id="7" name="object 7"/>
          <p:cNvSpPr txBox="1">
            <a:spLocks noGrp="1"/>
          </p:cNvSpPr>
          <p:nvPr>
            <p:ph type="sldNum" sz="quarter" idx="7"/>
          </p:nvPr>
        </p:nvSpPr>
        <p:spPr>
          <a:xfrm>
            <a:off x="15671265" y="8507497"/>
            <a:ext cx="304827" cy="177036"/>
          </a:xfrm>
          <a:prstGeom prst="rect">
            <a:avLst/>
          </a:prstGeom>
        </p:spPr>
        <p:txBody>
          <a:bodyPr vert="horz" wrap="square" lIns="0" tIns="12700" rIns="0" bIns="0" rtlCol="0">
            <a:spAutoFit/>
          </a:bodyPr>
          <a:lstStyle/>
          <a:p>
            <a:pPr marL="77045" defTabSz="1219170">
              <a:spcBef>
                <a:spcPts val="100"/>
              </a:spcBef>
            </a:pPr>
            <a:fld id="{81D60167-4931-47E6-BA6A-407CBD079E47}" type="slidenum">
              <a:rPr kern="0" dirty="0"/>
              <a:pPr marL="77045" defTabSz="1219170">
                <a:spcBef>
                  <a:spcPts val="100"/>
                </a:spcBef>
              </a:pPr>
              <a:t>24</a:t>
            </a:fld>
            <a:endParaRPr kern="0" dirty="0"/>
          </a:p>
        </p:txBody>
      </p:sp>
      <p:sp>
        <p:nvSpPr>
          <p:cNvPr id="6" name="object 6"/>
          <p:cNvSpPr txBox="1"/>
          <p:nvPr/>
        </p:nvSpPr>
        <p:spPr>
          <a:xfrm>
            <a:off x="287867" y="2836660"/>
            <a:ext cx="5232400" cy="3376288"/>
          </a:xfrm>
          <a:prstGeom prst="rect">
            <a:avLst/>
          </a:prstGeom>
        </p:spPr>
        <p:txBody>
          <a:bodyPr vert="horz" wrap="square" lIns="0" tIns="16933" rIns="0" bIns="0" rtlCol="0">
            <a:spAutoFit/>
          </a:bodyPr>
          <a:lstStyle/>
          <a:p>
            <a:pPr marL="16933" marR="352205" defTabSz="1219170">
              <a:lnSpc>
                <a:spcPct val="125000"/>
              </a:lnSpc>
              <a:spcBef>
                <a:spcPts val="133"/>
              </a:spcBef>
            </a:pPr>
            <a:r>
              <a:rPr sz="1333" kern="0" spc="60" dirty="0">
                <a:solidFill>
                  <a:srgbClr val="605B57"/>
                </a:solidFill>
                <a:latin typeface="Tahoma"/>
                <a:cs typeface="Tahoma"/>
              </a:rPr>
              <a:t>Pharmacy</a:t>
            </a:r>
            <a:r>
              <a:rPr sz="1333" kern="0" spc="160" dirty="0">
                <a:solidFill>
                  <a:srgbClr val="605B57"/>
                </a:solidFill>
                <a:latin typeface="Tahoma"/>
                <a:cs typeface="Tahoma"/>
              </a:rPr>
              <a:t> </a:t>
            </a:r>
            <a:r>
              <a:rPr sz="1333" kern="0" dirty="0">
                <a:solidFill>
                  <a:srgbClr val="605B57"/>
                </a:solidFill>
                <a:latin typeface="Tahoma"/>
                <a:cs typeface="Tahoma"/>
              </a:rPr>
              <a:t>Benefit</a:t>
            </a:r>
            <a:r>
              <a:rPr sz="1333" kern="0" spc="160" dirty="0">
                <a:solidFill>
                  <a:srgbClr val="605B57"/>
                </a:solidFill>
                <a:latin typeface="Tahoma"/>
                <a:cs typeface="Tahoma"/>
              </a:rPr>
              <a:t> </a:t>
            </a:r>
            <a:r>
              <a:rPr sz="1333" kern="0" dirty="0">
                <a:solidFill>
                  <a:srgbClr val="605B57"/>
                </a:solidFill>
                <a:latin typeface="Tahoma"/>
                <a:cs typeface="Tahoma"/>
              </a:rPr>
              <a:t>Managers</a:t>
            </a:r>
            <a:r>
              <a:rPr sz="1333" kern="0" spc="160" dirty="0">
                <a:solidFill>
                  <a:srgbClr val="605B57"/>
                </a:solidFill>
                <a:latin typeface="Tahoma"/>
                <a:cs typeface="Tahoma"/>
              </a:rPr>
              <a:t> </a:t>
            </a:r>
            <a:r>
              <a:rPr lang="en-US" sz="1333" kern="0" spc="-13" dirty="0">
                <a:solidFill>
                  <a:srgbClr val="605B57"/>
                </a:solidFill>
                <a:latin typeface="Tahoma"/>
                <a:cs typeface="Tahoma"/>
              </a:rPr>
              <a:t>(</a:t>
            </a:r>
            <a:r>
              <a:rPr sz="1333" kern="0" spc="-13" dirty="0">
                <a:solidFill>
                  <a:srgbClr val="605B57"/>
                </a:solidFill>
                <a:latin typeface="Tahoma"/>
                <a:cs typeface="Tahoma"/>
              </a:rPr>
              <a:t>PBM)</a:t>
            </a:r>
            <a:r>
              <a:rPr lang="en-US" sz="1333" kern="0" spc="-13" dirty="0">
                <a:solidFill>
                  <a:srgbClr val="605B57"/>
                </a:solidFill>
                <a:latin typeface="Tahoma"/>
                <a:cs typeface="Tahoma"/>
              </a:rPr>
              <a:t> </a:t>
            </a:r>
            <a:r>
              <a:rPr sz="1333" kern="0" spc="-13" dirty="0">
                <a:solidFill>
                  <a:srgbClr val="605B57"/>
                </a:solidFill>
                <a:latin typeface="Tahoma"/>
                <a:cs typeface="Tahoma"/>
              </a:rPr>
              <a:t>coordinate</a:t>
            </a:r>
            <a:r>
              <a:rPr sz="1333" kern="0" spc="160" dirty="0">
                <a:solidFill>
                  <a:srgbClr val="605B57"/>
                </a:solidFill>
                <a:latin typeface="Tahoma"/>
                <a:cs typeface="Tahoma"/>
              </a:rPr>
              <a:t> </a:t>
            </a:r>
            <a:r>
              <a:rPr sz="1333" kern="0" dirty="0">
                <a:solidFill>
                  <a:srgbClr val="605B57"/>
                </a:solidFill>
                <a:latin typeface="Tahoma"/>
                <a:cs typeface="Tahoma"/>
              </a:rPr>
              <a:t>the</a:t>
            </a:r>
            <a:r>
              <a:rPr sz="1333" kern="0" spc="167" dirty="0">
                <a:solidFill>
                  <a:srgbClr val="605B57"/>
                </a:solidFill>
                <a:latin typeface="Tahoma"/>
                <a:cs typeface="Tahoma"/>
              </a:rPr>
              <a:t> </a:t>
            </a:r>
            <a:r>
              <a:rPr sz="1333" kern="0" spc="-13" dirty="0">
                <a:solidFill>
                  <a:srgbClr val="605B57"/>
                </a:solidFill>
                <a:latin typeface="Tahoma"/>
                <a:cs typeface="Tahoma"/>
              </a:rPr>
              <a:t>interaction </a:t>
            </a:r>
            <a:r>
              <a:rPr sz="1333" kern="0" spc="13" dirty="0">
                <a:solidFill>
                  <a:srgbClr val="605B57"/>
                </a:solidFill>
                <a:latin typeface="Tahoma"/>
                <a:cs typeface="Tahoma"/>
              </a:rPr>
              <a:t>between</a:t>
            </a:r>
            <a:r>
              <a:rPr sz="1333" kern="0" spc="152" dirty="0">
                <a:solidFill>
                  <a:srgbClr val="605B57"/>
                </a:solidFill>
                <a:latin typeface="Tahoma"/>
                <a:cs typeface="Tahoma"/>
              </a:rPr>
              <a:t> </a:t>
            </a:r>
            <a:r>
              <a:rPr sz="1333" kern="0" spc="13" dirty="0">
                <a:solidFill>
                  <a:srgbClr val="605B57"/>
                </a:solidFill>
                <a:latin typeface="Tahoma"/>
                <a:cs typeface="Tahoma"/>
              </a:rPr>
              <a:t>your</a:t>
            </a:r>
            <a:r>
              <a:rPr sz="1333" kern="0" spc="152" dirty="0">
                <a:solidFill>
                  <a:srgbClr val="605B57"/>
                </a:solidFill>
                <a:latin typeface="Tahoma"/>
                <a:cs typeface="Tahoma"/>
              </a:rPr>
              <a:t> </a:t>
            </a:r>
            <a:r>
              <a:rPr sz="1333" kern="0" spc="13" dirty="0">
                <a:solidFill>
                  <a:srgbClr val="605B57"/>
                </a:solidFill>
                <a:latin typeface="Tahoma"/>
                <a:cs typeface="Tahoma"/>
              </a:rPr>
              <a:t>employer,</a:t>
            </a:r>
            <a:r>
              <a:rPr sz="1333" kern="0" spc="152" dirty="0">
                <a:solidFill>
                  <a:srgbClr val="605B57"/>
                </a:solidFill>
                <a:latin typeface="Tahoma"/>
                <a:cs typeface="Tahoma"/>
              </a:rPr>
              <a:t> </a:t>
            </a:r>
            <a:r>
              <a:rPr sz="1333" kern="0" spc="13" dirty="0">
                <a:solidFill>
                  <a:srgbClr val="605B57"/>
                </a:solidFill>
                <a:latin typeface="Tahoma"/>
                <a:cs typeface="Tahoma"/>
              </a:rPr>
              <a:t>physician</a:t>
            </a:r>
            <a:r>
              <a:rPr sz="1333" kern="0" spc="152" dirty="0">
                <a:solidFill>
                  <a:srgbClr val="605B57"/>
                </a:solidFill>
                <a:latin typeface="Tahoma"/>
                <a:cs typeface="Tahoma"/>
              </a:rPr>
              <a:t> </a:t>
            </a:r>
            <a:r>
              <a:rPr sz="1333" kern="0" spc="13" dirty="0">
                <a:solidFill>
                  <a:srgbClr val="605B57"/>
                </a:solidFill>
                <a:latin typeface="Tahoma"/>
                <a:cs typeface="Tahoma"/>
              </a:rPr>
              <a:t>and</a:t>
            </a:r>
            <a:r>
              <a:rPr sz="1333" kern="0" spc="160" dirty="0">
                <a:solidFill>
                  <a:srgbClr val="605B57"/>
                </a:solidFill>
                <a:latin typeface="Tahoma"/>
                <a:cs typeface="Tahoma"/>
              </a:rPr>
              <a:t> </a:t>
            </a:r>
            <a:r>
              <a:rPr sz="1333" kern="0" spc="-13" dirty="0">
                <a:solidFill>
                  <a:srgbClr val="605B57"/>
                </a:solidFill>
                <a:latin typeface="Tahoma"/>
                <a:cs typeface="Tahoma"/>
              </a:rPr>
              <a:t>pharmacy.</a:t>
            </a:r>
            <a:endParaRPr sz="1333" kern="0" dirty="0">
              <a:solidFill>
                <a:sysClr val="windowText" lastClr="000000"/>
              </a:solidFill>
              <a:latin typeface="Tahoma"/>
              <a:cs typeface="Tahoma"/>
            </a:endParaRPr>
          </a:p>
          <a:p>
            <a:pPr marL="16933" defTabSz="1219170">
              <a:spcBef>
                <a:spcPts val="1067"/>
              </a:spcBef>
            </a:pPr>
            <a:r>
              <a:rPr sz="1333" b="1" kern="0" spc="-47" dirty="0">
                <a:solidFill>
                  <a:srgbClr val="605B57"/>
                </a:solidFill>
                <a:latin typeface="Tahoma"/>
                <a:cs typeface="Tahoma"/>
              </a:rPr>
              <a:t>How</a:t>
            </a:r>
            <a:r>
              <a:rPr sz="1333" b="1" kern="0" spc="-53" dirty="0">
                <a:solidFill>
                  <a:srgbClr val="605B57"/>
                </a:solidFill>
                <a:latin typeface="Tahoma"/>
                <a:cs typeface="Tahoma"/>
              </a:rPr>
              <a:t> </a:t>
            </a:r>
            <a:r>
              <a:rPr sz="1333" b="1" kern="0" dirty="0">
                <a:solidFill>
                  <a:srgbClr val="605B57"/>
                </a:solidFill>
                <a:latin typeface="Tahoma"/>
                <a:cs typeface="Tahoma"/>
              </a:rPr>
              <a:t>does</a:t>
            </a:r>
            <a:r>
              <a:rPr sz="1333" b="1" kern="0" spc="-53" dirty="0">
                <a:solidFill>
                  <a:srgbClr val="605B57"/>
                </a:solidFill>
                <a:latin typeface="Tahoma"/>
                <a:cs typeface="Tahoma"/>
              </a:rPr>
              <a:t> </a:t>
            </a:r>
            <a:r>
              <a:rPr sz="1333" b="1" kern="0" spc="-40" dirty="0">
                <a:solidFill>
                  <a:srgbClr val="605B57"/>
                </a:solidFill>
                <a:latin typeface="Tahoma"/>
                <a:cs typeface="Tahoma"/>
              </a:rPr>
              <a:t>the</a:t>
            </a:r>
            <a:r>
              <a:rPr sz="1333" b="1" kern="0" spc="-53" dirty="0">
                <a:solidFill>
                  <a:srgbClr val="605B57"/>
                </a:solidFill>
                <a:latin typeface="Tahoma"/>
                <a:cs typeface="Tahoma"/>
              </a:rPr>
              <a:t> </a:t>
            </a:r>
            <a:r>
              <a:rPr sz="1333" b="1" kern="0" dirty="0">
                <a:solidFill>
                  <a:srgbClr val="605B57"/>
                </a:solidFill>
                <a:latin typeface="Tahoma"/>
                <a:cs typeface="Tahoma"/>
              </a:rPr>
              <a:t>PBM</a:t>
            </a:r>
            <a:r>
              <a:rPr sz="1333" b="1" kern="0" spc="-53" dirty="0">
                <a:solidFill>
                  <a:srgbClr val="605B57"/>
                </a:solidFill>
                <a:latin typeface="Tahoma"/>
                <a:cs typeface="Tahoma"/>
              </a:rPr>
              <a:t> </a:t>
            </a:r>
            <a:r>
              <a:rPr sz="1333" b="1" kern="0" spc="-27" dirty="0">
                <a:solidFill>
                  <a:srgbClr val="605B57"/>
                </a:solidFill>
                <a:latin typeface="Tahoma"/>
                <a:cs typeface="Tahoma"/>
              </a:rPr>
              <a:t>help</a:t>
            </a:r>
            <a:r>
              <a:rPr sz="1333" b="1" kern="0" spc="-53" dirty="0">
                <a:solidFill>
                  <a:srgbClr val="605B57"/>
                </a:solidFill>
                <a:latin typeface="Tahoma"/>
                <a:cs typeface="Tahoma"/>
              </a:rPr>
              <a:t> </a:t>
            </a:r>
            <a:r>
              <a:rPr sz="1333" b="1" kern="0" spc="-27" dirty="0">
                <a:solidFill>
                  <a:srgbClr val="605B57"/>
                </a:solidFill>
                <a:latin typeface="Tahoma"/>
                <a:cs typeface="Tahoma"/>
              </a:rPr>
              <a:t>my</a:t>
            </a:r>
            <a:r>
              <a:rPr sz="1333" b="1" kern="0" spc="-47" dirty="0">
                <a:solidFill>
                  <a:srgbClr val="605B57"/>
                </a:solidFill>
                <a:latin typeface="Tahoma"/>
                <a:cs typeface="Tahoma"/>
              </a:rPr>
              <a:t> </a:t>
            </a:r>
            <a:r>
              <a:rPr sz="1333" b="1" kern="0" spc="-27" dirty="0">
                <a:solidFill>
                  <a:srgbClr val="605B57"/>
                </a:solidFill>
                <a:latin typeface="Tahoma"/>
                <a:cs typeface="Tahoma"/>
              </a:rPr>
              <a:t>pharmacy</a:t>
            </a:r>
            <a:r>
              <a:rPr sz="1333" b="1" kern="0" spc="-53" dirty="0">
                <a:solidFill>
                  <a:srgbClr val="605B57"/>
                </a:solidFill>
                <a:latin typeface="Tahoma"/>
                <a:cs typeface="Tahoma"/>
              </a:rPr>
              <a:t> </a:t>
            </a:r>
            <a:r>
              <a:rPr sz="1333" b="1" kern="0" spc="-13" dirty="0">
                <a:solidFill>
                  <a:srgbClr val="605B57"/>
                </a:solidFill>
                <a:latin typeface="Tahoma"/>
                <a:cs typeface="Tahoma"/>
              </a:rPr>
              <a:t>experience?</a:t>
            </a:r>
            <a:endParaRPr sz="1333" kern="0" dirty="0">
              <a:solidFill>
                <a:sysClr val="windowText" lastClr="000000"/>
              </a:solidFill>
              <a:latin typeface="Tahoma"/>
              <a:cs typeface="Tahoma"/>
            </a:endParaRPr>
          </a:p>
          <a:p>
            <a:pPr marL="626518" marR="398770" indent="-407236" defTabSz="1219170">
              <a:lnSpc>
                <a:spcPct val="125000"/>
              </a:lnSpc>
              <a:spcBef>
                <a:spcPts val="667"/>
              </a:spcBef>
              <a:buFont typeface="Arial"/>
              <a:buChar char="●"/>
              <a:tabLst>
                <a:tab pos="626518" algn="l"/>
              </a:tabLst>
            </a:pPr>
            <a:r>
              <a:rPr sz="1333" kern="0" spc="13" dirty="0">
                <a:solidFill>
                  <a:srgbClr val="605B57"/>
                </a:solidFill>
                <a:latin typeface="Tahoma"/>
                <a:cs typeface="Tahoma"/>
              </a:rPr>
              <a:t>Making</a:t>
            </a:r>
            <a:r>
              <a:rPr sz="1333" kern="0" spc="113" dirty="0">
                <a:solidFill>
                  <a:srgbClr val="605B57"/>
                </a:solidFill>
                <a:latin typeface="Tahoma"/>
                <a:cs typeface="Tahoma"/>
              </a:rPr>
              <a:t> </a:t>
            </a:r>
            <a:r>
              <a:rPr sz="1333" kern="0" spc="13" dirty="0">
                <a:solidFill>
                  <a:srgbClr val="605B57"/>
                </a:solidFill>
                <a:latin typeface="Tahoma"/>
                <a:cs typeface="Tahoma"/>
              </a:rPr>
              <a:t>sure</a:t>
            </a:r>
            <a:r>
              <a:rPr sz="1333" kern="0" spc="120" dirty="0">
                <a:solidFill>
                  <a:srgbClr val="605B57"/>
                </a:solidFill>
                <a:latin typeface="Tahoma"/>
                <a:cs typeface="Tahoma"/>
              </a:rPr>
              <a:t> </a:t>
            </a:r>
            <a:r>
              <a:rPr sz="1333" kern="0" spc="13" dirty="0">
                <a:solidFill>
                  <a:srgbClr val="605B57"/>
                </a:solidFill>
                <a:latin typeface="Tahoma"/>
                <a:cs typeface="Tahoma"/>
              </a:rPr>
              <a:t>youʼre</a:t>
            </a:r>
            <a:r>
              <a:rPr sz="1333" kern="0" spc="113" dirty="0">
                <a:solidFill>
                  <a:srgbClr val="605B57"/>
                </a:solidFill>
                <a:latin typeface="Tahoma"/>
                <a:cs typeface="Tahoma"/>
              </a:rPr>
              <a:t> </a:t>
            </a:r>
            <a:r>
              <a:rPr sz="1333" kern="0" spc="13" dirty="0">
                <a:solidFill>
                  <a:srgbClr val="605B57"/>
                </a:solidFill>
                <a:latin typeface="Tahoma"/>
                <a:cs typeface="Tahoma"/>
              </a:rPr>
              <a:t>charged</a:t>
            </a:r>
            <a:r>
              <a:rPr sz="1333" kern="0" spc="120" dirty="0">
                <a:solidFill>
                  <a:srgbClr val="605B57"/>
                </a:solidFill>
                <a:latin typeface="Tahoma"/>
                <a:cs typeface="Tahoma"/>
              </a:rPr>
              <a:t> </a:t>
            </a:r>
            <a:r>
              <a:rPr sz="1333" kern="0" spc="13" dirty="0">
                <a:solidFill>
                  <a:srgbClr val="605B57"/>
                </a:solidFill>
                <a:latin typeface="Tahoma"/>
                <a:cs typeface="Tahoma"/>
              </a:rPr>
              <a:t>the</a:t>
            </a:r>
            <a:r>
              <a:rPr sz="1333" kern="0" spc="120" dirty="0">
                <a:solidFill>
                  <a:srgbClr val="605B57"/>
                </a:solidFill>
                <a:latin typeface="Tahoma"/>
                <a:cs typeface="Tahoma"/>
              </a:rPr>
              <a:t> </a:t>
            </a:r>
            <a:r>
              <a:rPr sz="1333" kern="0" spc="13" dirty="0">
                <a:solidFill>
                  <a:srgbClr val="605B57"/>
                </a:solidFill>
                <a:latin typeface="Tahoma"/>
                <a:cs typeface="Tahoma"/>
              </a:rPr>
              <a:t>correct</a:t>
            </a:r>
            <a:r>
              <a:rPr sz="1333" kern="0" spc="113" dirty="0">
                <a:solidFill>
                  <a:srgbClr val="605B57"/>
                </a:solidFill>
                <a:latin typeface="Tahoma"/>
                <a:cs typeface="Tahoma"/>
              </a:rPr>
              <a:t> </a:t>
            </a:r>
            <a:r>
              <a:rPr sz="1333" kern="0" spc="80" dirty="0">
                <a:solidFill>
                  <a:srgbClr val="605B57"/>
                </a:solidFill>
                <a:latin typeface="Tahoma"/>
                <a:cs typeface="Tahoma"/>
              </a:rPr>
              <a:t>copay</a:t>
            </a:r>
            <a:r>
              <a:rPr sz="1333" kern="0" spc="120" dirty="0">
                <a:solidFill>
                  <a:srgbClr val="605B57"/>
                </a:solidFill>
                <a:latin typeface="Tahoma"/>
                <a:cs typeface="Tahoma"/>
              </a:rPr>
              <a:t> </a:t>
            </a:r>
            <a:r>
              <a:rPr sz="1333" kern="0" spc="13" dirty="0">
                <a:solidFill>
                  <a:srgbClr val="605B57"/>
                </a:solidFill>
                <a:latin typeface="Tahoma"/>
                <a:cs typeface="Tahoma"/>
              </a:rPr>
              <a:t>at</a:t>
            </a:r>
            <a:r>
              <a:rPr sz="1333" kern="0" spc="120" dirty="0">
                <a:solidFill>
                  <a:srgbClr val="605B57"/>
                </a:solidFill>
                <a:latin typeface="Tahoma"/>
                <a:cs typeface="Tahoma"/>
              </a:rPr>
              <a:t> </a:t>
            </a:r>
            <a:r>
              <a:rPr sz="1333" kern="0" spc="-33" dirty="0">
                <a:solidFill>
                  <a:srgbClr val="605B57"/>
                </a:solidFill>
                <a:latin typeface="Tahoma"/>
                <a:cs typeface="Tahoma"/>
              </a:rPr>
              <a:t>the </a:t>
            </a:r>
            <a:r>
              <a:rPr sz="1333" kern="0" spc="-13" dirty="0">
                <a:solidFill>
                  <a:srgbClr val="605B57"/>
                </a:solidFill>
                <a:latin typeface="Tahoma"/>
                <a:cs typeface="Tahoma"/>
              </a:rPr>
              <a:t>pharmacy.</a:t>
            </a:r>
            <a:endParaRPr sz="1333" kern="0" dirty="0">
              <a:solidFill>
                <a:sysClr val="windowText" lastClr="000000"/>
              </a:solidFill>
              <a:latin typeface="Tahoma"/>
              <a:cs typeface="Tahoma"/>
            </a:endParaRPr>
          </a:p>
          <a:p>
            <a:pPr marL="626518" marR="158323" indent="-407236" defTabSz="1219170">
              <a:lnSpc>
                <a:spcPct val="125000"/>
              </a:lnSpc>
              <a:spcBef>
                <a:spcPts val="667"/>
              </a:spcBef>
              <a:buFont typeface="Arial"/>
              <a:buChar char="●"/>
              <a:tabLst>
                <a:tab pos="626518" algn="l"/>
              </a:tabLst>
            </a:pPr>
            <a:r>
              <a:rPr sz="1333" kern="0" spc="27" dirty="0">
                <a:solidFill>
                  <a:srgbClr val="605B57"/>
                </a:solidFill>
                <a:latin typeface="Tahoma"/>
                <a:cs typeface="Tahoma"/>
              </a:rPr>
              <a:t>Setting</a:t>
            </a:r>
            <a:r>
              <a:rPr sz="1333" kern="0" spc="60" dirty="0">
                <a:solidFill>
                  <a:srgbClr val="605B57"/>
                </a:solidFill>
                <a:latin typeface="Tahoma"/>
                <a:cs typeface="Tahoma"/>
              </a:rPr>
              <a:t> </a:t>
            </a:r>
            <a:r>
              <a:rPr sz="1333" kern="0" spc="27" dirty="0">
                <a:solidFill>
                  <a:srgbClr val="605B57"/>
                </a:solidFill>
                <a:latin typeface="Tahoma"/>
                <a:cs typeface="Tahoma"/>
              </a:rPr>
              <a:t>up</a:t>
            </a:r>
            <a:r>
              <a:rPr sz="1333" kern="0" spc="60" dirty="0">
                <a:solidFill>
                  <a:srgbClr val="605B57"/>
                </a:solidFill>
                <a:latin typeface="Tahoma"/>
                <a:cs typeface="Tahoma"/>
              </a:rPr>
              <a:t> </a:t>
            </a:r>
            <a:r>
              <a:rPr sz="1333" kern="0" spc="27" dirty="0">
                <a:solidFill>
                  <a:srgbClr val="605B57"/>
                </a:solidFill>
                <a:latin typeface="Tahoma"/>
                <a:cs typeface="Tahoma"/>
              </a:rPr>
              <a:t>your</a:t>
            </a:r>
            <a:r>
              <a:rPr sz="1333" kern="0" spc="60" dirty="0">
                <a:solidFill>
                  <a:srgbClr val="605B57"/>
                </a:solidFill>
                <a:latin typeface="Tahoma"/>
                <a:cs typeface="Tahoma"/>
              </a:rPr>
              <a:t> </a:t>
            </a:r>
            <a:r>
              <a:rPr sz="1333" kern="0" spc="27" dirty="0">
                <a:solidFill>
                  <a:srgbClr val="605B57"/>
                </a:solidFill>
                <a:latin typeface="Tahoma"/>
                <a:cs typeface="Tahoma"/>
              </a:rPr>
              <a:t>medications</a:t>
            </a:r>
            <a:r>
              <a:rPr sz="1333" kern="0" spc="67" dirty="0">
                <a:solidFill>
                  <a:srgbClr val="605B57"/>
                </a:solidFill>
                <a:latin typeface="Tahoma"/>
                <a:cs typeface="Tahoma"/>
              </a:rPr>
              <a:t> </a:t>
            </a:r>
            <a:r>
              <a:rPr sz="1333" kern="0" spc="27" dirty="0">
                <a:solidFill>
                  <a:srgbClr val="605B57"/>
                </a:solidFill>
                <a:latin typeface="Tahoma"/>
                <a:cs typeface="Tahoma"/>
              </a:rPr>
              <a:t>to</a:t>
            </a:r>
            <a:r>
              <a:rPr sz="1333" kern="0" spc="60" dirty="0">
                <a:solidFill>
                  <a:srgbClr val="605B57"/>
                </a:solidFill>
                <a:latin typeface="Tahoma"/>
                <a:cs typeface="Tahoma"/>
              </a:rPr>
              <a:t> </a:t>
            </a:r>
            <a:r>
              <a:rPr sz="1333" kern="0" spc="73" dirty="0">
                <a:solidFill>
                  <a:srgbClr val="605B57"/>
                </a:solidFill>
                <a:latin typeface="Tahoma"/>
                <a:cs typeface="Tahoma"/>
              </a:rPr>
              <a:t>be</a:t>
            </a:r>
            <a:r>
              <a:rPr sz="1333" kern="0" spc="60" dirty="0">
                <a:solidFill>
                  <a:srgbClr val="605B57"/>
                </a:solidFill>
                <a:latin typeface="Tahoma"/>
                <a:cs typeface="Tahoma"/>
              </a:rPr>
              <a:t> covered</a:t>
            </a:r>
            <a:r>
              <a:rPr sz="1333" kern="0" spc="67" dirty="0">
                <a:solidFill>
                  <a:srgbClr val="605B57"/>
                </a:solidFill>
                <a:latin typeface="Tahoma"/>
                <a:cs typeface="Tahoma"/>
              </a:rPr>
              <a:t> </a:t>
            </a:r>
            <a:r>
              <a:rPr sz="1333" kern="0" spc="27" dirty="0">
                <a:solidFill>
                  <a:srgbClr val="605B57"/>
                </a:solidFill>
                <a:latin typeface="Tahoma"/>
                <a:cs typeface="Tahoma"/>
              </a:rPr>
              <a:t>according</a:t>
            </a:r>
            <a:r>
              <a:rPr sz="1333" kern="0" spc="60" dirty="0">
                <a:solidFill>
                  <a:srgbClr val="605B57"/>
                </a:solidFill>
                <a:latin typeface="Tahoma"/>
                <a:cs typeface="Tahoma"/>
              </a:rPr>
              <a:t> </a:t>
            </a:r>
            <a:r>
              <a:rPr sz="1333" kern="0" spc="-33" dirty="0">
                <a:solidFill>
                  <a:srgbClr val="605B57"/>
                </a:solidFill>
                <a:latin typeface="Tahoma"/>
                <a:cs typeface="Tahoma"/>
              </a:rPr>
              <a:t>to </a:t>
            </a:r>
            <a:r>
              <a:rPr sz="1333" kern="0" dirty="0">
                <a:solidFill>
                  <a:srgbClr val="605B57"/>
                </a:solidFill>
                <a:latin typeface="Tahoma"/>
                <a:cs typeface="Tahoma"/>
              </a:rPr>
              <a:t>your</a:t>
            </a:r>
            <a:r>
              <a:rPr sz="1333" kern="0" spc="113" dirty="0">
                <a:solidFill>
                  <a:srgbClr val="605B57"/>
                </a:solidFill>
                <a:latin typeface="Tahoma"/>
                <a:cs typeface="Tahoma"/>
              </a:rPr>
              <a:t> </a:t>
            </a:r>
            <a:r>
              <a:rPr sz="1333" kern="0" dirty="0">
                <a:solidFill>
                  <a:srgbClr val="605B57"/>
                </a:solidFill>
                <a:latin typeface="Tahoma"/>
                <a:cs typeface="Tahoma"/>
              </a:rPr>
              <a:t>plan</a:t>
            </a:r>
            <a:r>
              <a:rPr sz="1333" kern="0" spc="120" dirty="0">
                <a:solidFill>
                  <a:srgbClr val="605B57"/>
                </a:solidFill>
                <a:latin typeface="Tahoma"/>
                <a:cs typeface="Tahoma"/>
              </a:rPr>
              <a:t> </a:t>
            </a:r>
            <a:r>
              <a:rPr sz="1333" kern="0" spc="-13" dirty="0">
                <a:solidFill>
                  <a:srgbClr val="605B57"/>
                </a:solidFill>
                <a:latin typeface="Tahoma"/>
                <a:cs typeface="Tahoma"/>
              </a:rPr>
              <a:t>design.</a:t>
            </a:r>
            <a:endParaRPr sz="1333" kern="0" dirty="0">
              <a:solidFill>
                <a:sysClr val="windowText" lastClr="000000"/>
              </a:solidFill>
              <a:latin typeface="Tahoma"/>
              <a:cs typeface="Tahoma"/>
            </a:endParaRPr>
          </a:p>
          <a:p>
            <a:pPr marL="626518" marR="894058" indent="-407236" defTabSz="1219170">
              <a:lnSpc>
                <a:spcPct val="125000"/>
              </a:lnSpc>
              <a:spcBef>
                <a:spcPts val="667"/>
              </a:spcBef>
              <a:buFont typeface="Arial"/>
              <a:buChar char="●"/>
              <a:tabLst>
                <a:tab pos="626518" algn="l"/>
              </a:tabLst>
            </a:pPr>
            <a:r>
              <a:rPr sz="1333" kern="0" spc="13" dirty="0">
                <a:solidFill>
                  <a:srgbClr val="605B57"/>
                </a:solidFill>
                <a:latin typeface="Tahoma"/>
                <a:cs typeface="Tahoma"/>
              </a:rPr>
              <a:t>Managing</a:t>
            </a:r>
            <a:r>
              <a:rPr sz="1333" kern="0" spc="173" dirty="0">
                <a:solidFill>
                  <a:srgbClr val="605B57"/>
                </a:solidFill>
                <a:latin typeface="Tahoma"/>
                <a:cs typeface="Tahoma"/>
              </a:rPr>
              <a:t> </a:t>
            </a:r>
            <a:r>
              <a:rPr sz="1333" kern="0" spc="13" dirty="0">
                <a:solidFill>
                  <a:srgbClr val="605B57"/>
                </a:solidFill>
                <a:latin typeface="Tahoma"/>
                <a:cs typeface="Tahoma"/>
              </a:rPr>
              <a:t>clinical</a:t>
            </a:r>
            <a:r>
              <a:rPr sz="1333" kern="0" spc="180" dirty="0">
                <a:solidFill>
                  <a:srgbClr val="605B57"/>
                </a:solidFill>
                <a:latin typeface="Tahoma"/>
                <a:cs typeface="Tahoma"/>
              </a:rPr>
              <a:t> </a:t>
            </a:r>
            <a:r>
              <a:rPr sz="1333" kern="0" spc="13" dirty="0">
                <a:solidFill>
                  <a:srgbClr val="605B57"/>
                </a:solidFill>
                <a:latin typeface="Tahoma"/>
                <a:cs typeface="Tahoma"/>
              </a:rPr>
              <a:t>requirements</a:t>
            </a:r>
            <a:r>
              <a:rPr sz="1333" kern="0" spc="180" dirty="0">
                <a:solidFill>
                  <a:srgbClr val="605B57"/>
                </a:solidFill>
                <a:latin typeface="Tahoma"/>
                <a:cs typeface="Tahoma"/>
              </a:rPr>
              <a:t> </a:t>
            </a:r>
            <a:r>
              <a:rPr sz="1333" kern="0" spc="13" dirty="0">
                <a:solidFill>
                  <a:srgbClr val="605B57"/>
                </a:solidFill>
                <a:latin typeface="Tahoma"/>
                <a:cs typeface="Tahoma"/>
              </a:rPr>
              <a:t>related</a:t>
            </a:r>
            <a:r>
              <a:rPr sz="1333" kern="0" spc="173" dirty="0">
                <a:solidFill>
                  <a:srgbClr val="605B57"/>
                </a:solidFill>
                <a:latin typeface="Tahoma"/>
                <a:cs typeface="Tahoma"/>
              </a:rPr>
              <a:t> </a:t>
            </a:r>
            <a:r>
              <a:rPr sz="1333" kern="0" spc="13" dirty="0">
                <a:solidFill>
                  <a:srgbClr val="605B57"/>
                </a:solidFill>
                <a:latin typeface="Tahoma"/>
                <a:cs typeface="Tahoma"/>
              </a:rPr>
              <a:t>to</a:t>
            </a:r>
            <a:r>
              <a:rPr sz="1333" kern="0" spc="180" dirty="0">
                <a:solidFill>
                  <a:srgbClr val="605B57"/>
                </a:solidFill>
                <a:latin typeface="Tahoma"/>
                <a:cs typeface="Tahoma"/>
              </a:rPr>
              <a:t> </a:t>
            </a:r>
            <a:r>
              <a:rPr sz="1333" kern="0" spc="-27" dirty="0">
                <a:solidFill>
                  <a:srgbClr val="605B57"/>
                </a:solidFill>
                <a:latin typeface="Tahoma"/>
                <a:cs typeface="Tahoma"/>
              </a:rPr>
              <a:t>your </a:t>
            </a:r>
            <a:r>
              <a:rPr sz="1333" kern="0" spc="-13" dirty="0">
                <a:solidFill>
                  <a:srgbClr val="605B57"/>
                </a:solidFill>
                <a:latin typeface="Tahoma"/>
                <a:cs typeface="Tahoma"/>
              </a:rPr>
              <a:t>prescriptions.</a:t>
            </a:r>
            <a:endParaRPr sz="1333" kern="0" dirty="0">
              <a:solidFill>
                <a:sysClr val="windowText" lastClr="000000"/>
              </a:solidFill>
              <a:latin typeface="Tahoma"/>
              <a:cs typeface="Tahoma"/>
            </a:endParaRPr>
          </a:p>
          <a:p>
            <a:pPr marL="16933" defTabSz="1219170">
              <a:spcBef>
                <a:spcPts val="1067"/>
              </a:spcBef>
            </a:pPr>
            <a:r>
              <a:rPr sz="1333" b="1" kern="0" spc="-47" dirty="0">
                <a:solidFill>
                  <a:srgbClr val="605B57"/>
                </a:solidFill>
                <a:latin typeface="Tahoma"/>
                <a:cs typeface="Tahoma"/>
              </a:rPr>
              <a:t>How</a:t>
            </a:r>
            <a:r>
              <a:rPr sz="1333" b="1" kern="0" spc="-73" dirty="0">
                <a:solidFill>
                  <a:srgbClr val="605B57"/>
                </a:solidFill>
                <a:latin typeface="Tahoma"/>
                <a:cs typeface="Tahoma"/>
              </a:rPr>
              <a:t> </a:t>
            </a:r>
            <a:r>
              <a:rPr sz="1333" b="1" kern="0" dirty="0">
                <a:solidFill>
                  <a:srgbClr val="605B57"/>
                </a:solidFill>
                <a:latin typeface="Tahoma"/>
                <a:cs typeface="Tahoma"/>
              </a:rPr>
              <a:t>do</a:t>
            </a:r>
            <a:r>
              <a:rPr sz="1333" b="1" kern="0" spc="-73" dirty="0">
                <a:solidFill>
                  <a:srgbClr val="605B57"/>
                </a:solidFill>
                <a:latin typeface="Tahoma"/>
                <a:cs typeface="Tahoma"/>
              </a:rPr>
              <a:t> </a:t>
            </a:r>
            <a:r>
              <a:rPr sz="1333" b="1" kern="0" spc="-287" dirty="0">
                <a:solidFill>
                  <a:srgbClr val="605B57"/>
                </a:solidFill>
                <a:latin typeface="Tahoma"/>
                <a:cs typeface="Tahoma"/>
              </a:rPr>
              <a:t>I</a:t>
            </a:r>
            <a:r>
              <a:rPr sz="1333" b="1" kern="0" spc="-67" dirty="0">
                <a:solidFill>
                  <a:srgbClr val="605B57"/>
                </a:solidFill>
                <a:latin typeface="Tahoma"/>
                <a:cs typeface="Tahoma"/>
              </a:rPr>
              <a:t> </a:t>
            </a:r>
            <a:r>
              <a:rPr sz="1333" b="1" kern="0" spc="-33" dirty="0">
                <a:solidFill>
                  <a:srgbClr val="605B57"/>
                </a:solidFill>
                <a:latin typeface="Tahoma"/>
                <a:cs typeface="Tahoma"/>
              </a:rPr>
              <a:t>get</a:t>
            </a:r>
            <a:r>
              <a:rPr sz="1333" b="1" kern="0" spc="-73" dirty="0">
                <a:solidFill>
                  <a:srgbClr val="605B57"/>
                </a:solidFill>
                <a:latin typeface="Tahoma"/>
                <a:cs typeface="Tahoma"/>
              </a:rPr>
              <a:t> </a:t>
            </a:r>
            <a:r>
              <a:rPr sz="1333" b="1" kern="0" spc="-13" dirty="0">
                <a:solidFill>
                  <a:srgbClr val="605B57"/>
                </a:solidFill>
                <a:latin typeface="Tahoma"/>
                <a:cs typeface="Tahoma"/>
              </a:rPr>
              <a:t>coverage?</a:t>
            </a:r>
            <a:endParaRPr sz="1333" kern="0" dirty="0">
              <a:solidFill>
                <a:sysClr val="windowText" lastClr="000000"/>
              </a:solidFill>
              <a:latin typeface="Tahoma"/>
              <a:cs typeface="Tahoma"/>
            </a:endParaRPr>
          </a:p>
          <a:p>
            <a:pPr marL="16933" defTabSz="1219170">
              <a:spcBef>
                <a:spcPts val="1067"/>
              </a:spcBef>
            </a:pPr>
            <a:r>
              <a:rPr sz="1333" kern="0" spc="13" dirty="0">
                <a:solidFill>
                  <a:srgbClr val="605B57"/>
                </a:solidFill>
                <a:latin typeface="Tahoma"/>
                <a:cs typeface="Tahoma"/>
              </a:rPr>
              <a:t>Youʼre</a:t>
            </a:r>
            <a:r>
              <a:rPr sz="1333" kern="0" spc="80" dirty="0">
                <a:solidFill>
                  <a:srgbClr val="605B57"/>
                </a:solidFill>
                <a:latin typeface="Tahoma"/>
                <a:cs typeface="Tahoma"/>
              </a:rPr>
              <a:t> </a:t>
            </a:r>
            <a:r>
              <a:rPr sz="1333" kern="0" spc="13" dirty="0">
                <a:solidFill>
                  <a:srgbClr val="605B57"/>
                </a:solidFill>
                <a:latin typeface="Tahoma"/>
                <a:cs typeface="Tahoma"/>
              </a:rPr>
              <a:t>automatically</a:t>
            </a:r>
            <a:r>
              <a:rPr sz="1333" kern="0" spc="87" dirty="0">
                <a:solidFill>
                  <a:srgbClr val="605B57"/>
                </a:solidFill>
                <a:latin typeface="Tahoma"/>
                <a:cs typeface="Tahoma"/>
              </a:rPr>
              <a:t> </a:t>
            </a:r>
            <a:r>
              <a:rPr sz="1333" kern="0" spc="60" dirty="0">
                <a:solidFill>
                  <a:srgbClr val="605B57"/>
                </a:solidFill>
                <a:latin typeface="Tahoma"/>
                <a:cs typeface="Tahoma"/>
              </a:rPr>
              <a:t>covered</a:t>
            </a:r>
            <a:r>
              <a:rPr sz="1333" kern="0" spc="80" dirty="0">
                <a:solidFill>
                  <a:srgbClr val="605B57"/>
                </a:solidFill>
                <a:latin typeface="Tahoma"/>
                <a:cs typeface="Tahoma"/>
              </a:rPr>
              <a:t> </a:t>
            </a:r>
            <a:r>
              <a:rPr sz="1333" kern="0" spc="13" dirty="0">
                <a:solidFill>
                  <a:srgbClr val="605B57"/>
                </a:solidFill>
                <a:latin typeface="Tahoma"/>
                <a:cs typeface="Tahoma"/>
              </a:rPr>
              <a:t>when</a:t>
            </a:r>
            <a:r>
              <a:rPr sz="1333" kern="0" spc="87" dirty="0">
                <a:solidFill>
                  <a:srgbClr val="605B57"/>
                </a:solidFill>
                <a:latin typeface="Tahoma"/>
                <a:cs typeface="Tahoma"/>
              </a:rPr>
              <a:t> </a:t>
            </a:r>
            <a:r>
              <a:rPr sz="1333" kern="0" spc="13" dirty="0">
                <a:solidFill>
                  <a:srgbClr val="605B57"/>
                </a:solidFill>
                <a:latin typeface="Tahoma"/>
                <a:cs typeface="Tahoma"/>
              </a:rPr>
              <a:t>you</a:t>
            </a:r>
            <a:r>
              <a:rPr sz="1333" kern="0" spc="87" dirty="0">
                <a:solidFill>
                  <a:srgbClr val="605B57"/>
                </a:solidFill>
                <a:latin typeface="Tahoma"/>
                <a:cs typeface="Tahoma"/>
              </a:rPr>
              <a:t> </a:t>
            </a:r>
            <a:r>
              <a:rPr sz="1333" kern="0" spc="13" dirty="0">
                <a:solidFill>
                  <a:srgbClr val="605B57"/>
                </a:solidFill>
                <a:latin typeface="Tahoma"/>
                <a:cs typeface="Tahoma"/>
              </a:rPr>
              <a:t>enroll</a:t>
            </a:r>
            <a:r>
              <a:rPr sz="1333" kern="0" spc="80" dirty="0">
                <a:solidFill>
                  <a:srgbClr val="605B57"/>
                </a:solidFill>
                <a:latin typeface="Tahoma"/>
                <a:cs typeface="Tahoma"/>
              </a:rPr>
              <a:t> </a:t>
            </a:r>
            <a:r>
              <a:rPr sz="1333" kern="0" spc="13" dirty="0">
                <a:solidFill>
                  <a:srgbClr val="605B57"/>
                </a:solidFill>
                <a:latin typeface="Tahoma"/>
                <a:cs typeface="Tahoma"/>
              </a:rPr>
              <a:t>in</a:t>
            </a:r>
            <a:r>
              <a:rPr sz="1333" kern="0" spc="87" dirty="0">
                <a:solidFill>
                  <a:srgbClr val="605B57"/>
                </a:solidFill>
                <a:latin typeface="Tahoma"/>
                <a:cs typeface="Tahoma"/>
              </a:rPr>
              <a:t> </a:t>
            </a:r>
            <a:r>
              <a:rPr sz="1333" kern="0" spc="13" dirty="0">
                <a:solidFill>
                  <a:srgbClr val="605B57"/>
                </a:solidFill>
                <a:latin typeface="Tahoma"/>
                <a:cs typeface="Tahoma"/>
              </a:rPr>
              <a:t>your</a:t>
            </a:r>
            <a:r>
              <a:rPr sz="1333" kern="0" spc="87" dirty="0">
                <a:solidFill>
                  <a:srgbClr val="605B57"/>
                </a:solidFill>
                <a:latin typeface="Tahoma"/>
                <a:cs typeface="Tahoma"/>
              </a:rPr>
              <a:t> </a:t>
            </a:r>
            <a:r>
              <a:rPr sz="1333" kern="0" spc="13" dirty="0">
                <a:solidFill>
                  <a:srgbClr val="605B57"/>
                </a:solidFill>
                <a:latin typeface="Tahoma"/>
                <a:cs typeface="Tahoma"/>
              </a:rPr>
              <a:t>health</a:t>
            </a:r>
            <a:r>
              <a:rPr sz="1333" kern="0" spc="80" dirty="0">
                <a:solidFill>
                  <a:srgbClr val="605B57"/>
                </a:solidFill>
                <a:latin typeface="Tahoma"/>
                <a:cs typeface="Tahoma"/>
              </a:rPr>
              <a:t> </a:t>
            </a:r>
            <a:r>
              <a:rPr sz="1333" kern="0" spc="-13" dirty="0">
                <a:solidFill>
                  <a:srgbClr val="605B57"/>
                </a:solidFill>
                <a:latin typeface="Tahoma"/>
                <a:cs typeface="Tahoma"/>
              </a:rPr>
              <a:t>plan.</a:t>
            </a:r>
            <a:endParaRPr sz="1333" kern="0" dirty="0">
              <a:solidFill>
                <a:sysClr val="windowText" lastClr="000000"/>
              </a:solidFill>
              <a:latin typeface="Tahoma"/>
              <a:cs typeface="Tahoma"/>
            </a:endParaRPr>
          </a:p>
        </p:txBody>
      </p:sp>
    </p:spTree>
    <p:extLst>
      <p:ext uri="{BB962C8B-B14F-4D97-AF65-F5344CB8AC3E}">
        <p14:creationId xmlns:p14="http://schemas.microsoft.com/office/powerpoint/2010/main" val="1358270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3909" y="6358101"/>
            <a:ext cx="243839" cy="243839"/>
          </a:xfrm>
          <a:prstGeom prst="rect">
            <a:avLst/>
          </a:prstGeom>
        </p:spPr>
      </p:pic>
      <p:sp>
        <p:nvSpPr>
          <p:cNvPr id="3" name="object 3"/>
          <p:cNvSpPr/>
          <p:nvPr/>
        </p:nvSpPr>
        <p:spPr>
          <a:xfrm>
            <a:off x="307801" y="1219200"/>
            <a:ext cx="11576473" cy="0"/>
          </a:xfrm>
          <a:custGeom>
            <a:avLst/>
            <a:gdLst/>
            <a:ahLst/>
            <a:cxnLst/>
            <a:rect l="l" t="t" r="r" b="b"/>
            <a:pathLst>
              <a:path w="8682355">
                <a:moveTo>
                  <a:pt x="0" y="0"/>
                </a:moveTo>
                <a:lnTo>
                  <a:pt x="8682299" y="0"/>
                </a:lnTo>
              </a:path>
            </a:pathLst>
          </a:custGeom>
          <a:ln w="9524">
            <a:solidFill>
              <a:srgbClr val="C4C1BE"/>
            </a:solidFill>
          </a:ln>
        </p:spPr>
        <p:txBody>
          <a:bodyPr wrap="square" lIns="0" tIns="0" rIns="0" bIns="0" rtlCol="0"/>
          <a:lstStyle/>
          <a:p>
            <a:pPr defTabSz="1219170"/>
            <a:endParaRPr sz="2400" kern="0">
              <a:solidFill>
                <a:sysClr val="windowText" lastClr="000000"/>
              </a:solidFill>
            </a:endParaRPr>
          </a:p>
        </p:txBody>
      </p:sp>
      <p:sp>
        <p:nvSpPr>
          <p:cNvPr id="4" name="object 4" descr="$PPTXTitle"/>
          <p:cNvSpPr txBox="1">
            <a:spLocks noGrp="1"/>
          </p:cNvSpPr>
          <p:nvPr>
            <p:ph type="title"/>
          </p:nvPr>
        </p:nvSpPr>
        <p:spPr>
          <a:xfrm>
            <a:off x="383823" y="490757"/>
            <a:ext cx="13878560" cy="632651"/>
          </a:xfrm>
          <a:prstGeom prst="rect">
            <a:avLst/>
          </a:prstGeom>
        </p:spPr>
        <p:txBody>
          <a:bodyPr vert="horz" wrap="square" lIns="0" tIns="16933" rIns="0" bIns="0" rtlCol="0">
            <a:spAutoFit/>
          </a:bodyPr>
          <a:lstStyle/>
          <a:p>
            <a:pPr marL="16933">
              <a:spcBef>
                <a:spcPts val="133"/>
              </a:spcBef>
            </a:pPr>
            <a:r>
              <a:rPr spc="152" dirty="0"/>
              <a:t>Will</a:t>
            </a:r>
            <a:r>
              <a:rPr spc="-187" dirty="0"/>
              <a:t> </a:t>
            </a:r>
            <a:r>
              <a:rPr spc="200" dirty="0"/>
              <a:t>my</a:t>
            </a:r>
            <a:r>
              <a:rPr spc="-180" dirty="0"/>
              <a:t> </a:t>
            </a:r>
            <a:r>
              <a:rPr spc="207" dirty="0"/>
              <a:t>pharmacy</a:t>
            </a:r>
            <a:r>
              <a:rPr spc="-180" dirty="0"/>
              <a:t> </a:t>
            </a:r>
            <a:r>
              <a:rPr spc="213" dirty="0"/>
              <a:t>experience</a:t>
            </a:r>
            <a:r>
              <a:rPr spc="-180" dirty="0"/>
              <a:t> </a:t>
            </a:r>
            <a:r>
              <a:rPr spc="207" dirty="0"/>
              <a:t>change?</a:t>
            </a:r>
          </a:p>
        </p:txBody>
      </p:sp>
      <p:sp>
        <p:nvSpPr>
          <p:cNvPr id="5" name="object 5"/>
          <p:cNvSpPr txBox="1"/>
          <p:nvPr/>
        </p:nvSpPr>
        <p:spPr>
          <a:xfrm>
            <a:off x="295300" y="1381545"/>
            <a:ext cx="6303433" cy="644514"/>
          </a:xfrm>
          <a:prstGeom prst="rect">
            <a:avLst/>
          </a:prstGeom>
        </p:spPr>
        <p:txBody>
          <a:bodyPr vert="horz" wrap="square" lIns="0" tIns="16933" rIns="0" bIns="0" rtlCol="0">
            <a:spAutoFit/>
          </a:bodyPr>
          <a:lstStyle/>
          <a:p>
            <a:pPr marL="16933" marR="6773" defTabSz="1219170">
              <a:lnSpc>
                <a:spcPct val="114999"/>
              </a:lnSpc>
              <a:spcBef>
                <a:spcPts val="133"/>
              </a:spcBef>
            </a:pPr>
            <a:r>
              <a:rPr sz="1867" kern="0" spc="13" dirty="0">
                <a:solidFill>
                  <a:srgbClr val="605B57"/>
                </a:solidFill>
                <a:latin typeface="Tahoma"/>
                <a:cs typeface="Tahoma"/>
              </a:rPr>
              <a:t>For</a:t>
            </a:r>
            <a:r>
              <a:rPr sz="1867" kern="0" spc="73" dirty="0">
                <a:solidFill>
                  <a:srgbClr val="605B57"/>
                </a:solidFill>
                <a:latin typeface="Tahoma"/>
                <a:cs typeface="Tahoma"/>
              </a:rPr>
              <a:t> </a:t>
            </a:r>
            <a:r>
              <a:rPr sz="1867" kern="0" spc="13" dirty="0">
                <a:solidFill>
                  <a:srgbClr val="605B57"/>
                </a:solidFill>
                <a:latin typeface="Tahoma"/>
                <a:cs typeface="Tahoma"/>
              </a:rPr>
              <a:t>most</a:t>
            </a:r>
            <a:r>
              <a:rPr sz="1867" kern="0" spc="73" dirty="0">
                <a:solidFill>
                  <a:srgbClr val="605B57"/>
                </a:solidFill>
                <a:latin typeface="Tahoma"/>
                <a:cs typeface="Tahoma"/>
              </a:rPr>
              <a:t> </a:t>
            </a:r>
            <a:r>
              <a:rPr sz="1867" kern="0" spc="13" dirty="0">
                <a:solidFill>
                  <a:srgbClr val="605B57"/>
                </a:solidFill>
                <a:latin typeface="Tahoma"/>
                <a:cs typeface="Tahoma"/>
              </a:rPr>
              <a:t>plan</a:t>
            </a:r>
            <a:r>
              <a:rPr sz="1867" kern="0" spc="67" dirty="0">
                <a:solidFill>
                  <a:srgbClr val="605B57"/>
                </a:solidFill>
                <a:latin typeface="Tahoma"/>
                <a:cs typeface="Tahoma"/>
              </a:rPr>
              <a:t> </a:t>
            </a:r>
            <a:r>
              <a:rPr sz="1867" kern="0" spc="13" dirty="0">
                <a:solidFill>
                  <a:srgbClr val="605B57"/>
                </a:solidFill>
                <a:latin typeface="Tahoma"/>
                <a:cs typeface="Tahoma"/>
              </a:rPr>
              <a:t>members,</a:t>
            </a:r>
            <a:r>
              <a:rPr sz="1867" kern="0" spc="73" dirty="0">
                <a:solidFill>
                  <a:srgbClr val="605B57"/>
                </a:solidFill>
                <a:latin typeface="Tahoma"/>
                <a:cs typeface="Tahoma"/>
              </a:rPr>
              <a:t> </a:t>
            </a:r>
            <a:r>
              <a:rPr sz="1867" kern="0" spc="13" dirty="0">
                <a:solidFill>
                  <a:srgbClr val="605B57"/>
                </a:solidFill>
                <a:latin typeface="Tahoma"/>
                <a:cs typeface="Tahoma"/>
              </a:rPr>
              <a:t>there</a:t>
            </a:r>
            <a:r>
              <a:rPr sz="1867" kern="0" spc="73" dirty="0">
                <a:solidFill>
                  <a:srgbClr val="605B57"/>
                </a:solidFill>
                <a:latin typeface="Tahoma"/>
                <a:cs typeface="Tahoma"/>
              </a:rPr>
              <a:t> </a:t>
            </a:r>
            <a:r>
              <a:rPr sz="1867" kern="0" spc="13" dirty="0">
                <a:solidFill>
                  <a:srgbClr val="605B57"/>
                </a:solidFill>
                <a:latin typeface="Tahoma"/>
                <a:cs typeface="Tahoma"/>
              </a:rPr>
              <a:t>will</a:t>
            </a:r>
            <a:r>
              <a:rPr sz="1867" kern="0" spc="80" dirty="0">
                <a:solidFill>
                  <a:srgbClr val="605B57"/>
                </a:solidFill>
                <a:latin typeface="Tahoma"/>
                <a:cs typeface="Tahoma"/>
              </a:rPr>
              <a:t> </a:t>
            </a:r>
            <a:r>
              <a:rPr sz="1867" kern="0" spc="100" dirty="0">
                <a:solidFill>
                  <a:srgbClr val="605B57"/>
                </a:solidFill>
                <a:latin typeface="Tahoma"/>
                <a:cs typeface="Tahoma"/>
              </a:rPr>
              <a:t>be</a:t>
            </a:r>
            <a:r>
              <a:rPr sz="1867" kern="0" spc="73" dirty="0">
                <a:solidFill>
                  <a:srgbClr val="605B57"/>
                </a:solidFill>
                <a:latin typeface="Tahoma"/>
                <a:cs typeface="Tahoma"/>
              </a:rPr>
              <a:t> </a:t>
            </a:r>
            <a:r>
              <a:rPr sz="1867" kern="0" spc="13" dirty="0">
                <a:solidFill>
                  <a:srgbClr val="605B57"/>
                </a:solidFill>
                <a:latin typeface="Tahoma"/>
                <a:cs typeface="Tahoma"/>
              </a:rPr>
              <a:t>little</a:t>
            </a:r>
            <a:r>
              <a:rPr sz="1867" kern="0" spc="73" dirty="0">
                <a:solidFill>
                  <a:srgbClr val="605B57"/>
                </a:solidFill>
                <a:latin typeface="Tahoma"/>
                <a:cs typeface="Tahoma"/>
              </a:rPr>
              <a:t> </a:t>
            </a:r>
            <a:r>
              <a:rPr sz="1867" kern="0" spc="13" dirty="0">
                <a:solidFill>
                  <a:srgbClr val="605B57"/>
                </a:solidFill>
                <a:latin typeface="Tahoma"/>
                <a:cs typeface="Tahoma"/>
              </a:rPr>
              <a:t>to</a:t>
            </a:r>
            <a:r>
              <a:rPr sz="1867" kern="0" spc="73" dirty="0">
                <a:solidFill>
                  <a:srgbClr val="605B57"/>
                </a:solidFill>
                <a:latin typeface="Tahoma"/>
                <a:cs typeface="Tahoma"/>
              </a:rPr>
              <a:t> no </a:t>
            </a:r>
            <a:r>
              <a:rPr sz="1867" kern="0" spc="60" dirty="0">
                <a:solidFill>
                  <a:srgbClr val="605B57"/>
                </a:solidFill>
                <a:latin typeface="Tahoma"/>
                <a:cs typeface="Tahoma"/>
              </a:rPr>
              <a:t>change. </a:t>
            </a:r>
            <a:r>
              <a:rPr sz="1867" kern="0" spc="107" dirty="0">
                <a:solidFill>
                  <a:srgbClr val="605B57"/>
                </a:solidFill>
                <a:latin typeface="Tahoma"/>
                <a:cs typeface="Tahoma"/>
              </a:rPr>
              <a:t>Go</a:t>
            </a:r>
            <a:r>
              <a:rPr sz="1867" kern="0" spc="80" dirty="0">
                <a:solidFill>
                  <a:srgbClr val="605B57"/>
                </a:solidFill>
                <a:latin typeface="Tahoma"/>
                <a:cs typeface="Tahoma"/>
              </a:rPr>
              <a:t> </a:t>
            </a:r>
            <a:r>
              <a:rPr sz="1867" kern="0" dirty="0">
                <a:solidFill>
                  <a:srgbClr val="605B57"/>
                </a:solidFill>
                <a:latin typeface="Tahoma"/>
                <a:cs typeface="Tahoma"/>
              </a:rPr>
              <a:t>to</a:t>
            </a:r>
            <a:r>
              <a:rPr sz="1867" kern="0" spc="80" dirty="0">
                <a:solidFill>
                  <a:srgbClr val="605B57"/>
                </a:solidFill>
                <a:latin typeface="Tahoma"/>
                <a:cs typeface="Tahoma"/>
              </a:rPr>
              <a:t> </a:t>
            </a:r>
            <a:r>
              <a:rPr sz="1867" kern="0" dirty="0">
                <a:solidFill>
                  <a:srgbClr val="605B57"/>
                </a:solidFill>
                <a:latin typeface="Tahoma"/>
                <a:cs typeface="Tahoma"/>
              </a:rPr>
              <a:t>your</a:t>
            </a:r>
            <a:r>
              <a:rPr sz="1867" kern="0" spc="80" dirty="0">
                <a:solidFill>
                  <a:srgbClr val="605B57"/>
                </a:solidFill>
                <a:latin typeface="Tahoma"/>
                <a:cs typeface="Tahoma"/>
              </a:rPr>
              <a:t> </a:t>
            </a:r>
            <a:r>
              <a:rPr sz="1867" kern="0" dirty="0">
                <a:solidFill>
                  <a:srgbClr val="605B57"/>
                </a:solidFill>
                <a:latin typeface="Tahoma"/>
                <a:cs typeface="Tahoma"/>
              </a:rPr>
              <a:t>usual</a:t>
            </a:r>
            <a:r>
              <a:rPr sz="1867" kern="0" spc="80" dirty="0">
                <a:solidFill>
                  <a:srgbClr val="605B57"/>
                </a:solidFill>
                <a:latin typeface="Tahoma"/>
                <a:cs typeface="Tahoma"/>
              </a:rPr>
              <a:t> </a:t>
            </a:r>
            <a:r>
              <a:rPr sz="1867" kern="0" spc="73" dirty="0">
                <a:solidFill>
                  <a:srgbClr val="605B57"/>
                </a:solidFill>
                <a:latin typeface="Tahoma"/>
                <a:cs typeface="Tahoma"/>
              </a:rPr>
              <a:t>pharmacy</a:t>
            </a:r>
            <a:r>
              <a:rPr sz="1867" kern="0" spc="80" dirty="0">
                <a:solidFill>
                  <a:srgbClr val="605B57"/>
                </a:solidFill>
                <a:latin typeface="Tahoma"/>
                <a:cs typeface="Tahoma"/>
              </a:rPr>
              <a:t> </a:t>
            </a:r>
            <a:r>
              <a:rPr sz="1867" kern="0" spc="73" dirty="0">
                <a:solidFill>
                  <a:srgbClr val="605B57"/>
                </a:solidFill>
                <a:latin typeface="Tahoma"/>
                <a:cs typeface="Tahoma"/>
              </a:rPr>
              <a:t>and</a:t>
            </a:r>
            <a:r>
              <a:rPr sz="1867" kern="0" spc="80" dirty="0">
                <a:solidFill>
                  <a:srgbClr val="605B57"/>
                </a:solidFill>
                <a:latin typeface="Tahoma"/>
                <a:cs typeface="Tahoma"/>
              </a:rPr>
              <a:t> </a:t>
            </a:r>
            <a:r>
              <a:rPr sz="1867" kern="0" dirty="0">
                <a:solidFill>
                  <a:srgbClr val="605B57"/>
                </a:solidFill>
                <a:latin typeface="Tahoma"/>
                <a:cs typeface="Tahoma"/>
              </a:rPr>
              <a:t>get</a:t>
            </a:r>
            <a:r>
              <a:rPr sz="1867" kern="0" spc="80" dirty="0">
                <a:solidFill>
                  <a:srgbClr val="605B57"/>
                </a:solidFill>
                <a:latin typeface="Tahoma"/>
                <a:cs typeface="Tahoma"/>
              </a:rPr>
              <a:t> </a:t>
            </a:r>
            <a:r>
              <a:rPr sz="1867" kern="0" dirty="0">
                <a:solidFill>
                  <a:srgbClr val="605B57"/>
                </a:solidFill>
                <a:latin typeface="Tahoma"/>
                <a:cs typeface="Tahoma"/>
              </a:rPr>
              <a:t>your</a:t>
            </a:r>
            <a:r>
              <a:rPr sz="1867" kern="0" spc="80" dirty="0">
                <a:solidFill>
                  <a:srgbClr val="605B57"/>
                </a:solidFill>
                <a:latin typeface="Tahoma"/>
                <a:cs typeface="Tahoma"/>
              </a:rPr>
              <a:t> </a:t>
            </a:r>
            <a:r>
              <a:rPr sz="1867" kern="0" spc="-13" dirty="0">
                <a:solidFill>
                  <a:srgbClr val="605B57"/>
                </a:solidFill>
                <a:latin typeface="Tahoma"/>
                <a:cs typeface="Tahoma"/>
              </a:rPr>
              <a:t>medications.</a:t>
            </a:r>
            <a:endParaRPr sz="1867" kern="0">
              <a:solidFill>
                <a:sysClr val="windowText" lastClr="000000"/>
              </a:solidFill>
              <a:latin typeface="Tahoma"/>
              <a:cs typeface="Tahoma"/>
            </a:endParaRPr>
          </a:p>
        </p:txBody>
      </p:sp>
      <p:grpSp>
        <p:nvGrpSpPr>
          <p:cNvPr id="6" name="object 6"/>
          <p:cNvGrpSpPr/>
          <p:nvPr/>
        </p:nvGrpSpPr>
        <p:grpSpPr>
          <a:xfrm>
            <a:off x="4326721" y="2442300"/>
            <a:ext cx="3539067" cy="2993813"/>
            <a:chOff x="3245041" y="1831725"/>
            <a:chExt cx="2654300" cy="2245360"/>
          </a:xfrm>
        </p:grpSpPr>
        <p:sp>
          <p:nvSpPr>
            <p:cNvPr id="7" name="object 7"/>
            <p:cNvSpPr/>
            <p:nvPr/>
          </p:nvSpPr>
          <p:spPr>
            <a:xfrm>
              <a:off x="3247266" y="1831725"/>
              <a:ext cx="2651760" cy="2245360"/>
            </a:xfrm>
            <a:custGeom>
              <a:avLst/>
              <a:gdLst/>
              <a:ahLst/>
              <a:cxnLst/>
              <a:rect l="l" t="t" r="r" b="b"/>
              <a:pathLst>
                <a:path w="2651760" h="2245360">
                  <a:moveTo>
                    <a:pt x="2524127" y="2245199"/>
                  </a:moveTo>
                  <a:lnTo>
                    <a:pt x="127572" y="2245199"/>
                  </a:lnTo>
                  <a:lnTo>
                    <a:pt x="77915" y="2235174"/>
                  </a:lnTo>
                  <a:lnTo>
                    <a:pt x="37365" y="2207834"/>
                  </a:lnTo>
                  <a:lnTo>
                    <a:pt x="10025" y="2167284"/>
                  </a:lnTo>
                  <a:lnTo>
                    <a:pt x="0" y="2117627"/>
                  </a:lnTo>
                  <a:lnTo>
                    <a:pt x="0" y="127572"/>
                  </a:lnTo>
                  <a:lnTo>
                    <a:pt x="10025" y="77915"/>
                  </a:lnTo>
                  <a:lnTo>
                    <a:pt x="37365" y="37365"/>
                  </a:lnTo>
                  <a:lnTo>
                    <a:pt x="77915" y="10025"/>
                  </a:lnTo>
                  <a:lnTo>
                    <a:pt x="127572" y="0"/>
                  </a:lnTo>
                  <a:lnTo>
                    <a:pt x="2524127" y="0"/>
                  </a:lnTo>
                  <a:lnTo>
                    <a:pt x="2572947" y="9710"/>
                  </a:lnTo>
                  <a:lnTo>
                    <a:pt x="2614335" y="37364"/>
                  </a:lnTo>
                  <a:lnTo>
                    <a:pt x="2641989" y="78752"/>
                  </a:lnTo>
                  <a:lnTo>
                    <a:pt x="2651699" y="127572"/>
                  </a:lnTo>
                  <a:lnTo>
                    <a:pt x="2651699" y="2117627"/>
                  </a:lnTo>
                  <a:lnTo>
                    <a:pt x="2641674" y="2167284"/>
                  </a:lnTo>
                  <a:lnTo>
                    <a:pt x="2614334" y="2207834"/>
                  </a:lnTo>
                  <a:lnTo>
                    <a:pt x="2573784" y="2235174"/>
                  </a:lnTo>
                  <a:lnTo>
                    <a:pt x="2524127" y="2245199"/>
                  </a:lnTo>
                  <a:close/>
                </a:path>
              </a:pathLst>
            </a:custGeom>
            <a:solidFill>
              <a:srgbClr val="066482"/>
            </a:solidFill>
          </p:spPr>
          <p:txBody>
            <a:bodyPr wrap="square" lIns="0" tIns="0" rIns="0" bIns="0" rtlCol="0"/>
            <a:lstStyle/>
            <a:p>
              <a:pPr defTabSz="1219170"/>
              <a:endParaRPr sz="2400" kern="0">
                <a:solidFill>
                  <a:sysClr val="windowText" lastClr="000000"/>
                </a:solidFill>
              </a:endParaRPr>
            </a:p>
          </p:txBody>
        </p:sp>
        <p:sp>
          <p:nvSpPr>
            <p:cNvPr id="8" name="object 8"/>
            <p:cNvSpPr/>
            <p:nvPr/>
          </p:nvSpPr>
          <p:spPr>
            <a:xfrm>
              <a:off x="3245041" y="1868713"/>
              <a:ext cx="2651760" cy="2207260"/>
            </a:xfrm>
            <a:custGeom>
              <a:avLst/>
              <a:gdLst/>
              <a:ahLst/>
              <a:cxnLst/>
              <a:rect l="l" t="t" r="r" b="b"/>
              <a:pathLst>
                <a:path w="2651760" h="2207260">
                  <a:moveTo>
                    <a:pt x="2526292" y="2207099"/>
                  </a:moveTo>
                  <a:lnTo>
                    <a:pt x="125407" y="2207099"/>
                  </a:lnTo>
                  <a:lnTo>
                    <a:pt x="76593" y="2197244"/>
                  </a:lnTo>
                  <a:lnTo>
                    <a:pt x="36731" y="2170368"/>
                  </a:lnTo>
                  <a:lnTo>
                    <a:pt x="9855" y="2130506"/>
                  </a:lnTo>
                  <a:lnTo>
                    <a:pt x="0" y="2081692"/>
                  </a:lnTo>
                  <a:lnTo>
                    <a:pt x="0" y="125407"/>
                  </a:lnTo>
                  <a:lnTo>
                    <a:pt x="9855" y="76593"/>
                  </a:lnTo>
                  <a:lnTo>
                    <a:pt x="36731" y="36730"/>
                  </a:lnTo>
                  <a:lnTo>
                    <a:pt x="76593" y="9855"/>
                  </a:lnTo>
                  <a:lnTo>
                    <a:pt x="125407" y="0"/>
                  </a:lnTo>
                  <a:lnTo>
                    <a:pt x="2526292" y="0"/>
                  </a:lnTo>
                  <a:lnTo>
                    <a:pt x="2574284" y="9546"/>
                  </a:lnTo>
                  <a:lnTo>
                    <a:pt x="2614969" y="36730"/>
                  </a:lnTo>
                  <a:lnTo>
                    <a:pt x="2642153" y="77416"/>
                  </a:lnTo>
                  <a:lnTo>
                    <a:pt x="2651699" y="125407"/>
                  </a:lnTo>
                  <a:lnTo>
                    <a:pt x="2651699" y="2081692"/>
                  </a:lnTo>
                  <a:lnTo>
                    <a:pt x="2641844" y="2130506"/>
                  </a:lnTo>
                  <a:lnTo>
                    <a:pt x="2614969" y="2170368"/>
                  </a:lnTo>
                  <a:lnTo>
                    <a:pt x="2575106" y="2197244"/>
                  </a:lnTo>
                  <a:lnTo>
                    <a:pt x="2526292" y="2207099"/>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pic>
          <p:nvPicPr>
            <p:cNvPr id="9" name="object 9"/>
            <p:cNvPicPr/>
            <p:nvPr/>
          </p:nvPicPr>
          <p:blipFill>
            <a:blip r:embed="rId3" cstate="print"/>
            <a:stretch>
              <a:fillRect/>
            </a:stretch>
          </p:blipFill>
          <p:spPr>
            <a:xfrm>
              <a:off x="3355849" y="2035622"/>
              <a:ext cx="692399" cy="690899"/>
            </a:xfrm>
            <a:prstGeom prst="rect">
              <a:avLst/>
            </a:prstGeom>
          </p:spPr>
        </p:pic>
      </p:grpSp>
      <p:grpSp>
        <p:nvGrpSpPr>
          <p:cNvPr id="10" name="object 10"/>
          <p:cNvGrpSpPr/>
          <p:nvPr/>
        </p:nvGrpSpPr>
        <p:grpSpPr>
          <a:xfrm>
            <a:off x="312232" y="2442300"/>
            <a:ext cx="3539067" cy="2993813"/>
            <a:chOff x="234174" y="1831725"/>
            <a:chExt cx="2654300" cy="2245360"/>
          </a:xfrm>
        </p:grpSpPr>
        <p:sp>
          <p:nvSpPr>
            <p:cNvPr id="11" name="object 11"/>
            <p:cNvSpPr/>
            <p:nvPr/>
          </p:nvSpPr>
          <p:spPr>
            <a:xfrm>
              <a:off x="236399" y="1831725"/>
              <a:ext cx="2651760" cy="2245360"/>
            </a:xfrm>
            <a:custGeom>
              <a:avLst/>
              <a:gdLst/>
              <a:ahLst/>
              <a:cxnLst/>
              <a:rect l="l" t="t" r="r" b="b"/>
              <a:pathLst>
                <a:path w="2651760" h="2245360">
                  <a:moveTo>
                    <a:pt x="2524127" y="2245199"/>
                  </a:moveTo>
                  <a:lnTo>
                    <a:pt x="127572" y="2245199"/>
                  </a:lnTo>
                  <a:lnTo>
                    <a:pt x="77915" y="2235174"/>
                  </a:lnTo>
                  <a:lnTo>
                    <a:pt x="37365" y="2207834"/>
                  </a:lnTo>
                  <a:lnTo>
                    <a:pt x="10025" y="2167284"/>
                  </a:lnTo>
                  <a:lnTo>
                    <a:pt x="0" y="2117627"/>
                  </a:lnTo>
                  <a:lnTo>
                    <a:pt x="0" y="127572"/>
                  </a:lnTo>
                  <a:lnTo>
                    <a:pt x="10025" y="77915"/>
                  </a:lnTo>
                  <a:lnTo>
                    <a:pt x="37365" y="37365"/>
                  </a:lnTo>
                  <a:lnTo>
                    <a:pt x="77915" y="10025"/>
                  </a:lnTo>
                  <a:lnTo>
                    <a:pt x="127572" y="0"/>
                  </a:lnTo>
                  <a:lnTo>
                    <a:pt x="2524127" y="0"/>
                  </a:lnTo>
                  <a:lnTo>
                    <a:pt x="2572947" y="9710"/>
                  </a:lnTo>
                  <a:lnTo>
                    <a:pt x="2614334" y="37364"/>
                  </a:lnTo>
                  <a:lnTo>
                    <a:pt x="2641989" y="78752"/>
                  </a:lnTo>
                  <a:lnTo>
                    <a:pt x="2651699" y="127572"/>
                  </a:lnTo>
                  <a:lnTo>
                    <a:pt x="2651699" y="2117627"/>
                  </a:lnTo>
                  <a:lnTo>
                    <a:pt x="2641674" y="2167284"/>
                  </a:lnTo>
                  <a:lnTo>
                    <a:pt x="2614334" y="2207834"/>
                  </a:lnTo>
                  <a:lnTo>
                    <a:pt x="2573784" y="2235174"/>
                  </a:lnTo>
                  <a:lnTo>
                    <a:pt x="2524127" y="2245199"/>
                  </a:lnTo>
                  <a:close/>
                </a:path>
              </a:pathLst>
            </a:custGeom>
            <a:solidFill>
              <a:srgbClr val="F65E00"/>
            </a:solidFill>
          </p:spPr>
          <p:txBody>
            <a:bodyPr wrap="square" lIns="0" tIns="0" rIns="0" bIns="0" rtlCol="0"/>
            <a:lstStyle/>
            <a:p>
              <a:pPr defTabSz="1219170"/>
              <a:endParaRPr sz="2400" kern="0">
                <a:solidFill>
                  <a:sysClr val="windowText" lastClr="000000"/>
                </a:solidFill>
              </a:endParaRPr>
            </a:p>
          </p:txBody>
        </p:sp>
        <p:sp>
          <p:nvSpPr>
            <p:cNvPr id="12" name="object 12"/>
            <p:cNvSpPr/>
            <p:nvPr/>
          </p:nvSpPr>
          <p:spPr>
            <a:xfrm>
              <a:off x="234174" y="1868713"/>
              <a:ext cx="2651760" cy="2207260"/>
            </a:xfrm>
            <a:custGeom>
              <a:avLst/>
              <a:gdLst/>
              <a:ahLst/>
              <a:cxnLst/>
              <a:rect l="l" t="t" r="r" b="b"/>
              <a:pathLst>
                <a:path w="2651760" h="2207260">
                  <a:moveTo>
                    <a:pt x="2526292" y="2207099"/>
                  </a:moveTo>
                  <a:lnTo>
                    <a:pt x="125407" y="2207099"/>
                  </a:lnTo>
                  <a:lnTo>
                    <a:pt x="76593" y="2197244"/>
                  </a:lnTo>
                  <a:lnTo>
                    <a:pt x="36730" y="2170368"/>
                  </a:lnTo>
                  <a:lnTo>
                    <a:pt x="9855" y="2130506"/>
                  </a:lnTo>
                  <a:lnTo>
                    <a:pt x="0" y="2081692"/>
                  </a:lnTo>
                  <a:lnTo>
                    <a:pt x="0" y="125407"/>
                  </a:lnTo>
                  <a:lnTo>
                    <a:pt x="9855" y="76593"/>
                  </a:lnTo>
                  <a:lnTo>
                    <a:pt x="36730" y="36730"/>
                  </a:lnTo>
                  <a:lnTo>
                    <a:pt x="76593" y="9855"/>
                  </a:lnTo>
                  <a:lnTo>
                    <a:pt x="125407" y="0"/>
                  </a:lnTo>
                  <a:lnTo>
                    <a:pt x="2526292" y="0"/>
                  </a:lnTo>
                  <a:lnTo>
                    <a:pt x="2574283" y="9546"/>
                  </a:lnTo>
                  <a:lnTo>
                    <a:pt x="2614968" y="36730"/>
                  </a:lnTo>
                  <a:lnTo>
                    <a:pt x="2642153" y="77416"/>
                  </a:lnTo>
                  <a:lnTo>
                    <a:pt x="2651699" y="125407"/>
                  </a:lnTo>
                  <a:lnTo>
                    <a:pt x="2651699" y="2081692"/>
                  </a:lnTo>
                  <a:lnTo>
                    <a:pt x="2641844" y="2130506"/>
                  </a:lnTo>
                  <a:lnTo>
                    <a:pt x="2614968" y="2170368"/>
                  </a:lnTo>
                  <a:lnTo>
                    <a:pt x="2575106" y="2197244"/>
                  </a:lnTo>
                  <a:lnTo>
                    <a:pt x="2526292" y="2207099"/>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pic>
          <p:nvPicPr>
            <p:cNvPr id="13" name="object 13"/>
            <p:cNvPicPr/>
            <p:nvPr/>
          </p:nvPicPr>
          <p:blipFill>
            <a:blip r:embed="rId4" cstate="print"/>
            <a:stretch>
              <a:fillRect/>
            </a:stretch>
          </p:blipFill>
          <p:spPr>
            <a:xfrm>
              <a:off x="327675" y="2035622"/>
              <a:ext cx="687068" cy="690899"/>
            </a:xfrm>
            <a:prstGeom prst="rect">
              <a:avLst/>
            </a:prstGeom>
          </p:spPr>
        </p:pic>
      </p:grpSp>
      <p:grpSp>
        <p:nvGrpSpPr>
          <p:cNvPr id="14" name="object 14"/>
          <p:cNvGrpSpPr/>
          <p:nvPr/>
        </p:nvGrpSpPr>
        <p:grpSpPr>
          <a:xfrm>
            <a:off x="8341227" y="2442300"/>
            <a:ext cx="3539067" cy="2993813"/>
            <a:chOff x="6255920" y="1831725"/>
            <a:chExt cx="2654300" cy="2245360"/>
          </a:xfrm>
        </p:grpSpPr>
        <p:sp>
          <p:nvSpPr>
            <p:cNvPr id="15" name="object 15"/>
            <p:cNvSpPr/>
            <p:nvPr/>
          </p:nvSpPr>
          <p:spPr>
            <a:xfrm>
              <a:off x="6258145" y="1831725"/>
              <a:ext cx="2651760" cy="2245360"/>
            </a:xfrm>
            <a:custGeom>
              <a:avLst/>
              <a:gdLst/>
              <a:ahLst/>
              <a:cxnLst/>
              <a:rect l="l" t="t" r="r" b="b"/>
              <a:pathLst>
                <a:path w="2651759" h="2245360">
                  <a:moveTo>
                    <a:pt x="2524128" y="2245199"/>
                  </a:moveTo>
                  <a:lnTo>
                    <a:pt x="127572" y="2245199"/>
                  </a:lnTo>
                  <a:lnTo>
                    <a:pt x="77915" y="2235174"/>
                  </a:lnTo>
                  <a:lnTo>
                    <a:pt x="37365" y="2207834"/>
                  </a:lnTo>
                  <a:lnTo>
                    <a:pt x="10025" y="2167284"/>
                  </a:lnTo>
                  <a:lnTo>
                    <a:pt x="0" y="2117627"/>
                  </a:lnTo>
                  <a:lnTo>
                    <a:pt x="0" y="127572"/>
                  </a:lnTo>
                  <a:lnTo>
                    <a:pt x="10025" y="77915"/>
                  </a:lnTo>
                  <a:lnTo>
                    <a:pt x="37365" y="37365"/>
                  </a:lnTo>
                  <a:lnTo>
                    <a:pt x="77915" y="10025"/>
                  </a:lnTo>
                  <a:lnTo>
                    <a:pt x="127572" y="0"/>
                  </a:lnTo>
                  <a:lnTo>
                    <a:pt x="2524128" y="0"/>
                  </a:lnTo>
                  <a:lnTo>
                    <a:pt x="2572947" y="9710"/>
                  </a:lnTo>
                  <a:lnTo>
                    <a:pt x="2614335" y="37364"/>
                  </a:lnTo>
                  <a:lnTo>
                    <a:pt x="2641989" y="78752"/>
                  </a:lnTo>
                  <a:lnTo>
                    <a:pt x="2651699" y="127572"/>
                  </a:lnTo>
                  <a:lnTo>
                    <a:pt x="2651699" y="2117627"/>
                  </a:lnTo>
                  <a:lnTo>
                    <a:pt x="2641674" y="2167284"/>
                  </a:lnTo>
                  <a:lnTo>
                    <a:pt x="2614335" y="2207834"/>
                  </a:lnTo>
                  <a:lnTo>
                    <a:pt x="2573785" y="2235174"/>
                  </a:lnTo>
                  <a:lnTo>
                    <a:pt x="2524128" y="2245199"/>
                  </a:lnTo>
                  <a:close/>
                </a:path>
              </a:pathLst>
            </a:custGeom>
            <a:solidFill>
              <a:srgbClr val="207337"/>
            </a:solidFill>
          </p:spPr>
          <p:txBody>
            <a:bodyPr wrap="square" lIns="0" tIns="0" rIns="0" bIns="0" rtlCol="0"/>
            <a:lstStyle/>
            <a:p>
              <a:pPr defTabSz="1219170"/>
              <a:endParaRPr sz="2400" kern="0">
                <a:solidFill>
                  <a:sysClr val="windowText" lastClr="000000"/>
                </a:solidFill>
              </a:endParaRPr>
            </a:p>
          </p:txBody>
        </p:sp>
        <p:sp>
          <p:nvSpPr>
            <p:cNvPr id="16" name="object 16"/>
            <p:cNvSpPr/>
            <p:nvPr/>
          </p:nvSpPr>
          <p:spPr>
            <a:xfrm>
              <a:off x="6255920" y="1868713"/>
              <a:ext cx="2651760" cy="2207260"/>
            </a:xfrm>
            <a:custGeom>
              <a:avLst/>
              <a:gdLst/>
              <a:ahLst/>
              <a:cxnLst/>
              <a:rect l="l" t="t" r="r" b="b"/>
              <a:pathLst>
                <a:path w="2651759" h="2207260">
                  <a:moveTo>
                    <a:pt x="2526292" y="2207099"/>
                  </a:moveTo>
                  <a:lnTo>
                    <a:pt x="125407" y="2207099"/>
                  </a:lnTo>
                  <a:lnTo>
                    <a:pt x="76593" y="2197244"/>
                  </a:lnTo>
                  <a:lnTo>
                    <a:pt x="36731" y="2170368"/>
                  </a:lnTo>
                  <a:lnTo>
                    <a:pt x="9855" y="2130506"/>
                  </a:lnTo>
                  <a:lnTo>
                    <a:pt x="0" y="2081692"/>
                  </a:lnTo>
                  <a:lnTo>
                    <a:pt x="0" y="125407"/>
                  </a:lnTo>
                  <a:lnTo>
                    <a:pt x="9855" y="76593"/>
                  </a:lnTo>
                  <a:lnTo>
                    <a:pt x="36731" y="36730"/>
                  </a:lnTo>
                  <a:lnTo>
                    <a:pt x="76593" y="9855"/>
                  </a:lnTo>
                  <a:lnTo>
                    <a:pt x="125407" y="0"/>
                  </a:lnTo>
                  <a:lnTo>
                    <a:pt x="2526292" y="0"/>
                  </a:lnTo>
                  <a:lnTo>
                    <a:pt x="2574284" y="9546"/>
                  </a:lnTo>
                  <a:lnTo>
                    <a:pt x="2614968" y="36730"/>
                  </a:lnTo>
                  <a:lnTo>
                    <a:pt x="2642153" y="77416"/>
                  </a:lnTo>
                  <a:lnTo>
                    <a:pt x="2651699" y="125407"/>
                  </a:lnTo>
                  <a:lnTo>
                    <a:pt x="2651699" y="2081692"/>
                  </a:lnTo>
                  <a:lnTo>
                    <a:pt x="2641844" y="2130506"/>
                  </a:lnTo>
                  <a:lnTo>
                    <a:pt x="2614969" y="2170368"/>
                  </a:lnTo>
                  <a:lnTo>
                    <a:pt x="2575107" y="2197244"/>
                  </a:lnTo>
                  <a:lnTo>
                    <a:pt x="2526292" y="2207099"/>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pic>
          <p:nvPicPr>
            <p:cNvPr id="17" name="object 17"/>
            <p:cNvPicPr/>
            <p:nvPr/>
          </p:nvPicPr>
          <p:blipFill>
            <a:blip r:embed="rId5" cstate="print"/>
            <a:stretch>
              <a:fillRect/>
            </a:stretch>
          </p:blipFill>
          <p:spPr>
            <a:xfrm>
              <a:off x="6354975" y="2035625"/>
              <a:ext cx="692399" cy="690899"/>
            </a:xfrm>
            <a:prstGeom prst="rect">
              <a:avLst/>
            </a:prstGeom>
          </p:spPr>
        </p:pic>
      </p:grpSp>
      <p:sp>
        <p:nvSpPr>
          <p:cNvPr id="18" name="object 18"/>
          <p:cNvSpPr txBox="1"/>
          <p:nvPr/>
        </p:nvSpPr>
        <p:spPr>
          <a:xfrm>
            <a:off x="498499" y="3558104"/>
            <a:ext cx="2657685" cy="1044453"/>
          </a:xfrm>
          <a:prstGeom prst="rect">
            <a:avLst/>
          </a:prstGeom>
        </p:spPr>
        <p:txBody>
          <a:bodyPr vert="horz" wrap="square" lIns="0" tIns="205740" rIns="0" bIns="0" rtlCol="0">
            <a:spAutoFit/>
          </a:bodyPr>
          <a:lstStyle/>
          <a:p>
            <a:pPr marL="16933" defTabSz="1219170">
              <a:spcBef>
                <a:spcPts val="1620"/>
              </a:spcBef>
            </a:pPr>
            <a:r>
              <a:rPr sz="2400" kern="0" spc="147" dirty="0">
                <a:solidFill>
                  <a:srgbClr val="2B2927"/>
                </a:solidFill>
                <a:latin typeface="Tahoma"/>
                <a:cs typeface="Tahoma"/>
              </a:rPr>
              <a:t>Member</a:t>
            </a:r>
            <a:r>
              <a:rPr sz="2400" kern="0" spc="-93" dirty="0">
                <a:solidFill>
                  <a:srgbClr val="2B2927"/>
                </a:solidFill>
                <a:latin typeface="Tahoma"/>
                <a:cs typeface="Tahoma"/>
              </a:rPr>
              <a:t> </a:t>
            </a:r>
            <a:r>
              <a:rPr sz="2400" kern="0" spc="-87" dirty="0">
                <a:solidFill>
                  <a:srgbClr val="2B2927"/>
                </a:solidFill>
                <a:latin typeface="Tahoma"/>
                <a:cs typeface="Tahoma"/>
              </a:rPr>
              <a:t>ID </a:t>
            </a:r>
            <a:r>
              <a:rPr sz="2400" kern="0" spc="107" dirty="0">
                <a:solidFill>
                  <a:srgbClr val="2B2927"/>
                </a:solidFill>
                <a:latin typeface="Tahoma"/>
                <a:cs typeface="Tahoma"/>
              </a:rPr>
              <a:t>Card</a:t>
            </a:r>
            <a:endParaRPr sz="2400" kern="0">
              <a:solidFill>
                <a:sysClr val="windowText" lastClr="000000"/>
              </a:solidFill>
              <a:latin typeface="Tahoma"/>
              <a:cs typeface="Tahoma"/>
            </a:endParaRPr>
          </a:p>
          <a:p>
            <a:pPr marL="16933" marR="6773" defTabSz="1219170">
              <a:lnSpc>
                <a:spcPct val="114999"/>
              </a:lnSpc>
              <a:spcBef>
                <a:spcPts val="533"/>
              </a:spcBef>
            </a:pPr>
            <a:r>
              <a:rPr sz="1200" kern="0" dirty="0">
                <a:solidFill>
                  <a:srgbClr val="605B57"/>
                </a:solidFill>
                <a:latin typeface="Tahoma"/>
                <a:cs typeface="Tahoma"/>
              </a:rPr>
              <a:t>Remember</a:t>
            </a:r>
            <a:r>
              <a:rPr sz="1200" kern="0" spc="147" dirty="0">
                <a:solidFill>
                  <a:srgbClr val="605B57"/>
                </a:solidFill>
                <a:latin typeface="Tahoma"/>
                <a:cs typeface="Tahoma"/>
              </a:rPr>
              <a:t> </a:t>
            </a:r>
            <a:r>
              <a:rPr sz="1200" kern="0" dirty="0">
                <a:solidFill>
                  <a:srgbClr val="605B57"/>
                </a:solidFill>
                <a:latin typeface="Tahoma"/>
                <a:cs typeface="Tahoma"/>
              </a:rPr>
              <a:t>to</a:t>
            </a:r>
            <a:r>
              <a:rPr sz="1200" kern="0" spc="152" dirty="0">
                <a:solidFill>
                  <a:srgbClr val="605B57"/>
                </a:solidFill>
                <a:latin typeface="Tahoma"/>
                <a:cs typeface="Tahoma"/>
              </a:rPr>
              <a:t> </a:t>
            </a:r>
            <a:r>
              <a:rPr sz="1200" kern="0" dirty="0">
                <a:solidFill>
                  <a:srgbClr val="605B57"/>
                </a:solidFill>
                <a:latin typeface="Tahoma"/>
                <a:cs typeface="Tahoma"/>
              </a:rPr>
              <a:t>present</a:t>
            </a:r>
            <a:r>
              <a:rPr sz="1200" kern="0" spc="152" dirty="0">
                <a:solidFill>
                  <a:srgbClr val="605B57"/>
                </a:solidFill>
                <a:latin typeface="Tahoma"/>
                <a:cs typeface="Tahoma"/>
              </a:rPr>
              <a:t> </a:t>
            </a:r>
            <a:r>
              <a:rPr sz="1200" kern="0" dirty="0">
                <a:solidFill>
                  <a:srgbClr val="605B57"/>
                </a:solidFill>
                <a:latin typeface="Tahoma"/>
                <a:cs typeface="Tahoma"/>
              </a:rPr>
              <a:t>your</a:t>
            </a:r>
            <a:r>
              <a:rPr sz="1200" kern="0" spc="152" dirty="0">
                <a:solidFill>
                  <a:srgbClr val="605B57"/>
                </a:solidFill>
                <a:latin typeface="Tahoma"/>
                <a:cs typeface="Tahoma"/>
              </a:rPr>
              <a:t> </a:t>
            </a:r>
            <a:r>
              <a:rPr sz="1200" kern="0" dirty="0">
                <a:solidFill>
                  <a:srgbClr val="605B57"/>
                </a:solidFill>
                <a:latin typeface="Tahoma"/>
                <a:cs typeface="Tahoma"/>
              </a:rPr>
              <a:t>new</a:t>
            </a:r>
            <a:r>
              <a:rPr sz="1200" kern="0" spc="147" dirty="0">
                <a:solidFill>
                  <a:srgbClr val="605B57"/>
                </a:solidFill>
                <a:latin typeface="Tahoma"/>
                <a:cs typeface="Tahoma"/>
              </a:rPr>
              <a:t> </a:t>
            </a:r>
            <a:r>
              <a:rPr sz="1200" kern="0" spc="-27" dirty="0">
                <a:solidFill>
                  <a:srgbClr val="605B57"/>
                </a:solidFill>
                <a:latin typeface="Tahoma"/>
                <a:cs typeface="Tahoma"/>
              </a:rPr>
              <a:t>card </a:t>
            </a:r>
            <a:r>
              <a:rPr sz="1200" kern="0" dirty="0">
                <a:solidFill>
                  <a:srgbClr val="605B57"/>
                </a:solidFill>
                <a:latin typeface="Tahoma"/>
                <a:cs typeface="Tahoma"/>
              </a:rPr>
              <a:t>at</a:t>
            </a:r>
            <a:r>
              <a:rPr sz="1200" kern="0" spc="13" dirty="0">
                <a:solidFill>
                  <a:srgbClr val="605B57"/>
                </a:solidFill>
                <a:latin typeface="Tahoma"/>
                <a:cs typeface="Tahoma"/>
              </a:rPr>
              <a:t> </a:t>
            </a:r>
            <a:r>
              <a:rPr sz="1200" kern="0" dirty="0">
                <a:solidFill>
                  <a:srgbClr val="605B57"/>
                </a:solidFill>
                <a:latin typeface="Tahoma"/>
                <a:cs typeface="Tahoma"/>
              </a:rPr>
              <a:t>the</a:t>
            </a:r>
            <a:r>
              <a:rPr sz="1200" kern="0" spc="13" dirty="0">
                <a:solidFill>
                  <a:srgbClr val="605B57"/>
                </a:solidFill>
                <a:latin typeface="Tahoma"/>
                <a:cs typeface="Tahoma"/>
              </a:rPr>
              <a:t> </a:t>
            </a:r>
            <a:r>
              <a:rPr sz="1200" kern="0" spc="-13" dirty="0">
                <a:solidFill>
                  <a:srgbClr val="605B57"/>
                </a:solidFill>
                <a:latin typeface="Tahoma"/>
                <a:cs typeface="Tahoma"/>
              </a:rPr>
              <a:t>pharmacy.</a:t>
            </a:r>
            <a:endParaRPr sz="1200" kern="0">
              <a:solidFill>
                <a:sysClr val="windowText" lastClr="000000"/>
              </a:solidFill>
              <a:latin typeface="Tahoma"/>
              <a:cs typeface="Tahoma"/>
            </a:endParaRPr>
          </a:p>
        </p:txBody>
      </p:sp>
      <p:sp>
        <p:nvSpPr>
          <p:cNvPr id="21" name="object 21"/>
          <p:cNvSpPr txBox="1">
            <a:spLocks noGrp="1"/>
          </p:cNvSpPr>
          <p:nvPr>
            <p:ph type="sldNum" sz="quarter" idx="7"/>
          </p:nvPr>
        </p:nvSpPr>
        <p:spPr>
          <a:xfrm>
            <a:off x="15671265" y="8507497"/>
            <a:ext cx="304827" cy="177036"/>
          </a:xfrm>
          <a:prstGeom prst="rect">
            <a:avLst/>
          </a:prstGeom>
        </p:spPr>
        <p:txBody>
          <a:bodyPr vert="horz" wrap="square" lIns="0" tIns="12700" rIns="0" bIns="0" rtlCol="0">
            <a:spAutoFit/>
          </a:bodyPr>
          <a:lstStyle/>
          <a:p>
            <a:pPr marL="77045" defTabSz="1219170">
              <a:spcBef>
                <a:spcPts val="100"/>
              </a:spcBef>
            </a:pPr>
            <a:fld id="{81D60167-4931-47E6-BA6A-407CBD079E47}" type="slidenum">
              <a:rPr kern="0" dirty="0"/>
              <a:pPr marL="77045" defTabSz="1219170">
                <a:spcBef>
                  <a:spcPts val="100"/>
                </a:spcBef>
              </a:pPr>
              <a:t>25</a:t>
            </a:fld>
            <a:endParaRPr kern="0" dirty="0"/>
          </a:p>
        </p:txBody>
      </p:sp>
      <p:sp>
        <p:nvSpPr>
          <p:cNvPr id="19" name="object 19"/>
          <p:cNvSpPr txBox="1"/>
          <p:nvPr/>
        </p:nvSpPr>
        <p:spPr>
          <a:xfrm>
            <a:off x="4457534" y="3558104"/>
            <a:ext cx="3143673" cy="1044453"/>
          </a:xfrm>
          <a:prstGeom prst="rect">
            <a:avLst/>
          </a:prstGeom>
        </p:spPr>
        <p:txBody>
          <a:bodyPr vert="horz" wrap="square" lIns="0" tIns="205740" rIns="0" bIns="0" rtlCol="0">
            <a:spAutoFit/>
          </a:bodyPr>
          <a:lstStyle/>
          <a:p>
            <a:pPr marL="16933" defTabSz="1219170">
              <a:spcBef>
                <a:spcPts val="1620"/>
              </a:spcBef>
            </a:pPr>
            <a:r>
              <a:rPr sz="2400" kern="0" spc="127" dirty="0">
                <a:solidFill>
                  <a:srgbClr val="2B2927"/>
                </a:solidFill>
                <a:latin typeface="Tahoma"/>
                <a:cs typeface="Tahoma"/>
              </a:rPr>
              <a:t>Medication</a:t>
            </a:r>
            <a:r>
              <a:rPr sz="2400" kern="0" spc="-80" dirty="0">
                <a:solidFill>
                  <a:srgbClr val="2B2927"/>
                </a:solidFill>
                <a:latin typeface="Tahoma"/>
                <a:cs typeface="Tahoma"/>
              </a:rPr>
              <a:t> </a:t>
            </a:r>
            <a:r>
              <a:rPr sz="2400" kern="0" spc="120" dirty="0">
                <a:solidFill>
                  <a:srgbClr val="2B2927"/>
                </a:solidFill>
                <a:latin typeface="Tahoma"/>
                <a:cs typeface="Tahoma"/>
              </a:rPr>
              <a:t>Coverage</a:t>
            </a:r>
            <a:endParaRPr sz="2400" kern="0">
              <a:solidFill>
                <a:sysClr val="windowText" lastClr="000000"/>
              </a:solidFill>
              <a:latin typeface="Tahoma"/>
              <a:cs typeface="Tahoma"/>
            </a:endParaRPr>
          </a:p>
          <a:p>
            <a:pPr marL="16933" marR="177796" defTabSz="1219170">
              <a:lnSpc>
                <a:spcPct val="114999"/>
              </a:lnSpc>
              <a:spcBef>
                <a:spcPts val="533"/>
              </a:spcBef>
            </a:pPr>
            <a:r>
              <a:rPr sz="1200" kern="0" dirty="0">
                <a:solidFill>
                  <a:srgbClr val="605B57"/>
                </a:solidFill>
                <a:latin typeface="Tahoma"/>
                <a:cs typeface="Tahoma"/>
              </a:rPr>
              <a:t>You</a:t>
            </a:r>
            <a:r>
              <a:rPr sz="1200" kern="0" spc="107" dirty="0">
                <a:solidFill>
                  <a:srgbClr val="605B57"/>
                </a:solidFill>
                <a:latin typeface="Tahoma"/>
                <a:cs typeface="Tahoma"/>
              </a:rPr>
              <a:t> </a:t>
            </a:r>
            <a:r>
              <a:rPr sz="1200" kern="0" spc="67" dirty="0">
                <a:solidFill>
                  <a:srgbClr val="605B57"/>
                </a:solidFill>
                <a:latin typeface="Tahoma"/>
                <a:cs typeface="Tahoma"/>
              </a:rPr>
              <a:t>can</a:t>
            </a:r>
            <a:r>
              <a:rPr sz="1200" kern="0" spc="113" dirty="0">
                <a:solidFill>
                  <a:srgbClr val="605B57"/>
                </a:solidFill>
                <a:latin typeface="Tahoma"/>
                <a:cs typeface="Tahoma"/>
              </a:rPr>
              <a:t> </a:t>
            </a:r>
            <a:r>
              <a:rPr sz="1200" kern="0" dirty="0">
                <a:solidFill>
                  <a:srgbClr val="605B57"/>
                </a:solidFill>
                <a:latin typeface="Tahoma"/>
                <a:cs typeface="Tahoma"/>
              </a:rPr>
              <a:t>find</a:t>
            </a:r>
            <a:r>
              <a:rPr sz="1200" kern="0" spc="107" dirty="0">
                <a:solidFill>
                  <a:srgbClr val="605B57"/>
                </a:solidFill>
                <a:latin typeface="Tahoma"/>
                <a:cs typeface="Tahoma"/>
              </a:rPr>
              <a:t> </a:t>
            </a:r>
            <a:r>
              <a:rPr sz="1200" kern="0" dirty="0">
                <a:solidFill>
                  <a:srgbClr val="605B57"/>
                </a:solidFill>
                <a:latin typeface="Tahoma"/>
                <a:cs typeface="Tahoma"/>
              </a:rPr>
              <a:t>your</a:t>
            </a:r>
            <a:r>
              <a:rPr sz="1200" kern="0" spc="113" dirty="0">
                <a:solidFill>
                  <a:srgbClr val="605B57"/>
                </a:solidFill>
                <a:latin typeface="Tahoma"/>
                <a:cs typeface="Tahoma"/>
              </a:rPr>
              <a:t> </a:t>
            </a:r>
            <a:r>
              <a:rPr sz="1200" kern="0" dirty="0">
                <a:solidFill>
                  <a:srgbClr val="605B57"/>
                </a:solidFill>
                <a:latin typeface="Tahoma"/>
                <a:cs typeface="Tahoma"/>
              </a:rPr>
              <a:t>formulary</a:t>
            </a:r>
            <a:r>
              <a:rPr sz="1200" kern="0" spc="107" dirty="0">
                <a:solidFill>
                  <a:srgbClr val="605B57"/>
                </a:solidFill>
                <a:latin typeface="Tahoma"/>
                <a:cs typeface="Tahoma"/>
              </a:rPr>
              <a:t> </a:t>
            </a:r>
            <a:r>
              <a:rPr sz="1200" kern="0" dirty="0">
                <a:solidFill>
                  <a:srgbClr val="605B57"/>
                </a:solidFill>
                <a:latin typeface="Tahoma"/>
                <a:cs typeface="Tahoma"/>
              </a:rPr>
              <a:t>and</a:t>
            </a:r>
            <a:r>
              <a:rPr sz="1200" kern="0" spc="113" dirty="0">
                <a:solidFill>
                  <a:srgbClr val="605B57"/>
                </a:solidFill>
                <a:latin typeface="Tahoma"/>
                <a:cs typeface="Tahoma"/>
              </a:rPr>
              <a:t> </a:t>
            </a:r>
            <a:r>
              <a:rPr sz="1200" kern="0" spc="-13" dirty="0">
                <a:solidFill>
                  <a:srgbClr val="605B57"/>
                </a:solidFill>
                <a:latin typeface="Tahoma"/>
                <a:cs typeface="Tahoma"/>
              </a:rPr>
              <a:t>benefits </a:t>
            </a:r>
            <a:r>
              <a:rPr sz="1200" kern="0" spc="27" dirty="0">
                <a:solidFill>
                  <a:srgbClr val="605B57"/>
                </a:solidFill>
                <a:latin typeface="Tahoma"/>
                <a:cs typeface="Tahoma"/>
              </a:rPr>
              <a:t>resources</a:t>
            </a:r>
            <a:r>
              <a:rPr sz="1200" kern="0" spc="87" dirty="0">
                <a:solidFill>
                  <a:srgbClr val="605B57"/>
                </a:solidFill>
                <a:latin typeface="Tahoma"/>
                <a:cs typeface="Tahoma"/>
              </a:rPr>
              <a:t> </a:t>
            </a:r>
            <a:r>
              <a:rPr sz="1200" kern="0" spc="27" dirty="0">
                <a:solidFill>
                  <a:srgbClr val="605B57"/>
                </a:solidFill>
                <a:latin typeface="Tahoma"/>
                <a:cs typeface="Tahoma"/>
              </a:rPr>
              <a:t>in</a:t>
            </a:r>
            <a:r>
              <a:rPr sz="1200" kern="0" spc="93" dirty="0">
                <a:solidFill>
                  <a:srgbClr val="605B57"/>
                </a:solidFill>
                <a:latin typeface="Tahoma"/>
                <a:cs typeface="Tahoma"/>
              </a:rPr>
              <a:t> </a:t>
            </a:r>
            <a:r>
              <a:rPr sz="1200" kern="0" spc="27" dirty="0">
                <a:solidFill>
                  <a:srgbClr val="605B57"/>
                </a:solidFill>
                <a:latin typeface="Tahoma"/>
                <a:cs typeface="Tahoma"/>
              </a:rPr>
              <a:t>our</a:t>
            </a:r>
            <a:r>
              <a:rPr sz="1200" kern="0" spc="100" dirty="0">
                <a:solidFill>
                  <a:srgbClr val="605B57"/>
                </a:solidFill>
                <a:latin typeface="Tahoma"/>
                <a:cs typeface="Tahoma"/>
              </a:rPr>
              <a:t> </a:t>
            </a:r>
            <a:r>
              <a:rPr sz="1200" u="sng" kern="0" spc="27" dirty="0">
                <a:solidFill>
                  <a:srgbClr val="F65E00"/>
                </a:solidFill>
                <a:uFill>
                  <a:solidFill>
                    <a:srgbClr val="F65E00"/>
                  </a:solidFill>
                </a:uFill>
                <a:latin typeface="Tahoma"/>
                <a:cs typeface="Tahoma"/>
                <a:hlinkClick r:id="rId6"/>
              </a:rPr>
              <a:t>Member</a:t>
            </a:r>
            <a:r>
              <a:rPr sz="1200" u="sng" kern="0" spc="87" dirty="0">
                <a:solidFill>
                  <a:srgbClr val="F65E00"/>
                </a:solidFill>
                <a:uFill>
                  <a:solidFill>
                    <a:srgbClr val="F65E00"/>
                  </a:solidFill>
                </a:uFill>
                <a:latin typeface="Tahoma"/>
                <a:cs typeface="Tahoma"/>
                <a:hlinkClick r:id="rId6"/>
              </a:rPr>
              <a:t> </a:t>
            </a:r>
            <a:r>
              <a:rPr sz="1200" u="sng" kern="0" spc="-13" dirty="0">
                <a:solidFill>
                  <a:srgbClr val="F65E00"/>
                </a:solidFill>
                <a:uFill>
                  <a:solidFill>
                    <a:srgbClr val="F65E00"/>
                  </a:solidFill>
                </a:uFill>
                <a:latin typeface="Tahoma"/>
                <a:cs typeface="Tahoma"/>
                <a:hlinkClick r:id="rId6"/>
              </a:rPr>
              <a:t>Portal</a:t>
            </a:r>
            <a:r>
              <a:rPr sz="1200" kern="0" spc="-13" dirty="0">
                <a:solidFill>
                  <a:srgbClr val="605B57"/>
                </a:solidFill>
                <a:latin typeface="Tahoma"/>
                <a:cs typeface="Tahoma"/>
              </a:rPr>
              <a:t>.</a:t>
            </a:r>
            <a:endParaRPr sz="1200" kern="0">
              <a:solidFill>
                <a:sysClr val="windowText" lastClr="000000"/>
              </a:solidFill>
              <a:latin typeface="Tahoma"/>
              <a:cs typeface="Tahoma"/>
            </a:endParaRPr>
          </a:p>
        </p:txBody>
      </p:sp>
      <p:sp>
        <p:nvSpPr>
          <p:cNvPr id="20" name="object 20"/>
          <p:cNvSpPr txBox="1"/>
          <p:nvPr/>
        </p:nvSpPr>
        <p:spPr>
          <a:xfrm>
            <a:off x="8456366" y="3558105"/>
            <a:ext cx="2877820" cy="1617879"/>
          </a:xfrm>
          <a:prstGeom prst="rect">
            <a:avLst/>
          </a:prstGeom>
        </p:spPr>
        <p:txBody>
          <a:bodyPr vert="horz" wrap="square" lIns="0" tIns="205740" rIns="0" bIns="0" rtlCol="0">
            <a:spAutoFit/>
          </a:bodyPr>
          <a:lstStyle/>
          <a:p>
            <a:pPr marL="16933" defTabSz="1219170">
              <a:spcBef>
                <a:spcPts val="1620"/>
              </a:spcBef>
            </a:pPr>
            <a:r>
              <a:rPr sz="2400" kern="0" spc="147" dirty="0">
                <a:solidFill>
                  <a:srgbClr val="2B2927"/>
                </a:solidFill>
                <a:latin typeface="Tahoma"/>
                <a:cs typeface="Tahoma"/>
              </a:rPr>
              <a:t>Member</a:t>
            </a:r>
            <a:r>
              <a:rPr sz="2400" kern="0" spc="-87" dirty="0">
                <a:solidFill>
                  <a:srgbClr val="2B2927"/>
                </a:solidFill>
                <a:latin typeface="Tahoma"/>
                <a:cs typeface="Tahoma"/>
              </a:rPr>
              <a:t> </a:t>
            </a:r>
            <a:r>
              <a:rPr sz="2400" kern="0" spc="107" dirty="0">
                <a:solidFill>
                  <a:srgbClr val="2B2927"/>
                </a:solidFill>
                <a:latin typeface="Tahoma"/>
                <a:cs typeface="Tahoma"/>
              </a:rPr>
              <a:t>Support</a:t>
            </a:r>
            <a:endParaRPr sz="2400" kern="0" dirty="0">
              <a:solidFill>
                <a:sysClr val="windowText" lastClr="000000"/>
              </a:solidFill>
              <a:latin typeface="Tahoma"/>
              <a:cs typeface="Tahoma"/>
            </a:endParaRPr>
          </a:p>
          <a:p>
            <a:pPr marL="16933" marR="6773" defTabSz="1219170">
              <a:lnSpc>
                <a:spcPct val="114999"/>
              </a:lnSpc>
              <a:spcBef>
                <a:spcPts val="533"/>
              </a:spcBef>
            </a:pPr>
            <a:r>
              <a:rPr sz="1200" kern="0" spc="27" dirty="0">
                <a:solidFill>
                  <a:srgbClr val="605B57"/>
                </a:solidFill>
                <a:latin typeface="Tahoma"/>
                <a:cs typeface="Tahoma"/>
              </a:rPr>
              <a:t>Our</a:t>
            </a:r>
            <a:r>
              <a:rPr sz="1200" kern="0" spc="87" dirty="0">
                <a:solidFill>
                  <a:srgbClr val="605B57"/>
                </a:solidFill>
                <a:latin typeface="Tahoma"/>
                <a:cs typeface="Tahoma"/>
              </a:rPr>
              <a:t> </a:t>
            </a:r>
            <a:r>
              <a:rPr sz="1200" kern="0" spc="27" dirty="0">
                <a:solidFill>
                  <a:srgbClr val="605B57"/>
                </a:solidFill>
                <a:latin typeface="Tahoma"/>
                <a:cs typeface="Tahoma"/>
              </a:rPr>
              <a:t>dedicated</a:t>
            </a:r>
            <a:r>
              <a:rPr sz="1200" kern="0" spc="87" dirty="0">
                <a:solidFill>
                  <a:srgbClr val="605B57"/>
                </a:solidFill>
                <a:latin typeface="Tahoma"/>
                <a:cs typeface="Tahoma"/>
              </a:rPr>
              <a:t> </a:t>
            </a:r>
            <a:r>
              <a:rPr sz="1200" kern="0" spc="27" dirty="0">
                <a:solidFill>
                  <a:srgbClr val="605B57"/>
                </a:solidFill>
                <a:latin typeface="Tahoma"/>
                <a:cs typeface="Tahoma"/>
              </a:rPr>
              <a:t>Member</a:t>
            </a:r>
            <a:r>
              <a:rPr sz="1200" kern="0" spc="87" dirty="0">
                <a:solidFill>
                  <a:srgbClr val="605B57"/>
                </a:solidFill>
                <a:latin typeface="Tahoma"/>
                <a:cs typeface="Tahoma"/>
              </a:rPr>
              <a:t> </a:t>
            </a:r>
            <a:r>
              <a:rPr sz="1200" kern="0" spc="27" dirty="0">
                <a:solidFill>
                  <a:srgbClr val="605B57"/>
                </a:solidFill>
                <a:latin typeface="Tahoma"/>
                <a:cs typeface="Tahoma"/>
              </a:rPr>
              <a:t>Support</a:t>
            </a:r>
            <a:r>
              <a:rPr sz="1200" kern="0" spc="87" dirty="0">
                <a:solidFill>
                  <a:srgbClr val="605B57"/>
                </a:solidFill>
                <a:latin typeface="Tahoma"/>
                <a:cs typeface="Tahoma"/>
              </a:rPr>
              <a:t> </a:t>
            </a:r>
            <a:r>
              <a:rPr sz="1200" kern="0" spc="27" dirty="0">
                <a:solidFill>
                  <a:srgbClr val="605B57"/>
                </a:solidFill>
                <a:latin typeface="Tahoma"/>
                <a:cs typeface="Tahoma"/>
              </a:rPr>
              <a:t>team</a:t>
            </a:r>
            <a:r>
              <a:rPr sz="1200" kern="0" spc="87" dirty="0">
                <a:solidFill>
                  <a:srgbClr val="605B57"/>
                </a:solidFill>
                <a:latin typeface="Tahoma"/>
                <a:cs typeface="Tahoma"/>
              </a:rPr>
              <a:t> </a:t>
            </a:r>
            <a:r>
              <a:rPr sz="1200" kern="0" spc="-33" dirty="0">
                <a:solidFill>
                  <a:srgbClr val="605B57"/>
                </a:solidFill>
                <a:latin typeface="Tahoma"/>
                <a:cs typeface="Tahoma"/>
              </a:rPr>
              <a:t>is </a:t>
            </a:r>
            <a:r>
              <a:rPr sz="1200" kern="0" spc="13" dirty="0">
                <a:solidFill>
                  <a:srgbClr val="605B57"/>
                </a:solidFill>
                <a:latin typeface="Tahoma"/>
                <a:cs typeface="Tahoma"/>
              </a:rPr>
              <a:t>available</a:t>
            </a:r>
            <a:r>
              <a:rPr sz="1200" kern="0" spc="113" dirty="0">
                <a:solidFill>
                  <a:srgbClr val="605B57"/>
                </a:solidFill>
                <a:latin typeface="Tahoma"/>
                <a:cs typeface="Tahoma"/>
              </a:rPr>
              <a:t> </a:t>
            </a:r>
            <a:r>
              <a:rPr sz="1200" kern="0" spc="13" dirty="0">
                <a:solidFill>
                  <a:srgbClr val="605B57"/>
                </a:solidFill>
                <a:latin typeface="Tahoma"/>
                <a:cs typeface="Tahoma"/>
              </a:rPr>
              <a:t>via</a:t>
            </a:r>
            <a:r>
              <a:rPr sz="1200" kern="0" spc="120" dirty="0">
                <a:solidFill>
                  <a:srgbClr val="605B57"/>
                </a:solidFill>
                <a:latin typeface="Tahoma"/>
                <a:cs typeface="Tahoma"/>
              </a:rPr>
              <a:t> </a:t>
            </a:r>
            <a:r>
              <a:rPr sz="1200" kern="0" spc="-13" dirty="0">
                <a:solidFill>
                  <a:srgbClr val="605B57"/>
                </a:solidFill>
                <a:latin typeface="Tahoma"/>
                <a:cs typeface="Tahoma"/>
              </a:rPr>
              <a:t>844.454.5201</a:t>
            </a:r>
            <a:endParaRPr sz="1200" kern="0" dirty="0">
              <a:solidFill>
                <a:sysClr val="windowText" lastClr="000000"/>
              </a:solidFill>
              <a:latin typeface="Tahoma"/>
              <a:cs typeface="Tahoma"/>
            </a:endParaRPr>
          </a:p>
          <a:p>
            <a:pPr marL="16933" marR="980415" defTabSz="1219170">
              <a:lnSpc>
                <a:spcPct val="161300"/>
              </a:lnSpc>
            </a:pPr>
            <a:r>
              <a:rPr sz="1200" kern="0" spc="87" dirty="0">
                <a:solidFill>
                  <a:srgbClr val="605B57"/>
                </a:solidFill>
                <a:latin typeface="Tahoma"/>
                <a:cs typeface="Tahoma"/>
              </a:rPr>
              <a:t>6</a:t>
            </a:r>
            <a:r>
              <a:rPr sz="1200" kern="0" dirty="0">
                <a:solidFill>
                  <a:srgbClr val="605B57"/>
                </a:solidFill>
                <a:latin typeface="Tahoma"/>
                <a:cs typeface="Tahoma"/>
              </a:rPr>
              <a:t> am </a:t>
            </a:r>
            <a:r>
              <a:rPr sz="1200" kern="0" spc="113" dirty="0">
                <a:solidFill>
                  <a:srgbClr val="605B57"/>
                </a:solidFill>
                <a:latin typeface="Tahoma"/>
                <a:cs typeface="Tahoma"/>
              </a:rPr>
              <a:t>-</a:t>
            </a:r>
            <a:r>
              <a:rPr sz="1200" kern="0" dirty="0">
                <a:solidFill>
                  <a:srgbClr val="605B57"/>
                </a:solidFill>
                <a:latin typeface="Tahoma"/>
                <a:cs typeface="Tahoma"/>
              </a:rPr>
              <a:t> 7 pm </a:t>
            </a:r>
            <a:r>
              <a:rPr lang="en-US" sz="1200" kern="0" spc="-333" dirty="0">
                <a:solidFill>
                  <a:srgbClr val="605B57"/>
                </a:solidFill>
                <a:latin typeface="Tahoma"/>
                <a:cs typeface="Tahoma"/>
              </a:rPr>
              <a:t>(    M        T    )              </a:t>
            </a:r>
            <a:r>
              <a:rPr sz="1200" kern="0" spc="87" dirty="0">
                <a:solidFill>
                  <a:srgbClr val="605B57"/>
                </a:solidFill>
                <a:latin typeface="Tahoma"/>
                <a:cs typeface="Tahoma"/>
              </a:rPr>
              <a:t>M</a:t>
            </a:r>
            <a:r>
              <a:rPr lang="en-US" sz="1200" kern="0" spc="87" dirty="0">
                <a:solidFill>
                  <a:srgbClr val="605B57"/>
                </a:solidFill>
                <a:latin typeface="Tahoma"/>
                <a:cs typeface="Tahoma"/>
              </a:rPr>
              <a:t>o</a:t>
            </a:r>
            <a:r>
              <a:rPr sz="1200" kern="0" spc="87" dirty="0">
                <a:solidFill>
                  <a:srgbClr val="605B57"/>
                </a:solidFill>
                <a:latin typeface="Tahoma"/>
                <a:cs typeface="Tahoma"/>
              </a:rPr>
              <a:t>n-</a:t>
            </a:r>
            <a:r>
              <a:rPr sz="1200" kern="0" spc="-33" dirty="0">
                <a:solidFill>
                  <a:srgbClr val="605B57"/>
                </a:solidFill>
                <a:latin typeface="Tahoma"/>
                <a:cs typeface="Tahoma"/>
              </a:rPr>
              <a:t>Fri </a:t>
            </a:r>
            <a:r>
              <a:rPr sz="1200" kern="0" spc="87" dirty="0">
                <a:solidFill>
                  <a:srgbClr val="605B57"/>
                </a:solidFill>
                <a:latin typeface="Tahoma"/>
                <a:cs typeface="Tahoma"/>
              </a:rPr>
              <a:t>9</a:t>
            </a:r>
            <a:r>
              <a:rPr sz="1200" kern="0" spc="-7" dirty="0">
                <a:solidFill>
                  <a:srgbClr val="605B57"/>
                </a:solidFill>
                <a:latin typeface="Tahoma"/>
                <a:cs typeface="Tahoma"/>
              </a:rPr>
              <a:t> </a:t>
            </a:r>
            <a:r>
              <a:rPr sz="1200" kern="0" dirty="0">
                <a:solidFill>
                  <a:srgbClr val="605B57"/>
                </a:solidFill>
                <a:latin typeface="Tahoma"/>
                <a:cs typeface="Tahoma"/>
              </a:rPr>
              <a:t>am </a:t>
            </a:r>
            <a:r>
              <a:rPr sz="1200" kern="0" spc="113" dirty="0">
                <a:solidFill>
                  <a:srgbClr val="605B57"/>
                </a:solidFill>
                <a:latin typeface="Tahoma"/>
                <a:cs typeface="Tahoma"/>
              </a:rPr>
              <a:t>-</a:t>
            </a:r>
            <a:r>
              <a:rPr sz="1200" kern="0" spc="-7" dirty="0">
                <a:solidFill>
                  <a:srgbClr val="605B57"/>
                </a:solidFill>
                <a:latin typeface="Tahoma"/>
                <a:cs typeface="Tahoma"/>
              </a:rPr>
              <a:t> </a:t>
            </a:r>
            <a:r>
              <a:rPr sz="1200" kern="0" spc="73" dirty="0">
                <a:solidFill>
                  <a:srgbClr val="605B57"/>
                </a:solidFill>
                <a:latin typeface="Tahoma"/>
                <a:cs typeface="Tahoma"/>
              </a:rPr>
              <a:t>2</a:t>
            </a:r>
            <a:r>
              <a:rPr sz="1200" kern="0" dirty="0">
                <a:solidFill>
                  <a:srgbClr val="605B57"/>
                </a:solidFill>
                <a:latin typeface="Tahoma"/>
                <a:cs typeface="Tahoma"/>
              </a:rPr>
              <a:t> pm </a:t>
            </a:r>
            <a:r>
              <a:rPr lang="en-US" sz="1200" kern="0" spc="-333" dirty="0">
                <a:solidFill>
                  <a:srgbClr val="605B57"/>
                </a:solidFill>
                <a:latin typeface="Tahoma"/>
                <a:cs typeface="Tahoma"/>
              </a:rPr>
              <a:t>(    M        T     )               </a:t>
            </a:r>
            <a:r>
              <a:rPr lang="en-US" sz="1200" kern="0" spc="87" dirty="0">
                <a:solidFill>
                  <a:srgbClr val="605B57"/>
                </a:solidFill>
                <a:latin typeface="Tahoma"/>
                <a:cs typeface="Tahoma"/>
              </a:rPr>
              <a:t>Mon-</a:t>
            </a:r>
            <a:r>
              <a:rPr lang="en-US" sz="1200" kern="0" spc="-33" dirty="0">
                <a:solidFill>
                  <a:srgbClr val="605B57"/>
                </a:solidFill>
                <a:latin typeface="Tahoma"/>
                <a:cs typeface="Tahoma"/>
              </a:rPr>
              <a:t>Fri </a:t>
            </a:r>
            <a:endParaRPr sz="1200" kern="0" dirty="0">
              <a:solidFill>
                <a:sysClr val="windowText" lastClr="000000"/>
              </a:solidFill>
              <a:latin typeface="Tahoma"/>
              <a:cs typeface="Tahoma"/>
            </a:endParaRPr>
          </a:p>
        </p:txBody>
      </p:sp>
    </p:spTree>
    <p:extLst>
      <p:ext uri="{BB962C8B-B14F-4D97-AF65-F5344CB8AC3E}">
        <p14:creationId xmlns:p14="http://schemas.microsoft.com/office/powerpoint/2010/main" val="2092769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3909" y="6358101"/>
            <a:ext cx="243839" cy="243839"/>
          </a:xfrm>
          <a:prstGeom prst="rect">
            <a:avLst/>
          </a:prstGeom>
        </p:spPr>
      </p:pic>
      <p:sp>
        <p:nvSpPr>
          <p:cNvPr id="3" name="object 3"/>
          <p:cNvSpPr/>
          <p:nvPr/>
        </p:nvSpPr>
        <p:spPr>
          <a:xfrm>
            <a:off x="307801" y="1219200"/>
            <a:ext cx="11576473" cy="0"/>
          </a:xfrm>
          <a:custGeom>
            <a:avLst/>
            <a:gdLst/>
            <a:ahLst/>
            <a:cxnLst/>
            <a:rect l="l" t="t" r="r" b="b"/>
            <a:pathLst>
              <a:path w="8682355">
                <a:moveTo>
                  <a:pt x="0" y="0"/>
                </a:moveTo>
                <a:lnTo>
                  <a:pt x="8682299" y="0"/>
                </a:lnTo>
              </a:path>
            </a:pathLst>
          </a:custGeom>
          <a:ln w="9524">
            <a:solidFill>
              <a:srgbClr val="C4C1BE"/>
            </a:solidFill>
          </a:ln>
        </p:spPr>
        <p:txBody>
          <a:bodyPr wrap="square" lIns="0" tIns="0" rIns="0" bIns="0" rtlCol="0"/>
          <a:lstStyle/>
          <a:p>
            <a:pPr defTabSz="1219170"/>
            <a:endParaRPr sz="2400" kern="0">
              <a:solidFill>
                <a:sysClr val="windowText" lastClr="000000"/>
              </a:solidFill>
            </a:endParaRPr>
          </a:p>
        </p:txBody>
      </p:sp>
      <p:sp>
        <p:nvSpPr>
          <p:cNvPr id="4" name="object 4" descr="$PPTXTitle"/>
          <p:cNvSpPr txBox="1">
            <a:spLocks noGrp="1"/>
          </p:cNvSpPr>
          <p:nvPr>
            <p:ph type="title"/>
          </p:nvPr>
        </p:nvSpPr>
        <p:spPr>
          <a:xfrm>
            <a:off x="383823" y="490757"/>
            <a:ext cx="13878560" cy="632651"/>
          </a:xfrm>
          <a:prstGeom prst="rect">
            <a:avLst/>
          </a:prstGeom>
        </p:spPr>
        <p:txBody>
          <a:bodyPr vert="horz" wrap="square" lIns="0" tIns="16933" rIns="0" bIns="0" rtlCol="0">
            <a:spAutoFit/>
          </a:bodyPr>
          <a:lstStyle/>
          <a:p>
            <a:pPr marL="16933">
              <a:spcBef>
                <a:spcPts val="133"/>
              </a:spcBef>
            </a:pPr>
            <a:r>
              <a:rPr spc="213" dirty="0"/>
              <a:t>Recommended</a:t>
            </a:r>
            <a:r>
              <a:rPr spc="-173" dirty="0"/>
              <a:t> </a:t>
            </a:r>
            <a:r>
              <a:rPr spc="160" dirty="0"/>
              <a:t>Resource:</a:t>
            </a:r>
            <a:r>
              <a:rPr spc="-173" dirty="0"/>
              <a:t> </a:t>
            </a:r>
            <a:r>
              <a:rPr spc="253" dirty="0"/>
              <a:t>Member</a:t>
            </a:r>
            <a:r>
              <a:rPr spc="-173" dirty="0"/>
              <a:t> </a:t>
            </a:r>
            <a:r>
              <a:rPr spc="152" dirty="0"/>
              <a:t>Portal</a:t>
            </a:r>
          </a:p>
        </p:txBody>
      </p:sp>
      <p:sp>
        <p:nvSpPr>
          <p:cNvPr id="5" name="object 5"/>
          <p:cNvSpPr txBox="1"/>
          <p:nvPr/>
        </p:nvSpPr>
        <p:spPr>
          <a:xfrm>
            <a:off x="295299" y="1424218"/>
            <a:ext cx="9120293" cy="304421"/>
          </a:xfrm>
          <a:prstGeom prst="rect">
            <a:avLst/>
          </a:prstGeom>
        </p:spPr>
        <p:txBody>
          <a:bodyPr vert="horz" wrap="square" lIns="0" tIns="16933" rIns="0" bIns="0" rtlCol="0">
            <a:spAutoFit/>
          </a:bodyPr>
          <a:lstStyle/>
          <a:p>
            <a:pPr marL="16933" defTabSz="1219170">
              <a:spcBef>
                <a:spcPts val="133"/>
              </a:spcBef>
            </a:pPr>
            <a:r>
              <a:rPr sz="1867" kern="0" spc="80" dirty="0">
                <a:solidFill>
                  <a:srgbClr val="605B57"/>
                </a:solidFill>
                <a:latin typeface="Tahoma"/>
                <a:cs typeface="Tahoma"/>
              </a:rPr>
              <a:t>Discover</a:t>
            </a:r>
            <a:r>
              <a:rPr sz="1867" kern="0" spc="60" dirty="0">
                <a:solidFill>
                  <a:srgbClr val="605B57"/>
                </a:solidFill>
                <a:latin typeface="Tahoma"/>
                <a:cs typeface="Tahoma"/>
              </a:rPr>
              <a:t> </a:t>
            </a:r>
            <a:r>
              <a:rPr sz="1867" kern="0" spc="107" dirty="0">
                <a:solidFill>
                  <a:srgbClr val="605B57"/>
                </a:solidFill>
                <a:latin typeface="Tahoma"/>
                <a:cs typeface="Tahoma"/>
              </a:rPr>
              <a:t>easy</a:t>
            </a:r>
            <a:r>
              <a:rPr sz="1867" kern="0" spc="60" dirty="0">
                <a:solidFill>
                  <a:srgbClr val="605B57"/>
                </a:solidFill>
                <a:latin typeface="Tahoma"/>
                <a:cs typeface="Tahoma"/>
              </a:rPr>
              <a:t> </a:t>
            </a:r>
            <a:r>
              <a:rPr sz="1867" kern="0" spc="13" dirty="0">
                <a:solidFill>
                  <a:srgbClr val="605B57"/>
                </a:solidFill>
                <a:latin typeface="Tahoma"/>
                <a:cs typeface="Tahoma"/>
              </a:rPr>
              <a:t>Rx</a:t>
            </a:r>
            <a:r>
              <a:rPr sz="1867" kern="0" spc="47" dirty="0">
                <a:solidFill>
                  <a:srgbClr val="605B57"/>
                </a:solidFill>
                <a:latin typeface="Tahoma"/>
                <a:cs typeface="Tahoma"/>
              </a:rPr>
              <a:t> </a:t>
            </a:r>
            <a:r>
              <a:rPr sz="1867" kern="0" spc="67" dirty="0">
                <a:solidFill>
                  <a:srgbClr val="605B57"/>
                </a:solidFill>
                <a:latin typeface="Tahoma"/>
                <a:cs typeface="Tahoma"/>
              </a:rPr>
              <a:t>benefits</a:t>
            </a:r>
            <a:r>
              <a:rPr sz="1867" kern="0" spc="53" dirty="0">
                <a:solidFill>
                  <a:srgbClr val="605B57"/>
                </a:solidFill>
                <a:latin typeface="Tahoma"/>
                <a:cs typeface="Tahoma"/>
              </a:rPr>
              <a:t> </a:t>
            </a:r>
            <a:r>
              <a:rPr sz="1867" kern="0" spc="13" dirty="0">
                <a:solidFill>
                  <a:srgbClr val="605B57"/>
                </a:solidFill>
                <a:latin typeface="Tahoma"/>
                <a:cs typeface="Tahoma"/>
              </a:rPr>
              <a:t>management</a:t>
            </a:r>
            <a:r>
              <a:rPr sz="1867" kern="0" spc="60" dirty="0">
                <a:solidFill>
                  <a:srgbClr val="605B57"/>
                </a:solidFill>
                <a:latin typeface="Tahoma"/>
                <a:cs typeface="Tahoma"/>
              </a:rPr>
              <a:t> </a:t>
            </a:r>
            <a:r>
              <a:rPr sz="1867" kern="0" spc="13" dirty="0">
                <a:solidFill>
                  <a:srgbClr val="605B57"/>
                </a:solidFill>
                <a:latin typeface="Tahoma"/>
                <a:cs typeface="Tahoma"/>
              </a:rPr>
              <a:t>in</a:t>
            </a:r>
            <a:r>
              <a:rPr sz="1867" kern="0" spc="53" dirty="0">
                <a:solidFill>
                  <a:srgbClr val="605B57"/>
                </a:solidFill>
                <a:latin typeface="Tahoma"/>
                <a:cs typeface="Tahoma"/>
              </a:rPr>
              <a:t> </a:t>
            </a:r>
            <a:r>
              <a:rPr sz="1867" kern="0" spc="13" dirty="0">
                <a:solidFill>
                  <a:srgbClr val="605B57"/>
                </a:solidFill>
                <a:latin typeface="Tahoma"/>
                <a:cs typeface="Tahoma"/>
              </a:rPr>
              <a:t>the</a:t>
            </a:r>
            <a:r>
              <a:rPr sz="1867" kern="0" spc="60" dirty="0">
                <a:solidFill>
                  <a:srgbClr val="605B57"/>
                </a:solidFill>
                <a:latin typeface="Tahoma"/>
                <a:cs typeface="Tahoma"/>
              </a:rPr>
              <a:t> </a:t>
            </a:r>
            <a:r>
              <a:rPr sz="1867" kern="0" spc="100" dirty="0">
                <a:solidFill>
                  <a:srgbClr val="605B57"/>
                </a:solidFill>
                <a:latin typeface="Tahoma"/>
                <a:cs typeface="Tahoma"/>
              </a:rPr>
              <a:t>Member</a:t>
            </a:r>
            <a:r>
              <a:rPr sz="1867" kern="0" spc="60" dirty="0">
                <a:solidFill>
                  <a:srgbClr val="605B57"/>
                </a:solidFill>
                <a:latin typeface="Tahoma"/>
                <a:cs typeface="Tahoma"/>
              </a:rPr>
              <a:t> </a:t>
            </a:r>
            <a:r>
              <a:rPr sz="1867" kern="0" spc="13" dirty="0">
                <a:solidFill>
                  <a:srgbClr val="605B57"/>
                </a:solidFill>
                <a:latin typeface="Tahoma"/>
                <a:cs typeface="Tahoma"/>
              </a:rPr>
              <a:t>Portal:</a:t>
            </a:r>
            <a:r>
              <a:rPr sz="1867" kern="0" spc="60" dirty="0">
                <a:solidFill>
                  <a:srgbClr val="605B57"/>
                </a:solidFill>
                <a:latin typeface="Tahoma"/>
                <a:cs typeface="Tahoma"/>
              </a:rPr>
              <a:t> </a:t>
            </a:r>
            <a:r>
              <a:rPr sz="1867" u="heavy" kern="0" spc="-13" dirty="0">
                <a:solidFill>
                  <a:srgbClr val="F65E00"/>
                </a:solidFill>
                <a:uFill>
                  <a:solidFill>
                    <a:srgbClr val="F65E00"/>
                  </a:solidFill>
                </a:uFill>
                <a:latin typeface="Tahoma"/>
                <a:cs typeface="Tahoma"/>
                <a:hlinkClick r:id="rId3"/>
              </a:rPr>
              <a:t>smithrx.com/portal</a:t>
            </a:r>
            <a:endParaRPr sz="1867" kern="0">
              <a:solidFill>
                <a:sysClr val="windowText" lastClr="000000"/>
              </a:solidFill>
              <a:latin typeface="Tahoma"/>
              <a:cs typeface="Tahoma"/>
            </a:endParaRPr>
          </a:p>
        </p:txBody>
      </p:sp>
      <p:grpSp>
        <p:nvGrpSpPr>
          <p:cNvPr id="6" name="object 6"/>
          <p:cNvGrpSpPr/>
          <p:nvPr/>
        </p:nvGrpSpPr>
        <p:grpSpPr>
          <a:xfrm>
            <a:off x="5336916" y="2162417"/>
            <a:ext cx="6092613" cy="3489113"/>
            <a:chOff x="4002687" y="1621812"/>
            <a:chExt cx="4569460" cy="2616835"/>
          </a:xfrm>
        </p:grpSpPr>
        <p:pic>
          <p:nvPicPr>
            <p:cNvPr id="7" name="object 7"/>
            <p:cNvPicPr/>
            <p:nvPr/>
          </p:nvPicPr>
          <p:blipFill>
            <a:blip r:embed="rId4" cstate="print"/>
            <a:stretch>
              <a:fillRect/>
            </a:stretch>
          </p:blipFill>
          <p:spPr>
            <a:xfrm>
              <a:off x="6273677" y="2053750"/>
              <a:ext cx="2115600" cy="1402500"/>
            </a:xfrm>
            <a:prstGeom prst="rect">
              <a:avLst/>
            </a:prstGeom>
          </p:spPr>
        </p:pic>
        <p:pic>
          <p:nvPicPr>
            <p:cNvPr id="8" name="object 8"/>
            <p:cNvPicPr/>
            <p:nvPr/>
          </p:nvPicPr>
          <p:blipFill>
            <a:blip r:embed="rId5" cstate="print"/>
            <a:stretch>
              <a:fillRect/>
            </a:stretch>
          </p:blipFill>
          <p:spPr>
            <a:xfrm>
              <a:off x="6330826" y="2091850"/>
              <a:ext cx="2001300" cy="1288200"/>
            </a:xfrm>
            <a:prstGeom prst="rect">
              <a:avLst/>
            </a:prstGeom>
          </p:spPr>
        </p:pic>
        <p:pic>
          <p:nvPicPr>
            <p:cNvPr id="9" name="object 9"/>
            <p:cNvPicPr/>
            <p:nvPr/>
          </p:nvPicPr>
          <p:blipFill>
            <a:blip r:embed="rId6" cstate="print"/>
            <a:stretch>
              <a:fillRect/>
            </a:stretch>
          </p:blipFill>
          <p:spPr>
            <a:xfrm>
              <a:off x="6456534" y="2882693"/>
              <a:ext cx="2115600" cy="1355400"/>
            </a:xfrm>
            <a:prstGeom prst="rect">
              <a:avLst/>
            </a:prstGeom>
          </p:spPr>
        </p:pic>
        <p:pic>
          <p:nvPicPr>
            <p:cNvPr id="10" name="object 10"/>
            <p:cNvPicPr/>
            <p:nvPr/>
          </p:nvPicPr>
          <p:blipFill>
            <a:blip r:embed="rId7" cstate="print"/>
            <a:stretch>
              <a:fillRect/>
            </a:stretch>
          </p:blipFill>
          <p:spPr>
            <a:xfrm>
              <a:off x="6513684" y="2920794"/>
              <a:ext cx="2001299" cy="1241099"/>
            </a:xfrm>
            <a:prstGeom prst="rect">
              <a:avLst/>
            </a:prstGeom>
          </p:spPr>
        </p:pic>
        <p:pic>
          <p:nvPicPr>
            <p:cNvPr id="11" name="object 11"/>
            <p:cNvPicPr/>
            <p:nvPr/>
          </p:nvPicPr>
          <p:blipFill>
            <a:blip r:embed="rId8" cstate="print"/>
            <a:stretch>
              <a:fillRect/>
            </a:stretch>
          </p:blipFill>
          <p:spPr>
            <a:xfrm>
              <a:off x="4002687" y="1621812"/>
              <a:ext cx="3371750" cy="2392300"/>
            </a:xfrm>
            <a:prstGeom prst="rect">
              <a:avLst/>
            </a:prstGeom>
          </p:spPr>
        </p:pic>
      </p:grpSp>
      <p:sp>
        <p:nvSpPr>
          <p:cNvPr id="12" name="object 12"/>
          <p:cNvSpPr txBox="1"/>
          <p:nvPr/>
        </p:nvSpPr>
        <p:spPr>
          <a:xfrm>
            <a:off x="457299" y="2546862"/>
            <a:ext cx="1768687" cy="283774"/>
          </a:xfrm>
          <a:prstGeom prst="rect">
            <a:avLst/>
          </a:prstGeom>
        </p:spPr>
        <p:txBody>
          <a:bodyPr vert="horz" wrap="square" lIns="0" tIns="16933" rIns="0" bIns="0" rtlCol="0">
            <a:spAutoFit/>
          </a:bodyPr>
          <a:lstStyle/>
          <a:p>
            <a:pPr marL="16933" defTabSz="1219170">
              <a:spcBef>
                <a:spcPts val="133"/>
              </a:spcBef>
            </a:pPr>
            <a:r>
              <a:rPr sz="1733" b="1" kern="0" spc="-27" dirty="0">
                <a:solidFill>
                  <a:srgbClr val="066482"/>
                </a:solidFill>
                <a:latin typeface="Tahoma"/>
                <a:cs typeface="Tahoma"/>
              </a:rPr>
              <a:t>Member</a:t>
            </a:r>
            <a:r>
              <a:rPr sz="1733" b="1" kern="0" spc="-67" dirty="0">
                <a:solidFill>
                  <a:srgbClr val="066482"/>
                </a:solidFill>
                <a:latin typeface="Tahoma"/>
                <a:cs typeface="Tahoma"/>
              </a:rPr>
              <a:t> </a:t>
            </a:r>
            <a:r>
              <a:rPr sz="1733" b="1" kern="0" spc="-227" dirty="0">
                <a:solidFill>
                  <a:srgbClr val="066482"/>
                </a:solidFill>
                <a:latin typeface="Tahoma"/>
                <a:cs typeface="Tahoma"/>
              </a:rPr>
              <a:t>ID</a:t>
            </a:r>
            <a:r>
              <a:rPr sz="1733" b="1" kern="0" spc="-67" dirty="0">
                <a:solidFill>
                  <a:srgbClr val="066482"/>
                </a:solidFill>
                <a:latin typeface="Tahoma"/>
                <a:cs typeface="Tahoma"/>
              </a:rPr>
              <a:t> </a:t>
            </a:r>
            <a:r>
              <a:rPr sz="1733" b="1" kern="0" spc="-27" dirty="0">
                <a:solidFill>
                  <a:srgbClr val="066482"/>
                </a:solidFill>
                <a:latin typeface="Tahoma"/>
                <a:cs typeface="Tahoma"/>
              </a:rPr>
              <a:t>Card</a:t>
            </a:r>
            <a:endParaRPr sz="1733" kern="0">
              <a:solidFill>
                <a:sysClr val="windowText" lastClr="000000"/>
              </a:solidFill>
              <a:latin typeface="Tahoma"/>
              <a:cs typeface="Tahoma"/>
            </a:endParaRPr>
          </a:p>
        </p:txBody>
      </p:sp>
      <p:sp>
        <p:nvSpPr>
          <p:cNvPr id="13" name="object 13"/>
          <p:cNvSpPr txBox="1"/>
          <p:nvPr/>
        </p:nvSpPr>
        <p:spPr>
          <a:xfrm>
            <a:off x="457299" y="3037843"/>
            <a:ext cx="1954107" cy="501013"/>
          </a:xfrm>
          <a:prstGeom prst="rect">
            <a:avLst/>
          </a:prstGeom>
        </p:spPr>
        <p:txBody>
          <a:bodyPr vert="horz" wrap="square" lIns="0" tIns="16933" rIns="0" bIns="0" rtlCol="0">
            <a:spAutoFit/>
          </a:bodyPr>
          <a:lstStyle/>
          <a:p>
            <a:pPr marL="16933" marR="6773" defTabSz="1219170">
              <a:lnSpc>
                <a:spcPct val="125000"/>
              </a:lnSpc>
              <a:spcBef>
                <a:spcPts val="133"/>
              </a:spcBef>
            </a:pPr>
            <a:r>
              <a:rPr sz="1333" kern="0" spc="100" dirty="0">
                <a:solidFill>
                  <a:sysClr val="windowText" lastClr="000000"/>
                </a:solidFill>
                <a:latin typeface="Tahoma"/>
                <a:cs typeface="Tahoma"/>
              </a:rPr>
              <a:t>Access</a:t>
            </a:r>
            <a:r>
              <a:rPr sz="1333" kern="0" spc="20" dirty="0">
                <a:solidFill>
                  <a:sysClr val="windowText" lastClr="000000"/>
                </a:solidFill>
                <a:latin typeface="Tahoma"/>
                <a:cs typeface="Tahoma"/>
              </a:rPr>
              <a:t> </a:t>
            </a:r>
            <a:r>
              <a:rPr sz="1333" kern="0" dirty="0">
                <a:solidFill>
                  <a:sysClr val="windowText" lastClr="000000"/>
                </a:solidFill>
                <a:latin typeface="Tahoma"/>
                <a:cs typeface="Tahoma"/>
              </a:rPr>
              <a:t>your</a:t>
            </a:r>
            <a:r>
              <a:rPr sz="1333" kern="0" spc="27" dirty="0">
                <a:solidFill>
                  <a:sysClr val="windowText" lastClr="000000"/>
                </a:solidFill>
                <a:latin typeface="Tahoma"/>
                <a:cs typeface="Tahoma"/>
              </a:rPr>
              <a:t> </a:t>
            </a:r>
            <a:r>
              <a:rPr sz="1333" kern="0" spc="73" dirty="0">
                <a:solidFill>
                  <a:sysClr val="windowText" lastClr="000000"/>
                </a:solidFill>
                <a:latin typeface="Tahoma"/>
                <a:cs typeface="Tahoma"/>
              </a:rPr>
              <a:t>Member</a:t>
            </a:r>
            <a:r>
              <a:rPr sz="1333" kern="0" spc="27" dirty="0">
                <a:solidFill>
                  <a:sysClr val="windowText" lastClr="000000"/>
                </a:solidFill>
                <a:latin typeface="Tahoma"/>
                <a:cs typeface="Tahoma"/>
              </a:rPr>
              <a:t> </a:t>
            </a:r>
            <a:r>
              <a:rPr sz="1333" kern="0" spc="-33" dirty="0">
                <a:solidFill>
                  <a:sysClr val="windowText" lastClr="000000"/>
                </a:solidFill>
                <a:latin typeface="Tahoma"/>
                <a:cs typeface="Tahoma"/>
              </a:rPr>
              <a:t>ID </a:t>
            </a:r>
            <a:r>
              <a:rPr sz="1333" kern="0" spc="67" dirty="0">
                <a:solidFill>
                  <a:sysClr val="windowText" lastClr="000000"/>
                </a:solidFill>
                <a:latin typeface="Tahoma"/>
                <a:cs typeface="Tahoma"/>
              </a:rPr>
              <a:t>Card</a:t>
            </a:r>
            <a:r>
              <a:rPr sz="1333" kern="0" spc="27" dirty="0">
                <a:solidFill>
                  <a:sysClr val="windowText" lastClr="000000"/>
                </a:solidFill>
                <a:latin typeface="Tahoma"/>
                <a:cs typeface="Tahoma"/>
              </a:rPr>
              <a:t> </a:t>
            </a:r>
            <a:r>
              <a:rPr sz="1333" kern="0" dirty="0">
                <a:solidFill>
                  <a:sysClr val="windowText" lastClr="000000"/>
                </a:solidFill>
                <a:latin typeface="Tahoma"/>
                <a:cs typeface="Tahoma"/>
              </a:rPr>
              <a:t>and</a:t>
            </a:r>
            <a:r>
              <a:rPr sz="1333" kern="0" spc="27" dirty="0">
                <a:solidFill>
                  <a:sysClr val="windowText" lastClr="000000"/>
                </a:solidFill>
                <a:latin typeface="Tahoma"/>
                <a:cs typeface="Tahoma"/>
              </a:rPr>
              <a:t> </a:t>
            </a:r>
            <a:r>
              <a:rPr sz="1333" kern="0" spc="-13" dirty="0">
                <a:solidFill>
                  <a:sysClr val="windowText" lastClr="000000"/>
                </a:solidFill>
                <a:latin typeface="Tahoma"/>
                <a:cs typeface="Tahoma"/>
              </a:rPr>
              <a:t>forms</a:t>
            </a:r>
            <a:endParaRPr sz="1333" kern="0">
              <a:solidFill>
                <a:sysClr val="windowText" lastClr="000000"/>
              </a:solidFill>
              <a:latin typeface="Tahoma"/>
              <a:cs typeface="Tahoma"/>
            </a:endParaRPr>
          </a:p>
        </p:txBody>
      </p:sp>
      <p:sp>
        <p:nvSpPr>
          <p:cNvPr id="14" name="object 14"/>
          <p:cNvSpPr txBox="1"/>
          <p:nvPr/>
        </p:nvSpPr>
        <p:spPr>
          <a:xfrm>
            <a:off x="419107" y="4163929"/>
            <a:ext cx="2108200" cy="283774"/>
          </a:xfrm>
          <a:prstGeom prst="rect">
            <a:avLst/>
          </a:prstGeom>
        </p:spPr>
        <p:txBody>
          <a:bodyPr vert="horz" wrap="square" lIns="0" tIns="16933" rIns="0" bIns="0" rtlCol="0">
            <a:spAutoFit/>
          </a:bodyPr>
          <a:lstStyle/>
          <a:p>
            <a:pPr marL="16933" defTabSz="1219170">
              <a:spcBef>
                <a:spcPts val="133"/>
              </a:spcBef>
            </a:pPr>
            <a:r>
              <a:rPr sz="1733" b="1" kern="0" spc="-47" dirty="0">
                <a:solidFill>
                  <a:srgbClr val="066482"/>
                </a:solidFill>
                <a:latin typeface="Tahoma"/>
                <a:cs typeface="Tahoma"/>
              </a:rPr>
              <a:t>Plan</a:t>
            </a:r>
            <a:r>
              <a:rPr sz="1733" b="1" kern="0" spc="-73" dirty="0">
                <a:solidFill>
                  <a:srgbClr val="066482"/>
                </a:solidFill>
                <a:latin typeface="Tahoma"/>
                <a:cs typeface="Tahoma"/>
              </a:rPr>
              <a:t> </a:t>
            </a:r>
            <a:r>
              <a:rPr sz="1733" b="1" kern="0" spc="-13" dirty="0">
                <a:solidFill>
                  <a:srgbClr val="066482"/>
                </a:solidFill>
                <a:latin typeface="Tahoma"/>
                <a:cs typeface="Tahoma"/>
              </a:rPr>
              <a:t>Usage</a:t>
            </a:r>
            <a:r>
              <a:rPr sz="1733" b="1" kern="0" spc="-73" dirty="0">
                <a:solidFill>
                  <a:srgbClr val="066482"/>
                </a:solidFill>
                <a:latin typeface="Tahoma"/>
                <a:cs typeface="Tahoma"/>
              </a:rPr>
              <a:t> </a:t>
            </a:r>
            <a:r>
              <a:rPr sz="1733" b="1" kern="0" spc="-13" dirty="0">
                <a:solidFill>
                  <a:srgbClr val="066482"/>
                </a:solidFill>
                <a:latin typeface="Tahoma"/>
                <a:cs typeface="Tahoma"/>
              </a:rPr>
              <a:t>Tracker</a:t>
            </a:r>
            <a:endParaRPr sz="1733" kern="0">
              <a:solidFill>
                <a:sysClr val="windowText" lastClr="000000"/>
              </a:solidFill>
              <a:latin typeface="Tahoma"/>
              <a:cs typeface="Tahoma"/>
            </a:endParaRPr>
          </a:p>
        </p:txBody>
      </p:sp>
      <p:sp>
        <p:nvSpPr>
          <p:cNvPr id="15" name="object 15"/>
          <p:cNvSpPr txBox="1"/>
          <p:nvPr/>
        </p:nvSpPr>
        <p:spPr>
          <a:xfrm>
            <a:off x="419101" y="4654927"/>
            <a:ext cx="2258060" cy="1013846"/>
          </a:xfrm>
          <a:prstGeom prst="rect">
            <a:avLst/>
          </a:prstGeom>
        </p:spPr>
        <p:txBody>
          <a:bodyPr vert="horz" wrap="square" lIns="0" tIns="16933" rIns="0" bIns="0" rtlCol="0">
            <a:spAutoFit/>
          </a:bodyPr>
          <a:lstStyle/>
          <a:p>
            <a:pPr marL="16933" marR="6773" defTabSz="1219170">
              <a:lnSpc>
                <a:spcPct val="125000"/>
              </a:lnSpc>
              <a:spcBef>
                <a:spcPts val="133"/>
              </a:spcBef>
            </a:pPr>
            <a:r>
              <a:rPr sz="1333" kern="0" dirty="0">
                <a:solidFill>
                  <a:sysClr val="windowText" lastClr="000000"/>
                </a:solidFill>
                <a:latin typeface="Tahoma"/>
                <a:cs typeface="Tahoma"/>
              </a:rPr>
              <a:t>Track</a:t>
            </a:r>
            <a:r>
              <a:rPr sz="1333" kern="0" spc="67" dirty="0">
                <a:solidFill>
                  <a:sysClr val="windowText" lastClr="000000"/>
                </a:solidFill>
                <a:latin typeface="Tahoma"/>
                <a:cs typeface="Tahoma"/>
              </a:rPr>
              <a:t> </a:t>
            </a:r>
            <a:r>
              <a:rPr sz="1333" kern="0" dirty="0">
                <a:solidFill>
                  <a:sysClr val="windowText" lastClr="000000"/>
                </a:solidFill>
                <a:latin typeface="Tahoma"/>
                <a:cs typeface="Tahoma"/>
              </a:rPr>
              <a:t>total</a:t>
            </a:r>
            <a:r>
              <a:rPr sz="1333" kern="0" spc="67" dirty="0">
                <a:solidFill>
                  <a:sysClr val="windowText" lastClr="000000"/>
                </a:solidFill>
                <a:latin typeface="Tahoma"/>
                <a:cs typeface="Tahoma"/>
              </a:rPr>
              <a:t> spends </a:t>
            </a:r>
            <a:r>
              <a:rPr sz="1333" kern="0" spc="-13" dirty="0">
                <a:solidFill>
                  <a:sysClr val="windowText" lastClr="000000"/>
                </a:solidFill>
                <a:latin typeface="Tahoma"/>
                <a:cs typeface="Tahoma"/>
              </a:rPr>
              <a:t>against </a:t>
            </a:r>
            <a:r>
              <a:rPr sz="1333" kern="0" spc="27" dirty="0">
                <a:solidFill>
                  <a:sysClr val="windowText" lastClr="000000"/>
                </a:solidFill>
                <a:latin typeface="Tahoma"/>
                <a:cs typeface="Tahoma"/>
              </a:rPr>
              <a:t>your</a:t>
            </a:r>
            <a:r>
              <a:rPr sz="1333" kern="0" spc="100" dirty="0">
                <a:solidFill>
                  <a:sysClr val="windowText" lastClr="000000"/>
                </a:solidFill>
                <a:latin typeface="Tahoma"/>
                <a:cs typeface="Tahoma"/>
              </a:rPr>
              <a:t> </a:t>
            </a:r>
            <a:r>
              <a:rPr sz="1333" kern="0" spc="27" dirty="0">
                <a:solidFill>
                  <a:sysClr val="windowText" lastClr="000000"/>
                </a:solidFill>
                <a:latin typeface="Tahoma"/>
                <a:cs typeface="Tahoma"/>
              </a:rPr>
              <a:t>plan</a:t>
            </a:r>
            <a:r>
              <a:rPr sz="1333" kern="0" spc="107" dirty="0">
                <a:solidFill>
                  <a:sysClr val="windowText" lastClr="000000"/>
                </a:solidFill>
                <a:latin typeface="Tahoma"/>
                <a:cs typeface="Tahoma"/>
              </a:rPr>
              <a:t> </a:t>
            </a:r>
            <a:r>
              <a:rPr sz="1333" kern="0" spc="27" dirty="0">
                <a:solidFill>
                  <a:sysClr val="windowText" lastClr="000000"/>
                </a:solidFill>
                <a:latin typeface="Tahoma"/>
                <a:cs typeface="Tahoma"/>
              </a:rPr>
              <a:t>deductible</a:t>
            </a:r>
            <a:r>
              <a:rPr sz="1333" kern="0" spc="100" dirty="0">
                <a:solidFill>
                  <a:sysClr val="windowText" lastClr="000000"/>
                </a:solidFill>
                <a:latin typeface="Tahoma"/>
                <a:cs typeface="Tahoma"/>
              </a:rPr>
              <a:t> </a:t>
            </a:r>
            <a:r>
              <a:rPr sz="1333" kern="0" spc="-33" dirty="0">
                <a:solidFill>
                  <a:sysClr val="windowText" lastClr="000000"/>
                </a:solidFill>
                <a:latin typeface="Tahoma"/>
                <a:cs typeface="Tahoma"/>
              </a:rPr>
              <a:t>and </a:t>
            </a:r>
            <a:r>
              <a:rPr sz="1333" kern="0" dirty="0">
                <a:solidFill>
                  <a:sysClr val="windowText" lastClr="000000"/>
                </a:solidFill>
                <a:latin typeface="Tahoma"/>
                <a:cs typeface="Tahoma"/>
              </a:rPr>
              <a:t>out-</a:t>
            </a:r>
            <a:r>
              <a:rPr sz="1333" kern="0" spc="67" dirty="0">
                <a:solidFill>
                  <a:sysClr val="windowText" lastClr="000000"/>
                </a:solidFill>
                <a:latin typeface="Tahoma"/>
                <a:cs typeface="Tahoma"/>
              </a:rPr>
              <a:t>of-pocket</a:t>
            </a:r>
            <a:r>
              <a:rPr sz="1333" kern="0" spc="100" dirty="0">
                <a:solidFill>
                  <a:sysClr val="windowText" lastClr="000000"/>
                </a:solidFill>
                <a:latin typeface="Tahoma"/>
                <a:cs typeface="Tahoma"/>
              </a:rPr>
              <a:t> </a:t>
            </a:r>
            <a:r>
              <a:rPr sz="1333" kern="0" dirty="0">
                <a:solidFill>
                  <a:sysClr val="windowText" lastClr="000000"/>
                </a:solidFill>
                <a:latin typeface="Tahoma"/>
                <a:cs typeface="Tahoma"/>
              </a:rPr>
              <a:t>limits</a:t>
            </a:r>
            <a:r>
              <a:rPr sz="1333" kern="0" spc="107" dirty="0">
                <a:solidFill>
                  <a:sysClr val="windowText" lastClr="000000"/>
                </a:solidFill>
                <a:latin typeface="Tahoma"/>
                <a:cs typeface="Tahoma"/>
              </a:rPr>
              <a:t> </a:t>
            </a:r>
            <a:r>
              <a:rPr sz="1333" kern="0" dirty="0">
                <a:solidFill>
                  <a:sysClr val="windowText" lastClr="000000"/>
                </a:solidFill>
                <a:latin typeface="Tahoma"/>
                <a:cs typeface="Tahoma"/>
              </a:rPr>
              <a:t>and</a:t>
            </a:r>
            <a:r>
              <a:rPr sz="1333" kern="0" spc="100" dirty="0">
                <a:solidFill>
                  <a:sysClr val="windowText" lastClr="000000"/>
                </a:solidFill>
                <a:latin typeface="Tahoma"/>
                <a:cs typeface="Tahoma"/>
              </a:rPr>
              <a:t> </a:t>
            </a:r>
            <a:r>
              <a:rPr sz="1333" kern="0" spc="-33" dirty="0">
                <a:solidFill>
                  <a:sysClr val="windowText" lastClr="000000"/>
                </a:solidFill>
                <a:latin typeface="Tahoma"/>
                <a:cs typeface="Tahoma"/>
              </a:rPr>
              <a:t>the </a:t>
            </a:r>
            <a:r>
              <a:rPr sz="1333" kern="0" dirty="0">
                <a:solidFill>
                  <a:sysClr val="windowText" lastClr="000000"/>
                </a:solidFill>
                <a:latin typeface="Tahoma"/>
                <a:cs typeface="Tahoma"/>
              </a:rPr>
              <a:t>total</a:t>
            </a:r>
            <a:r>
              <a:rPr sz="1333" kern="0" spc="152" dirty="0">
                <a:solidFill>
                  <a:sysClr val="windowText" lastClr="000000"/>
                </a:solidFill>
                <a:latin typeface="Tahoma"/>
                <a:cs typeface="Tahoma"/>
              </a:rPr>
              <a:t> </a:t>
            </a:r>
            <a:r>
              <a:rPr sz="1333" kern="0" dirty="0">
                <a:solidFill>
                  <a:sysClr val="windowText" lastClr="000000"/>
                </a:solidFill>
                <a:latin typeface="Tahoma"/>
                <a:cs typeface="Tahoma"/>
              </a:rPr>
              <a:t>spend</a:t>
            </a:r>
            <a:r>
              <a:rPr sz="1333" kern="0" spc="160" dirty="0">
                <a:solidFill>
                  <a:sysClr val="windowText" lastClr="000000"/>
                </a:solidFill>
                <a:latin typeface="Tahoma"/>
                <a:cs typeface="Tahoma"/>
              </a:rPr>
              <a:t> </a:t>
            </a:r>
            <a:r>
              <a:rPr sz="1333" kern="0" spc="-13" dirty="0">
                <a:solidFill>
                  <a:sysClr val="windowText" lastClr="000000"/>
                </a:solidFill>
                <a:latin typeface="Tahoma"/>
                <a:cs typeface="Tahoma"/>
              </a:rPr>
              <a:t>breakdown</a:t>
            </a:r>
            <a:endParaRPr sz="1333" kern="0">
              <a:solidFill>
                <a:sysClr val="windowText" lastClr="000000"/>
              </a:solidFill>
              <a:latin typeface="Tahoma"/>
              <a:cs typeface="Tahoma"/>
            </a:endParaRPr>
          </a:p>
        </p:txBody>
      </p:sp>
      <p:sp>
        <p:nvSpPr>
          <p:cNvPr id="16" name="object 16"/>
          <p:cNvSpPr txBox="1"/>
          <p:nvPr/>
        </p:nvSpPr>
        <p:spPr>
          <a:xfrm>
            <a:off x="3171999" y="2546862"/>
            <a:ext cx="2490047" cy="283774"/>
          </a:xfrm>
          <a:prstGeom prst="rect">
            <a:avLst/>
          </a:prstGeom>
        </p:spPr>
        <p:txBody>
          <a:bodyPr vert="horz" wrap="square" lIns="0" tIns="16933" rIns="0" bIns="0" rtlCol="0">
            <a:spAutoFit/>
          </a:bodyPr>
          <a:lstStyle/>
          <a:p>
            <a:pPr marL="16933" defTabSz="1219170">
              <a:spcBef>
                <a:spcPts val="133"/>
              </a:spcBef>
            </a:pPr>
            <a:r>
              <a:rPr sz="1733" b="1" kern="0" spc="-13" dirty="0">
                <a:solidFill>
                  <a:srgbClr val="066482"/>
                </a:solidFill>
                <a:latin typeface="Tahoma"/>
                <a:cs typeface="Tahoma"/>
              </a:rPr>
              <a:t>View</a:t>
            </a:r>
            <a:r>
              <a:rPr sz="1733" b="1" kern="0" spc="-87" dirty="0">
                <a:solidFill>
                  <a:srgbClr val="066482"/>
                </a:solidFill>
                <a:latin typeface="Tahoma"/>
                <a:cs typeface="Tahoma"/>
              </a:rPr>
              <a:t> </a:t>
            </a:r>
            <a:r>
              <a:rPr sz="1733" b="1" kern="0" spc="-13" dirty="0">
                <a:solidFill>
                  <a:srgbClr val="066482"/>
                </a:solidFill>
                <a:latin typeface="Tahoma"/>
                <a:cs typeface="Tahoma"/>
              </a:rPr>
              <a:t>Claims,</a:t>
            </a:r>
            <a:r>
              <a:rPr sz="1733" b="1" kern="0" spc="-140" dirty="0">
                <a:solidFill>
                  <a:srgbClr val="066482"/>
                </a:solidFill>
                <a:latin typeface="Tahoma"/>
                <a:cs typeface="Tahoma"/>
              </a:rPr>
              <a:t> </a:t>
            </a:r>
            <a:r>
              <a:rPr sz="1733" b="1" kern="0" spc="-27" dirty="0">
                <a:solidFill>
                  <a:srgbClr val="066482"/>
                </a:solidFill>
                <a:latin typeface="Tahoma"/>
                <a:cs typeface="Tahoma"/>
              </a:rPr>
              <a:t>PA</a:t>
            </a:r>
            <a:r>
              <a:rPr sz="1733" b="1" kern="0" spc="-87" dirty="0">
                <a:solidFill>
                  <a:srgbClr val="066482"/>
                </a:solidFill>
                <a:latin typeface="Tahoma"/>
                <a:cs typeface="Tahoma"/>
              </a:rPr>
              <a:t> </a:t>
            </a:r>
            <a:r>
              <a:rPr sz="1733" b="1" kern="0" spc="-13" dirty="0">
                <a:solidFill>
                  <a:srgbClr val="066482"/>
                </a:solidFill>
                <a:latin typeface="Tahoma"/>
                <a:cs typeface="Tahoma"/>
              </a:rPr>
              <a:t>status</a:t>
            </a:r>
            <a:endParaRPr sz="1733" kern="0">
              <a:solidFill>
                <a:sysClr val="windowText" lastClr="000000"/>
              </a:solidFill>
              <a:latin typeface="Tahoma"/>
              <a:cs typeface="Tahoma"/>
            </a:endParaRPr>
          </a:p>
        </p:txBody>
      </p:sp>
      <p:sp>
        <p:nvSpPr>
          <p:cNvPr id="17" name="object 17"/>
          <p:cNvSpPr txBox="1"/>
          <p:nvPr/>
        </p:nvSpPr>
        <p:spPr>
          <a:xfrm>
            <a:off x="3204434" y="3026227"/>
            <a:ext cx="2037927" cy="757429"/>
          </a:xfrm>
          <a:prstGeom prst="rect">
            <a:avLst/>
          </a:prstGeom>
        </p:spPr>
        <p:txBody>
          <a:bodyPr vert="horz" wrap="square" lIns="0" tIns="16933" rIns="0" bIns="0" rtlCol="0">
            <a:spAutoFit/>
          </a:bodyPr>
          <a:lstStyle/>
          <a:p>
            <a:pPr marL="16933" marR="6773" defTabSz="1219170">
              <a:lnSpc>
                <a:spcPct val="125000"/>
              </a:lnSpc>
              <a:spcBef>
                <a:spcPts val="133"/>
              </a:spcBef>
            </a:pPr>
            <a:r>
              <a:rPr sz="1333" kern="0" spc="67" dirty="0">
                <a:solidFill>
                  <a:sysClr val="windowText" lastClr="000000"/>
                </a:solidFill>
                <a:latin typeface="Tahoma"/>
                <a:cs typeface="Tahoma"/>
              </a:rPr>
              <a:t>View</a:t>
            </a:r>
            <a:r>
              <a:rPr sz="1333" kern="0" spc="93" dirty="0">
                <a:solidFill>
                  <a:sysClr val="windowText" lastClr="000000"/>
                </a:solidFill>
                <a:latin typeface="Tahoma"/>
                <a:cs typeface="Tahoma"/>
              </a:rPr>
              <a:t> </a:t>
            </a:r>
            <a:r>
              <a:rPr sz="1333" kern="0" spc="27" dirty="0">
                <a:solidFill>
                  <a:sysClr val="windowText" lastClr="000000"/>
                </a:solidFill>
                <a:latin typeface="Tahoma"/>
                <a:cs typeface="Tahoma"/>
              </a:rPr>
              <a:t>prescription</a:t>
            </a:r>
            <a:r>
              <a:rPr sz="1333" kern="0" spc="93" dirty="0">
                <a:solidFill>
                  <a:sysClr val="windowText" lastClr="000000"/>
                </a:solidFill>
                <a:latin typeface="Tahoma"/>
                <a:cs typeface="Tahoma"/>
              </a:rPr>
              <a:t> </a:t>
            </a:r>
            <a:r>
              <a:rPr sz="1333" kern="0" spc="-13" dirty="0">
                <a:solidFill>
                  <a:sysClr val="windowText" lastClr="000000"/>
                </a:solidFill>
                <a:latin typeface="Tahoma"/>
                <a:cs typeface="Tahoma"/>
              </a:rPr>
              <a:t>claims. </a:t>
            </a:r>
            <a:r>
              <a:rPr sz="1333" kern="0" dirty="0">
                <a:solidFill>
                  <a:sysClr val="windowText" lastClr="000000"/>
                </a:solidFill>
                <a:latin typeface="Tahoma"/>
                <a:cs typeface="Tahoma"/>
              </a:rPr>
              <a:t>Get</a:t>
            </a:r>
            <a:r>
              <a:rPr sz="1333" kern="0" spc="147" dirty="0">
                <a:solidFill>
                  <a:sysClr val="windowText" lastClr="000000"/>
                </a:solidFill>
                <a:latin typeface="Tahoma"/>
                <a:cs typeface="Tahoma"/>
              </a:rPr>
              <a:t> </a:t>
            </a:r>
            <a:r>
              <a:rPr sz="1333" kern="0" dirty="0">
                <a:solidFill>
                  <a:sysClr val="windowText" lastClr="000000"/>
                </a:solidFill>
                <a:latin typeface="Tahoma"/>
                <a:cs typeface="Tahoma"/>
              </a:rPr>
              <a:t>Prior</a:t>
            </a:r>
            <a:r>
              <a:rPr sz="1333" kern="0" spc="147" dirty="0">
                <a:solidFill>
                  <a:sysClr val="windowText" lastClr="000000"/>
                </a:solidFill>
                <a:latin typeface="Tahoma"/>
                <a:cs typeface="Tahoma"/>
              </a:rPr>
              <a:t> </a:t>
            </a:r>
            <a:r>
              <a:rPr sz="1333" kern="0" spc="-13" dirty="0">
                <a:solidFill>
                  <a:sysClr val="windowText" lastClr="000000"/>
                </a:solidFill>
                <a:latin typeface="Tahoma"/>
                <a:cs typeface="Tahoma"/>
              </a:rPr>
              <a:t>Authorization </a:t>
            </a:r>
            <a:r>
              <a:rPr sz="1333" kern="0" dirty="0">
                <a:solidFill>
                  <a:sysClr val="windowText" lastClr="000000"/>
                </a:solidFill>
                <a:latin typeface="Tahoma"/>
                <a:cs typeface="Tahoma"/>
              </a:rPr>
              <a:t>Status</a:t>
            </a:r>
            <a:r>
              <a:rPr sz="1333" kern="0" spc="180" dirty="0">
                <a:solidFill>
                  <a:sysClr val="windowText" lastClr="000000"/>
                </a:solidFill>
                <a:latin typeface="Tahoma"/>
                <a:cs typeface="Tahoma"/>
              </a:rPr>
              <a:t> </a:t>
            </a:r>
            <a:r>
              <a:rPr sz="1333" kern="0" spc="-13" dirty="0">
                <a:solidFill>
                  <a:sysClr val="windowText" lastClr="000000"/>
                </a:solidFill>
                <a:latin typeface="Tahoma"/>
                <a:cs typeface="Tahoma"/>
              </a:rPr>
              <a:t>Notifications</a:t>
            </a:r>
            <a:endParaRPr sz="1333" kern="0">
              <a:solidFill>
                <a:sysClr val="windowText" lastClr="000000"/>
              </a:solidFill>
              <a:latin typeface="Tahoma"/>
              <a:cs typeface="Tahoma"/>
            </a:endParaRPr>
          </a:p>
        </p:txBody>
      </p:sp>
      <p:sp>
        <p:nvSpPr>
          <p:cNvPr id="18" name="object 18"/>
          <p:cNvSpPr txBox="1"/>
          <p:nvPr/>
        </p:nvSpPr>
        <p:spPr>
          <a:xfrm>
            <a:off x="3204433" y="4163929"/>
            <a:ext cx="1540087" cy="283774"/>
          </a:xfrm>
          <a:prstGeom prst="rect">
            <a:avLst/>
          </a:prstGeom>
        </p:spPr>
        <p:txBody>
          <a:bodyPr vert="horz" wrap="square" lIns="0" tIns="16933" rIns="0" bIns="0" rtlCol="0">
            <a:spAutoFit/>
          </a:bodyPr>
          <a:lstStyle/>
          <a:p>
            <a:pPr marL="16933" defTabSz="1219170">
              <a:spcBef>
                <a:spcPts val="133"/>
              </a:spcBef>
            </a:pPr>
            <a:r>
              <a:rPr sz="1733" b="1" kern="0" spc="-27" dirty="0">
                <a:solidFill>
                  <a:srgbClr val="066482"/>
                </a:solidFill>
                <a:latin typeface="Tahoma"/>
                <a:cs typeface="Tahoma"/>
              </a:rPr>
              <a:t>Find</a:t>
            </a:r>
            <a:r>
              <a:rPr sz="1733" b="1" kern="0" spc="-40" dirty="0">
                <a:solidFill>
                  <a:srgbClr val="066482"/>
                </a:solidFill>
                <a:latin typeface="Tahoma"/>
                <a:cs typeface="Tahoma"/>
              </a:rPr>
              <a:t> </a:t>
            </a:r>
            <a:r>
              <a:rPr sz="1733" b="1" kern="0" dirty="0">
                <a:solidFill>
                  <a:srgbClr val="066482"/>
                </a:solidFill>
                <a:latin typeface="Tahoma"/>
                <a:cs typeface="Tahoma"/>
              </a:rPr>
              <a:t>My</a:t>
            </a:r>
            <a:r>
              <a:rPr sz="1733" b="1" kern="0" spc="-33" dirty="0">
                <a:solidFill>
                  <a:srgbClr val="066482"/>
                </a:solidFill>
                <a:latin typeface="Tahoma"/>
                <a:cs typeface="Tahoma"/>
              </a:rPr>
              <a:t> </a:t>
            </a:r>
            <a:r>
              <a:rPr sz="1733" b="1" kern="0" spc="-27" dirty="0">
                <a:solidFill>
                  <a:srgbClr val="066482"/>
                </a:solidFill>
                <a:latin typeface="Tahoma"/>
                <a:cs typeface="Tahoma"/>
              </a:rPr>
              <a:t>Meds</a:t>
            </a:r>
            <a:endParaRPr sz="1733" kern="0">
              <a:solidFill>
                <a:sysClr val="windowText" lastClr="000000"/>
              </a:solidFill>
              <a:latin typeface="Tahoma"/>
              <a:cs typeface="Tahoma"/>
            </a:endParaRPr>
          </a:p>
        </p:txBody>
      </p:sp>
      <p:sp>
        <p:nvSpPr>
          <p:cNvPr id="19" name="object 19"/>
          <p:cNvSpPr txBox="1"/>
          <p:nvPr/>
        </p:nvSpPr>
        <p:spPr>
          <a:xfrm>
            <a:off x="3128034" y="4654909"/>
            <a:ext cx="2124287" cy="757429"/>
          </a:xfrm>
          <a:prstGeom prst="rect">
            <a:avLst/>
          </a:prstGeom>
        </p:spPr>
        <p:txBody>
          <a:bodyPr vert="horz" wrap="square" lIns="0" tIns="16933" rIns="0" bIns="0" rtlCol="0">
            <a:spAutoFit/>
          </a:bodyPr>
          <a:lstStyle/>
          <a:p>
            <a:pPr marL="16933" marR="6773" defTabSz="1219170">
              <a:lnSpc>
                <a:spcPct val="125000"/>
              </a:lnSpc>
              <a:spcBef>
                <a:spcPts val="133"/>
              </a:spcBef>
            </a:pPr>
            <a:r>
              <a:rPr sz="1333" kern="0" spc="13" dirty="0">
                <a:solidFill>
                  <a:sysClr val="windowText" lastClr="000000"/>
                </a:solidFill>
                <a:latin typeface="Tahoma"/>
                <a:cs typeface="Tahoma"/>
              </a:rPr>
              <a:t>Search</a:t>
            </a:r>
            <a:r>
              <a:rPr sz="1333" kern="0" spc="113" dirty="0">
                <a:solidFill>
                  <a:sysClr val="windowText" lastClr="000000"/>
                </a:solidFill>
                <a:latin typeface="Tahoma"/>
                <a:cs typeface="Tahoma"/>
              </a:rPr>
              <a:t> </a:t>
            </a:r>
            <a:r>
              <a:rPr sz="1333" kern="0" spc="13" dirty="0">
                <a:solidFill>
                  <a:sysClr val="windowText" lastClr="000000"/>
                </a:solidFill>
                <a:latin typeface="Tahoma"/>
                <a:cs typeface="Tahoma"/>
              </a:rPr>
              <a:t>for</a:t>
            </a:r>
            <a:r>
              <a:rPr sz="1333" kern="0" spc="113" dirty="0">
                <a:solidFill>
                  <a:sysClr val="windowText" lastClr="000000"/>
                </a:solidFill>
                <a:latin typeface="Tahoma"/>
                <a:cs typeface="Tahoma"/>
              </a:rPr>
              <a:t> </a:t>
            </a:r>
            <a:r>
              <a:rPr sz="1333" kern="0" spc="13" dirty="0">
                <a:solidFill>
                  <a:sysClr val="windowText" lastClr="000000"/>
                </a:solidFill>
                <a:latin typeface="Tahoma"/>
                <a:cs typeface="Tahoma"/>
              </a:rPr>
              <a:t>the</a:t>
            </a:r>
            <a:r>
              <a:rPr sz="1333" kern="0" spc="113" dirty="0">
                <a:solidFill>
                  <a:sysClr val="windowText" lastClr="000000"/>
                </a:solidFill>
                <a:latin typeface="Tahoma"/>
                <a:cs typeface="Tahoma"/>
              </a:rPr>
              <a:t> </a:t>
            </a:r>
            <a:r>
              <a:rPr sz="1333" kern="0" spc="13" dirty="0">
                <a:solidFill>
                  <a:sysClr val="windowText" lastClr="000000"/>
                </a:solidFill>
                <a:latin typeface="Tahoma"/>
                <a:cs typeface="Tahoma"/>
              </a:rPr>
              <a:t>lowest</a:t>
            </a:r>
            <a:r>
              <a:rPr sz="1333" kern="0" spc="113" dirty="0">
                <a:solidFill>
                  <a:sysClr val="windowText" lastClr="000000"/>
                </a:solidFill>
                <a:latin typeface="Tahoma"/>
                <a:cs typeface="Tahoma"/>
              </a:rPr>
              <a:t> </a:t>
            </a:r>
            <a:r>
              <a:rPr sz="1333" kern="0" spc="40" dirty="0">
                <a:solidFill>
                  <a:sysClr val="windowText" lastClr="000000"/>
                </a:solidFill>
                <a:latin typeface="Tahoma"/>
                <a:cs typeface="Tahoma"/>
              </a:rPr>
              <a:t>cost </a:t>
            </a:r>
            <a:r>
              <a:rPr sz="1333" kern="0" spc="13" dirty="0">
                <a:solidFill>
                  <a:sysClr val="windowText" lastClr="000000"/>
                </a:solidFill>
                <a:latin typeface="Tahoma"/>
                <a:cs typeface="Tahoma"/>
              </a:rPr>
              <a:t>pharmacy</a:t>
            </a:r>
            <a:r>
              <a:rPr sz="1333" kern="0" spc="147" dirty="0">
                <a:solidFill>
                  <a:sysClr val="windowText" lastClr="000000"/>
                </a:solidFill>
                <a:latin typeface="Tahoma"/>
                <a:cs typeface="Tahoma"/>
              </a:rPr>
              <a:t> </a:t>
            </a:r>
            <a:r>
              <a:rPr sz="1333" kern="0" spc="13" dirty="0">
                <a:solidFill>
                  <a:sysClr val="windowText" lastClr="000000"/>
                </a:solidFill>
                <a:latin typeface="Tahoma"/>
                <a:cs typeface="Tahoma"/>
              </a:rPr>
              <a:t>near</a:t>
            </a:r>
            <a:r>
              <a:rPr sz="1333" kern="0" spc="147" dirty="0">
                <a:solidFill>
                  <a:sysClr val="windowText" lastClr="000000"/>
                </a:solidFill>
                <a:latin typeface="Tahoma"/>
                <a:cs typeface="Tahoma"/>
              </a:rPr>
              <a:t> </a:t>
            </a:r>
            <a:r>
              <a:rPr sz="1333" kern="0" spc="13" dirty="0">
                <a:solidFill>
                  <a:sysClr val="windowText" lastClr="000000"/>
                </a:solidFill>
                <a:latin typeface="Tahoma"/>
                <a:cs typeface="Tahoma"/>
              </a:rPr>
              <a:t>you</a:t>
            </a:r>
            <a:r>
              <a:rPr sz="1333" kern="0" spc="152" dirty="0">
                <a:solidFill>
                  <a:sysClr val="windowText" lastClr="000000"/>
                </a:solidFill>
                <a:latin typeface="Tahoma"/>
                <a:cs typeface="Tahoma"/>
              </a:rPr>
              <a:t> </a:t>
            </a:r>
            <a:r>
              <a:rPr sz="1333" kern="0" spc="-27" dirty="0">
                <a:solidFill>
                  <a:sysClr val="windowText" lastClr="000000"/>
                </a:solidFill>
                <a:latin typeface="Tahoma"/>
                <a:cs typeface="Tahoma"/>
              </a:rPr>
              <a:t>with </a:t>
            </a:r>
            <a:r>
              <a:rPr sz="1333" kern="0" dirty="0">
                <a:solidFill>
                  <a:sysClr val="windowText" lastClr="000000"/>
                </a:solidFill>
                <a:latin typeface="Tahoma"/>
                <a:cs typeface="Tahoma"/>
              </a:rPr>
              <a:t>the</a:t>
            </a:r>
            <a:r>
              <a:rPr sz="1333" kern="0" spc="27" dirty="0">
                <a:solidFill>
                  <a:sysClr val="windowText" lastClr="000000"/>
                </a:solidFill>
                <a:latin typeface="Tahoma"/>
                <a:cs typeface="Tahoma"/>
              </a:rPr>
              <a:t> </a:t>
            </a:r>
            <a:r>
              <a:rPr sz="1333" kern="0" dirty="0">
                <a:solidFill>
                  <a:sysClr val="windowText" lastClr="000000"/>
                </a:solidFill>
                <a:latin typeface="Tahoma"/>
                <a:cs typeface="Tahoma"/>
              </a:rPr>
              <a:t>Find</a:t>
            </a:r>
            <a:r>
              <a:rPr sz="1333" kern="0" spc="33" dirty="0">
                <a:solidFill>
                  <a:sysClr val="windowText" lastClr="000000"/>
                </a:solidFill>
                <a:latin typeface="Tahoma"/>
                <a:cs typeface="Tahoma"/>
              </a:rPr>
              <a:t> </a:t>
            </a:r>
            <a:r>
              <a:rPr sz="1333" kern="0" spc="120" dirty="0">
                <a:solidFill>
                  <a:sysClr val="windowText" lastClr="000000"/>
                </a:solidFill>
                <a:latin typeface="Tahoma"/>
                <a:cs typeface="Tahoma"/>
              </a:rPr>
              <a:t>My</a:t>
            </a:r>
            <a:r>
              <a:rPr sz="1333" kern="0" spc="33" dirty="0">
                <a:solidFill>
                  <a:sysClr val="windowText" lastClr="000000"/>
                </a:solidFill>
                <a:latin typeface="Tahoma"/>
                <a:cs typeface="Tahoma"/>
              </a:rPr>
              <a:t> </a:t>
            </a:r>
            <a:r>
              <a:rPr sz="1333" kern="0" spc="100" dirty="0">
                <a:solidFill>
                  <a:sysClr val="windowText" lastClr="000000"/>
                </a:solidFill>
                <a:latin typeface="Tahoma"/>
                <a:cs typeface="Tahoma"/>
              </a:rPr>
              <a:t>Meds</a:t>
            </a:r>
            <a:r>
              <a:rPr sz="1333" kern="0" spc="27" dirty="0">
                <a:solidFill>
                  <a:sysClr val="windowText" lastClr="000000"/>
                </a:solidFill>
                <a:latin typeface="Tahoma"/>
                <a:cs typeface="Tahoma"/>
              </a:rPr>
              <a:t> </a:t>
            </a:r>
            <a:r>
              <a:rPr sz="1333" kern="0" spc="-27" dirty="0">
                <a:solidFill>
                  <a:sysClr val="windowText" lastClr="000000"/>
                </a:solidFill>
                <a:latin typeface="Tahoma"/>
                <a:cs typeface="Tahoma"/>
              </a:rPr>
              <a:t>tool</a:t>
            </a:r>
            <a:endParaRPr sz="1333" kern="0">
              <a:solidFill>
                <a:sysClr val="windowText" lastClr="000000"/>
              </a:solidFill>
              <a:latin typeface="Tahoma"/>
              <a:cs typeface="Tahoma"/>
            </a:endParaRPr>
          </a:p>
        </p:txBody>
      </p:sp>
      <p:sp>
        <p:nvSpPr>
          <p:cNvPr id="20" name="object 20"/>
          <p:cNvSpPr/>
          <p:nvPr/>
        </p:nvSpPr>
        <p:spPr>
          <a:xfrm>
            <a:off x="474233" y="2928200"/>
            <a:ext cx="1970193" cy="0"/>
          </a:xfrm>
          <a:custGeom>
            <a:avLst/>
            <a:gdLst/>
            <a:ahLst/>
            <a:cxnLst/>
            <a:rect l="l" t="t" r="r" b="b"/>
            <a:pathLst>
              <a:path w="1477645">
                <a:moveTo>
                  <a:pt x="0" y="0"/>
                </a:moveTo>
                <a:lnTo>
                  <a:pt x="1477199" y="0"/>
                </a:lnTo>
              </a:path>
            </a:pathLst>
          </a:custGeom>
          <a:ln w="9524">
            <a:solidFill>
              <a:srgbClr val="066482"/>
            </a:solidFill>
          </a:ln>
        </p:spPr>
        <p:txBody>
          <a:bodyPr wrap="square" lIns="0" tIns="0" rIns="0" bIns="0" rtlCol="0"/>
          <a:lstStyle/>
          <a:p>
            <a:pPr defTabSz="1219170"/>
            <a:endParaRPr sz="2400" kern="0">
              <a:solidFill>
                <a:sysClr val="windowText" lastClr="000000"/>
              </a:solidFill>
            </a:endParaRPr>
          </a:p>
        </p:txBody>
      </p:sp>
      <p:sp>
        <p:nvSpPr>
          <p:cNvPr id="21" name="object 21"/>
          <p:cNvSpPr/>
          <p:nvPr/>
        </p:nvSpPr>
        <p:spPr>
          <a:xfrm>
            <a:off x="3188933" y="2928200"/>
            <a:ext cx="1970193" cy="0"/>
          </a:xfrm>
          <a:custGeom>
            <a:avLst/>
            <a:gdLst/>
            <a:ahLst/>
            <a:cxnLst/>
            <a:rect l="l" t="t" r="r" b="b"/>
            <a:pathLst>
              <a:path w="1477645">
                <a:moveTo>
                  <a:pt x="0" y="0"/>
                </a:moveTo>
                <a:lnTo>
                  <a:pt x="1477199" y="0"/>
                </a:lnTo>
              </a:path>
            </a:pathLst>
          </a:custGeom>
          <a:ln w="9524">
            <a:solidFill>
              <a:srgbClr val="066482"/>
            </a:solidFill>
          </a:ln>
        </p:spPr>
        <p:txBody>
          <a:bodyPr wrap="square" lIns="0" tIns="0" rIns="0" bIns="0" rtlCol="0"/>
          <a:lstStyle/>
          <a:p>
            <a:pPr defTabSz="1219170"/>
            <a:endParaRPr sz="2400" kern="0">
              <a:solidFill>
                <a:sysClr val="windowText" lastClr="000000"/>
              </a:solidFill>
            </a:endParaRPr>
          </a:p>
        </p:txBody>
      </p:sp>
      <p:sp>
        <p:nvSpPr>
          <p:cNvPr id="22" name="object 22"/>
          <p:cNvSpPr/>
          <p:nvPr/>
        </p:nvSpPr>
        <p:spPr>
          <a:xfrm>
            <a:off x="474233" y="4585965"/>
            <a:ext cx="1970193" cy="0"/>
          </a:xfrm>
          <a:custGeom>
            <a:avLst/>
            <a:gdLst/>
            <a:ahLst/>
            <a:cxnLst/>
            <a:rect l="l" t="t" r="r" b="b"/>
            <a:pathLst>
              <a:path w="1477645">
                <a:moveTo>
                  <a:pt x="0" y="0"/>
                </a:moveTo>
                <a:lnTo>
                  <a:pt x="1477199" y="0"/>
                </a:lnTo>
              </a:path>
            </a:pathLst>
          </a:custGeom>
          <a:ln w="9524">
            <a:solidFill>
              <a:srgbClr val="066482"/>
            </a:solidFill>
          </a:ln>
        </p:spPr>
        <p:txBody>
          <a:bodyPr wrap="square" lIns="0" tIns="0" rIns="0" bIns="0" rtlCol="0"/>
          <a:lstStyle/>
          <a:p>
            <a:pPr defTabSz="1219170"/>
            <a:endParaRPr sz="2400" kern="0">
              <a:solidFill>
                <a:sysClr val="windowText" lastClr="000000"/>
              </a:solidFill>
            </a:endParaRPr>
          </a:p>
        </p:txBody>
      </p:sp>
      <p:sp>
        <p:nvSpPr>
          <p:cNvPr id="23" name="object 23"/>
          <p:cNvSpPr/>
          <p:nvPr/>
        </p:nvSpPr>
        <p:spPr>
          <a:xfrm>
            <a:off x="3188933" y="4585965"/>
            <a:ext cx="1970193" cy="0"/>
          </a:xfrm>
          <a:custGeom>
            <a:avLst/>
            <a:gdLst/>
            <a:ahLst/>
            <a:cxnLst/>
            <a:rect l="l" t="t" r="r" b="b"/>
            <a:pathLst>
              <a:path w="1477645">
                <a:moveTo>
                  <a:pt x="0" y="0"/>
                </a:moveTo>
                <a:lnTo>
                  <a:pt x="1477199" y="0"/>
                </a:lnTo>
              </a:path>
            </a:pathLst>
          </a:custGeom>
          <a:ln w="9524">
            <a:solidFill>
              <a:srgbClr val="066482"/>
            </a:solidFill>
          </a:ln>
        </p:spPr>
        <p:txBody>
          <a:bodyPr wrap="square" lIns="0" tIns="0" rIns="0" bIns="0" rtlCol="0"/>
          <a:lstStyle/>
          <a:p>
            <a:pPr defTabSz="1219170"/>
            <a:endParaRPr sz="2400" kern="0">
              <a:solidFill>
                <a:sysClr val="windowText" lastClr="000000"/>
              </a:solidFill>
            </a:endParaRPr>
          </a:p>
        </p:txBody>
      </p:sp>
      <p:sp>
        <p:nvSpPr>
          <p:cNvPr id="24" name="object 24"/>
          <p:cNvSpPr txBox="1">
            <a:spLocks noGrp="1"/>
          </p:cNvSpPr>
          <p:nvPr>
            <p:ph type="sldNum" sz="quarter" idx="7"/>
          </p:nvPr>
        </p:nvSpPr>
        <p:spPr>
          <a:xfrm>
            <a:off x="15671265" y="8507497"/>
            <a:ext cx="304827" cy="177036"/>
          </a:xfrm>
          <a:prstGeom prst="rect">
            <a:avLst/>
          </a:prstGeom>
        </p:spPr>
        <p:txBody>
          <a:bodyPr vert="horz" wrap="square" lIns="0" tIns="12700" rIns="0" bIns="0" rtlCol="0">
            <a:spAutoFit/>
          </a:bodyPr>
          <a:lstStyle/>
          <a:p>
            <a:pPr marL="77045" defTabSz="1219170">
              <a:spcBef>
                <a:spcPts val="100"/>
              </a:spcBef>
            </a:pPr>
            <a:fld id="{81D60167-4931-47E6-BA6A-407CBD079E47}" type="slidenum">
              <a:rPr kern="0" dirty="0"/>
              <a:pPr marL="77045" defTabSz="1219170">
                <a:spcBef>
                  <a:spcPts val="100"/>
                </a:spcBef>
              </a:pPr>
              <a:t>26</a:t>
            </a:fld>
            <a:endParaRPr kern="0" dirty="0"/>
          </a:p>
        </p:txBody>
      </p:sp>
    </p:spTree>
    <p:extLst>
      <p:ext uri="{BB962C8B-B14F-4D97-AF65-F5344CB8AC3E}">
        <p14:creationId xmlns:p14="http://schemas.microsoft.com/office/powerpoint/2010/main" val="3764247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4796" y="463288"/>
            <a:ext cx="1600200" cy="304800"/>
          </a:xfrm>
          <a:prstGeom prst="rect">
            <a:avLst/>
          </a:prstGeom>
        </p:spPr>
      </p:pic>
      <p:pic>
        <p:nvPicPr>
          <p:cNvPr id="3" name="object 3"/>
          <p:cNvPicPr/>
          <p:nvPr/>
        </p:nvPicPr>
        <p:blipFill>
          <a:blip r:embed="rId3" cstate="print"/>
          <a:stretch>
            <a:fillRect/>
          </a:stretch>
        </p:blipFill>
        <p:spPr>
          <a:xfrm>
            <a:off x="1560667" y="1121233"/>
            <a:ext cx="8436499" cy="5032235"/>
          </a:xfrm>
          <a:prstGeom prst="rect">
            <a:avLst/>
          </a:prstGeom>
        </p:spPr>
      </p:pic>
      <p:sp>
        <p:nvSpPr>
          <p:cNvPr id="4" name="object 4"/>
          <p:cNvSpPr txBox="1"/>
          <p:nvPr/>
        </p:nvSpPr>
        <p:spPr>
          <a:xfrm>
            <a:off x="11080263" y="6378164"/>
            <a:ext cx="823807" cy="177036"/>
          </a:xfrm>
          <a:prstGeom prst="rect">
            <a:avLst/>
          </a:prstGeom>
        </p:spPr>
        <p:txBody>
          <a:bodyPr vert="horz" wrap="square" lIns="0" tIns="12700" rIns="0" bIns="0" rtlCol="0">
            <a:spAutoFit/>
          </a:bodyPr>
          <a:lstStyle/>
          <a:p>
            <a:pPr marL="16933" defTabSz="1219170">
              <a:spcBef>
                <a:spcPts val="100"/>
              </a:spcBef>
            </a:pPr>
            <a:r>
              <a:rPr sz="1067" kern="0" spc="-13" dirty="0">
                <a:solidFill>
                  <a:srgbClr val="605B57"/>
                </a:solidFill>
                <a:latin typeface="Tahoma"/>
                <a:cs typeface="Tahoma"/>
              </a:rPr>
              <a:t>smithrx.com</a:t>
            </a:r>
            <a:endParaRPr sz="1067" kern="0">
              <a:solidFill>
                <a:sysClr val="windowText" lastClr="000000"/>
              </a:solidFill>
              <a:latin typeface="Tahoma"/>
              <a:cs typeface="Tahoma"/>
            </a:endParaRPr>
          </a:p>
        </p:txBody>
      </p:sp>
    </p:spTree>
    <p:extLst>
      <p:ext uri="{BB962C8B-B14F-4D97-AF65-F5344CB8AC3E}">
        <p14:creationId xmlns:p14="http://schemas.microsoft.com/office/powerpoint/2010/main" val="2593934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4796" y="463288"/>
            <a:ext cx="1600200" cy="304800"/>
          </a:xfrm>
          <a:prstGeom prst="rect">
            <a:avLst/>
          </a:prstGeom>
        </p:spPr>
      </p:pic>
      <p:pic>
        <p:nvPicPr>
          <p:cNvPr id="3" name="object 3"/>
          <p:cNvPicPr/>
          <p:nvPr/>
        </p:nvPicPr>
        <p:blipFill>
          <a:blip r:embed="rId3" cstate="print"/>
          <a:stretch>
            <a:fillRect/>
          </a:stretch>
        </p:blipFill>
        <p:spPr>
          <a:xfrm>
            <a:off x="1078834" y="1103901"/>
            <a:ext cx="9699300" cy="4952884"/>
          </a:xfrm>
          <a:prstGeom prst="rect">
            <a:avLst/>
          </a:prstGeom>
        </p:spPr>
      </p:pic>
      <p:sp>
        <p:nvSpPr>
          <p:cNvPr id="4" name="object 4"/>
          <p:cNvSpPr txBox="1"/>
          <p:nvPr/>
        </p:nvSpPr>
        <p:spPr>
          <a:xfrm>
            <a:off x="11080263" y="6378164"/>
            <a:ext cx="823807" cy="177036"/>
          </a:xfrm>
          <a:prstGeom prst="rect">
            <a:avLst/>
          </a:prstGeom>
        </p:spPr>
        <p:txBody>
          <a:bodyPr vert="horz" wrap="square" lIns="0" tIns="12700" rIns="0" bIns="0" rtlCol="0">
            <a:spAutoFit/>
          </a:bodyPr>
          <a:lstStyle/>
          <a:p>
            <a:pPr marL="16933" defTabSz="1219170">
              <a:spcBef>
                <a:spcPts val="100"/>
              </a:spcBef>
            </a:pPr>
            <a:r>
              <a:rPr sz="1067" kern="0" spc="-13" dirty="0">
                <a:solidFill>
                  <a:srgbClr val="605B57"/>
                </a:solidFill>
                <a:latin typeface="Tahoma"/>
                <a:cs typeface="Tahoma"/>
              </a:rPr>
              <a:t>smithrx.com</a:t>
            </a:r>
            <a:endParaRPr sz="1067" kern="0">
              <a:solidFill>
                <a:sysClr val="windowText" lastClr="000000"/>
              </a:solidFill>
              <a:latin typeface="Tahoma"/>
              <a:cs typeface="Tahoma"/>
            </a:endParaRPr>
          </a:p>
        </p:txBody>
      </p:sp>
    </p:spTree>
    <p:extLst>
      <p:ext uri="{BB962C8B-B14F-4D97-AF65-F5344CB8AC3E}">
        <p14:creationId xmlns:p14="http://schemas.microsoft.com/office/powerpoint/2010/main" val="29038185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3909" y="6358101"/>
            <a:ext cx="243839" cy="243839"/>
          </a:xfrm>
          <a:prstGeom prst="rect">
            <a:avLst/>
          </a:prstGeom>
        </p:spPr>
      </p:pic>
      <p:sp>
        <p:nvSpPr>
          <p:cNvPr id="3" name="object 3"/>
          <p:cNvSpPr/>
          <p:nvPr/>
        </p:nvSpPr>
        <p:spPr>
          <a:xfrm>
            <a:off x="304785" y="1219200"/>
            <a:ext cx="11585787" cy="0"/>
          </a:xfrm>
          <a:custGeom>
            <a:avLst/>
            <a:gdLst/>
            <a:ahLst/>
            <a:cxnLst/>
            <a:rect l="l" t="t" r="r" b="b"/>
            <a:pathLst>
              <a:path w="8689340">
                <a:moveTo>
                  <a:pt x="0" y="0"/>
                </a:moveTo>
                <a:lnTo>
                  <a:pt x="8688899" y="0"/>
                </a:lnTo>
              </a:path>
            </a:pathLst>
          </a:custGeom>
          <a:ln w="9524">
            <a:solidFill>
              <a:srgbClr val="C4C1BE"/>
            </a:solidFill>
          </a:ln>
        </p:spPr>
        <p:txBody>
          <a:bodyPr wrap="square" lIns="0" tIns="0" rIns="0" bIns="0" rtlCol="0"/>
          <a:lstStyle/>
          <a:p>
            <a:pPr defTabSz="1219170"/>
            <a:endParaRPr sz="2400" kern="0">
              <a:solidFill>
                <a:sysClr val="windowText" lastClr="000000"/>
              </a:solidFill>
            </a:endParaRPr>
          </a:p>
        </p:txBody>
      </p:sp>
      <p:sp>
        <p:nvSpPr>
          <p:cNvPr id="4" name="object 4"/>
          <p:cNvSpPr/>
          <p:nvPr/>
        </p:nvSpPr>
        <p:spPr>
          <a:xfrm>
            <a:off x="304801" y="2010600"/>
            <a:ext cx="11612033" cy="1225973"/>
          </a:xfrm>
          <a:custGeom>
            <a:avLst/>
            <a:gdLst/>
            <a:ahLst/>
            <a:cxnLst/>
            <a:rect l="l" t="t" r="r" b="b"/>
            <a:pathLst>
              <a:path w="8709025" h="919480">
                <a:moveTo>
                  <a:pt x="8619285" y="919199"/>
                </a:moveTo>
                <a:lnTo>
                  <a:pt x="89713" y="919199"/>
                </a:lnTo>
                <a:lnTo>
                  <a:pt x="54793" y="912149"/>
                </a:lnTo>
                <a:lnTo>
                  <a:pt x="26276" y="892923"/>
                </a:lnTo>
                <a:lnTo>
                  <a:pt x="7050" y="864406"/>
                </a:lnTo>
                <a:lnTo>
                  <a:pt x="0" y="829486"/>
                </a:lnTo>
                <a:lnTo>
                  <a:pt x="0" y="89713"/>
                </a:lnTo>
                <a:lnTo>
                  <a:pt x="7050" y="54793"/>
                </a:lnTo>
                <a:lnTo>
                  <a:pt x="26276" y="26276"/>
                </a:lnTo>
                <a:lnTo>
                  <a:pt x="54793" y="7050"/>
                </a:lnTo>
                <a:lnTo>
                  <a:pt x="89713" y="0"/>
                </a:lnTo>
                <a:lnTo>
                  <a:pt x="8619285" y="0"/>
                </a:lnTo>
                <a:lnTo>
                  <a:pt x="8669059" y="15072"/>
                </a:lnTo>
                <a:lnTo>
                  <a:pt x="8702170" y="55381"/>
                </a:lnTo>
                <a:lnTo>
                  <a:pt x="8708999" y="89713"/>
                </a:lnTo>
                <a:lnTo>
                  <a:pt x="8708999" y="829486"/>
                </a:lnTo>
                <a:lnTo>
                  <a:pt x="8701949" y="864406"/>
                </a:lnTo>
                <a:lnTo>
                  <a:pt x="8682723" y="892923"/>
                </a:lnTo>
                <a:lnTo>
                  <a:pt x="8654206" y="912149"/>
                </a:lnTo>
                <a:lnTo>
                  <a:pt x="8619285" y="919199"/>
                </a:lnTo>
                <a:close/>
              </a:path>
            </a:pathLst>
          </a:custGeom>
          <a:solidFill>
            <a:srgbClr val="F65E00"/>
          </a:solidFill>
        </p:spPr>
        <p:txBody>
          <a:bodyPr wrap="square" lIns="0" tIns="0" rIns="0" bIns="0" rtlCol="0"/>
          <a:lstStyle/>
          <a:p>
            <a:pPr defTabSz="1219170"/>
            <a:endParaRPr sz="2400" kern="0">
              <a:solidFill>
                <a:sysClr val="windowText" lastClr="000000"/>
              </a:solidFill>
            </a:endParaRPr>
          </a:p>
        </p:txBody>
      </p:sp>
      <p:sp>
        <p:nvSpPr>
          <p:cNvPr id="5" name="object 5"/>
          <p:cNvSpPr/>
          <p:nvPr/>
        </p:nvSpPr>
        <p:spPr>
          <a:xfrm>
            <a:off x="304801" y="3429927"/>
            <a:ext cx="11612033" cy="1225973"/>
          </a:xfrm>
          <a:custGeom>
            <a:avLst/>
            <a:gdLst/>
            <a:ahLst/>
            <a:cxnLst/>
            <a:rect l="l" t="t" r="r" b="b"/>
            <a:pathLst>
              <a:path w="8709025" h="919479">
                <a:moveTo>
                  <a:pt x="8619285" y="919199"/>
                </a:moveTo>
                <a:lnTo>
                  <a:pt x="89713" y="919199"/>
                </a:lnTo>
                <a:lnTo>
                  <a:pt x="54793" y="912149"/>
                </a:lnTo>
                <a:lnTo>
                  <a:pt x="26276" y="892923"/>
                </a:lnTo>
                <a:lnTo>
                  <a:pt x="7050" y="864406"/>
                </a:lnTo>
                <a:lnTo>
                  <a:pt x="0" y="829486"/>
                </a:lnTo>
                <a:lnTo>
                  <a:pt x="0" y="89713"/>
                </a:lnTo>
                <a:lnTo>
                  <a:pt x="7050" y="54793"/>
                </a:lnTo>
                <a:lnTo>
                  <a:pt x="26276" y="26276"/>
                </a:lnTo>
                <a:lnTo>
                  <a:pt x="54793" y="7050"/>
                </a:lnTo>
                <a:lnTo>
                  <a:pt x="89713" y="0"/>
                </a:lnTo>
                <a:lnTo>
                  <a:pt x="8619285" y="0"/>
                </a:lnTo>
                <a:lnTo>
                  <a:pt x="8669059" y="15072"/>
                </a:lnTo>
                <a:lnTo>
                  <a:pt x="8702170" y="55381"/>
                </a:lnTo>
                <a:lnTo>
                  <a:pt x="8708999" y="89713"/>
                </a:lnTo>
                <a:lnTo>
                  <a:pt x="8708999" y="829486"/>
                </a:lnTo>
                <a:lnTo>
                  <a:pt x="8701949" y="864406"/>
                </a:lnTo>
                <a:lnTo>
                  <a:pt x="8682723" y="892923"/>
                </a:lnTo>
                <a:lnTo>
                  <a:pt x="8654206" y="912149"/>
                </a:lnTo>
                <a:lnTo>
                  <a:pt x="8619285" y="919199"/>
                </a:lnTo>
                <a:close/>
              </a:path>
            </a:pathLst>
          </a:custGeom>
          <a:solidFill>
            <a:srgbClr val="D6F3FF"/>
          </a:solidFill>
        </p:spPr>
        <p:txBody>
          <a:bodyPr wrap="square" lIns="0" tIns="0" rIns="0" bIns="0" rtlCol="0"/>
          <a:lstStyle/>
          <a:p>
            <a:pPr defTabSz="1219170"/>
            <a:endParaRPr sz="2400" kern="0">
              <a:solidFill>
                <a:sysClr val="windowText" lastClr="000000"/>
              </a:solidFill>
            </a:endParaRPr>
          </a:p>
        </p:txBody>
      </p:sp>
      <p:sp>
        <p:nvSpPr>
          <p:cNvPr id="6" name="object 6"/>
          <p:cNvSpPr/>
          <p:nvPr/>
        </p:nvSpPr>
        <p:spPr>
          <a:xfrm>
            <a:off x="304800" y="4852404"/>
            <a:ext cx="11553613" cy="1225973"/>
          </a:xfrm>
          <a:custGeom>
            <a:avLst/>
            <a:gdLst/>
            <a:ahLst/>
            <a:cxnLst/>
            <a:rect l="l" t="t" r="r" b="b"/>
            <a:pathLst>
              <a:path w="8665210" h="919479">
                <a:moveTo>
                  <a:pt x="8574885" y="919199"/>
                </a:moveTo>
                <a:lnTo>
                  <a:pt x="89713" y="919199"/>
                </a:lnTo>
                <a:lnTo>
                  <a:pt x="54793" y="912149"/>
                </a:lnTo>
                <a:lnTo>
                  <a:pt x="26276" y="892923"/>
                </a:lnTo>
                <a:lnTo>
                  <a:pt x="7050" y="864407"/>
                </a:lnTo>
                <a:lnTo>
                  <a:pt x="0" y="829486"/>
                </a:lnTo>
                <a:lnTo>
                  <a:pt x="0" y="89713"/>
                </a:lnTo>
                <a:lnTo>
                  <a:pt x="7050" y="54793"/>
                </a:lnTo>
                <a:lnTo>
                  <a:pt x="26276" y="26276"/>
                </a:lnTo>
                <a:lnTo>
                  <a:pt x="54793" y="7050"/>
                </a:lnTo>
                <a:lnTo>
                  <a:pt x="89713" y="0"/>
                </a:lnTo>
                <a:lnTo>
                  <a:pt x="8574885" y="0"/>
                </a:lnTo>
                <a:lnTo>
                  <a:pt x="8624659" y="15072"/>
                </a:lnTo>
                <a:lnTo>
                  <a:pt x="8657770" y="55381"/>
                </a:lnTo>
                <a:lnTo>
                  <a:pt x="8664599" y="89713"/>
                </a:lnTo>
                <a:lnTo>
                  <a:pt x="8664599" y="829486"/>
                </a:lnTo>
                <a:lnTo>
                  <a:pt x="8657549" y="864407"/>
                </a:lnTo>
                <a:lnTo>
                  <a:pt x="8638323" y="892923"/>
                </a:lnTo>
                <a:lnTo>
                  <a:pt x="8609806" y="912149"/>
                </a:lnTo>
                <a:lnTo>
                  <a:pt x="8574885" y="919199"/>
                </a:lnTo>
                <a:close/>
              </a:path>
            </a:pathLst>
          </a:custGeom>
          <a:solidFill>
            <a:srgbClr val="066482"/>
          </a:solidFill>
        </p:spPr>
        <p:txBody>
          <a:bodyPr wrap="square" lIns="0" tIns="0" rIns="0" bIns="0" rtlCol="0"/>
          <a:lstStyle/>
          <a:p>
            <a:pPr defTabSz="1219170"/>
            <a:endParaRPr sz="2400" kern="0">
              <a:solidFill>
                <a:sysClr val="windowText" lastClr="000000"/>
              </a:solidFill>
            </a:endParaRPr>
          </a:p>
        </p:txBody>
      </p:sp>
      <p:sp>
        <p:nvSpPr>
          <p:cNvPr id="7" name="object 7"/>
          <p:cNvSpPr/>
          <p:nvPr/>
        </p:nvSpPr>
        <p:spPr>
          <a:xfrm>
            <a:off x="334200" y="2009666"/>
            <a:ext cx="11582400" cy="1225973"/>
          </a:xfrm>
          <a:custGeom>
            <a:avLst/>
            <a:gdLst/>
            <a:ahLst/>
            <a:cxnLst/>
            <a:rect l="l" t="t" r="r" b="b"/>
            <a:pathLst>
              <a:path w="8686800" h="919480">
                <a:moveTo>
                  <a:pt x="8597085" y="919199"/>
                </a:moveTo>
                <a:lnTo>
                  <a:pt x="89713" y="919199"/>
                </a:lnTo>
                <a:lnTo>
                  <a:pt x="54793" y="912149"/>
                </a:lnTo>
                <a:lnTo>
                  <a:pt x="26276" y="892923"/>
                </a:lnTo>
                <a:lnTo>
                  <a:pt x="7050" y="864406"/>
                </a:lnTo>
                <a:lnTo>
                  <a:pt x="0" y="829486"/>
                </a:lnTo>
                <a:lnTo>
                  <a:pt x="0" y="89713"/>
                </a:lnTo>
                <a:lnTo>
                  <a:pt x="7050" y="54793"/>
                </a:lnTo>
                <a:lnTo>
                  <a:pt x="26276" y="26276"/>
                </a:lnTo>
                <a:lnTo>
                  <a:pt x="54793" y="7050"/>
                </a:lnTo>
                <a:lnTo>
                  <a:pt x="89713" y="0"/>
                </a:lnTo>
                <a:lnTo>
                  <a:pt x="8597085" y="0"/>
                </a:lnTo>
                <a:lnTo>
                  <a:pt x="8646859" y="15072"/>
                </a:lnTo>
                <a:lnTo>
                  <a:pt x="8679970" y="55381"/>
                </a:lnTo>
                <a:lnTo>
                  <a:pt x="8686799" y="89713"/>
                </a:lnTo>
                <a:lnTo>
                  <a:pt x="8686799" y="829486"/>
                </a:lnTo>
                <a:lnTo>
                  <a:pt x="8679749" y="864406"/>
                </a:lnTo>
                <a:lnTo>
                  <a:pt x="8660523" y="892923"/>
                </a:lnTo>
                <a:lnTo>
                  <a:pt x="8632006" y="912149"/>
                </a:lnTo>
                <a:lnTo>
                  <a:pt x="8597085" y="919199"/>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sp>
        <p:nvSpPr>
          <p:cNvPr id="8" name="object 8"/>
          <p:cNvSpPr/>
          <p:nvPr/>
        </p:nvSpPr>
        <p:spPr>
          <a:xfrm>
            <a:off x="334200" y="3429466"/>
            <a:ext cx="11582400" cy="1225973"/>
          </a:xfrm>
          <a:custGeom>
            <a:avLst/>
            <a:gdLst/>
            <a:ahLst/>
            <a:cxnLst/>
            <a:rect l="l" t="t" r="r" b="b"/>
            <a:pathLst>
              <a:path w="8686800" h="919479">
                <a:moveTo>
                  <a:pt x="8597085" y="919199"/>
                </a:moveTo>
                <a:lnTo>
                  <a:pt x="89713" y="919199"/>
                </a:lnTo>
                <a:lnTo>
                  <a:pt x="54793" y="912149"/>
                </a:lnTo>
                <a:lnTo>
                  <a:pt x="26276" y="892923"/>
                </a:lnTo>
                <a:lnTo>
                  <a:pt x="7050" y="864406"/>
                </a:lnTo>
                <a:lnTo>
                  <a:pt x="0" y="829485"/>
                </a:lnTo>
                <a:lnTo>
                  <a:pt x="0" y="89713"/>
                </a:lnTo>
                <a:lnTo>
                  <a:pt x="7050" y="54793"/>
                </a:lnTo>
                <a:lnTo>
                  <a:pt x="26276" y="26276"/>
                </a:lnTo>
                <a:lnTo>
                  <a:pt x="54793" y="7050"/>
                </a:lnTo>
                <a:lnTo>
                  <a:pt x="89713" y="0"/>
                </a:lnTo>
                <a:lnTo>
                  <a:pt x="8597085" y="0"/>
                </a:lnTo>
                <a:lnTo>
                  <a:pt x="8646859" y="15072"/>
                </a:lnTo>
                <a:lnTo>
                  <a:pt x="8679970" y="55381"/>
                </a:lnTo>
                <a:lnTo>
                  <a:pt x="8686799" y="89713"/>
                </a:lnTo>
                <a:lnTo>
                  <a:pt x="8686799" y="829485"/>
                </a:lnTo>
                <a:lnTo>
                  <a:pt x="8679749" y="864406"/>
                </a:lnTo>
                <a:lnTo>
                  <a:pt x="8660523" y="892923"/>
                </a:lnTo>
                <a:lnTo>
                  <a:pt x="8632006" y="912149"/>
                </a:lnTo>
                <a:lnTo>
                  <a:pt x="8597085" y="919199"/>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sp>
        <p:nvSpPr>
          <p:cNvPr id="9" name="object 9"/>
          <p:cNvSpPr/>
          <p:nvPr/>
        </p:nvSpPr>
        <p:spPr>
          <a:xfrm>
            <a:off x="334201" y="4849267"/>
            <a:ext cx="11523980" cy="1225973"/>
          </a:xfrm>
          <a:custGeom>
            <a:avLst/>
            <a:gdLst/>
            <a:ahLst/>
            <a:cxnLst/>
            <a:rect l="l" t="t" r="r" b="b"/>
            <a:pathLst>
              <a:path w="8642985" h="919479">
                <a:moveTo>
                  <a:pt x="8552985" y="919199"/>
                </a:moveTo>
                <a:lnTo>
                  <a:pt x="89713" y="919199"/>
                </a:lnTo>
                <a:lnTo>
                  <a:pt x="54793" y="912149"/>
                </a:lnTo>
                <a:lnTo>
                  <a:pt x="26276" y="892923"/>
                </a:lnTo>
                <a:lnTo>
                  <a:pt x="7050" y="864406"/>
                </a:lnTo>
                <a:lnTo>
                  <a:pt x="0" y="829485"/>
                </a:lnTo>
                <a:lnTo>
                  <a:pt x="0" y="89713"/>
                </a:lnTo>
                <a:lnTo>
                  <a:pt x="7050" y="54793"/>
                </a:lnTo>
                <a:lnTo>
                  <a:pt x="26276" y="26276"/>
                </a:lnTo>
                <a:lnTo>
                  <a:pt x="54793" y="7050"/>
                </a:lnTo>
                <a:lnTo>
                  <a:pt x="89713" y="0"/>
                </a:lnTo>
                <a:lnTo>
                  <a:pt x="8552985" y="0"/>
                </a:lnTo>
                <a:lnTo>
                  <a:pt x="8602759" y="15072"/>
                </a:lnTo>
                <a:lnTo>
                  <a:pt x="8635870" y="55381"/>
                </a:lnTo>
                <a:lnTo>
                  <a:pt x="8642699" y="89713"/>
                </a:lnTo>
                <a:lnTo>
                  <a:pt x="8642699" y="829485"/>
                </a:lnTo>
                <a:lnTo>
                  <a:pt x="8635649" y="864406"/>
                </a:lnTo>
                <a:lnTo>
                  <a:pt x="8616423" y="892923"/>
                </a:lnTo>
                <a:lnTo>
                  <a:pt x="8587906" y="912149"/>
                </a:lnTo>
                <a:lnTo>
                  <a:pt x="8552985" y="919199"/>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sp>
        <p:nvSpPr>
          <p:cNvPr id="10" name="object 10" descr="$PPTXTitle"/>
          <p:cNvSpPr txBox="1">
            <a:spLocks noGrp="1"/>
          </p:cNvSpPr>
          <p:nvPr>
            <p:ph type="title"/>
          </p:nvPr>
        </p:nvSpPr>
        <p:spPr>
          <a:xfrm>
            <a:off x="383823" y="490757"/>
            <a:ext cx="13878560" cy="632651"/>
          </a:xfrm>
          <a:prstGeom prst="rect">
            <a:avLst/>
          </a:prstGeom>
        </p:spPr>
        <p:txBody>
          <a:bodyPr vert="horz" wrap="square" lIns="0" tIns="16933" rIns="0" bIns="0" rtlCol="0">
            <a:spAutoFit/>
          </a:bodyPr>
          <a:lstStyle/>
          <a:p>
            <a:pPr marL="16933">
              <a:spcBef>
                <a:spcPts val="133"/>
              </a:spcBef>
            </a:pPr>
            <a:r>
              <a:rPr spc="147" dirty="0"/>
              <a:t>Our</a:t>
            </a:r>
            <a:r>
              <a:rPr spc="-180" dirty="0"/>
              <a:t> </a:t>
            </a:r>
            <a:r>
              <a:rPr spc="187" dirty="0"/>
              <a:t>Nationwide</a:t>
            </a:r>
            <a:r>
              <a:rPr spc="-173" dirty="0"/>
              <a:t> </a:t>
            </a:r>
            <a:r>
              <a:rPr spc="227" dirty="0"/>
              <a:t>Pharmacy</a:t>
            </a:r>
            <a:r>
              <a:rPr spc="-180" dirty="0"/>
              <a:t> </a:t>
            </a:r>
            <a:r>
              <a:rPr spc="207" dirty="0"/>
              <a:t>Network</a:t>
            </a:r>
          </a:p>
        </p:txBody>
      </p:sp>
      <p:sp>
        <p:nvSpPr>
          <p:cNvPr id="11" name="object 11"/>
          <p:cNvSpPr txBox="1"/>
          <p:nvPr/>
        </p:nvSpPr>
        <p:spPr>
          <a:xfrm>
            <a:off x="295299" y="1424218"/>
            <a:ext cx="4153747" cy="304421"/>
          </a:xfrm>
          <a:prstGeom prst="rect">
            <a:avLst/>
          </a:prstGeom>
        </p:spPr>
        <p:txBody>
          <a:bodyPr vert="horz" wrap="square" lIns="0" tIns="16933" rIns="0" bIns="0" rtlCol="0">
            <a:spAutoFit/>
          </a:bodyPr>
          <a:lstStyle/>
          <a:p>
            <a:pPr marL="16933" defTabSz="1219170">
              <a:spcBef>
                <a:spcPts val="133"/>
              </a:spcBef>
            </a:pPr>
            <a:r>
              <a:rPr sz="1867" kern="0" dirty="0">
                <a:solidFill>
                  <a:srgbClr val="066482"/>
                </a:solidFill>
                <a:latin typeface="Tahoma"/>
                <a:cs typeface="Tahoma"/>
              </a:rPr>
              <a:t>65,000</a:t>
            </a:r>
            <a:r>
              <a:rPr sz="1867" kern="0" spc="-13" dirty="0">
                <a:solidFill>
                  <a:srgbClr val="066482"/>
                </a:solidFill>
                <a:latin typeface="Tahoma"/>
                <a:cs typeface="Tahoma"/>
              </a:rPr>
              <a:t> </a:t>
            </a:r>
            <a:r>
              <a:rPr sz="1867" kern="0" dirty="0">
                <a:solidFill>
                  <a:srgbClr val="605B57"/>
                </a:solidFill>
                <a:latin typeface="Tahoma"/>
                <a:cs typeface="Tahoma"/>
              </a:rPr>
              <a:t>retail </a:t>
            </a:r>
            <a:r>
              <a:rPr sz="1867" kern="0" spc="73" dirty="0">
                <a:solidFill>
                  <a:srgbClr val="605B57"/>
                </a:solidFill>
                <a:latin typeface="Tahoma"/>
                <a:cs typeface="Tahoma"/>
              </a:rPr>
              <a:t>locations</a:t>
            </a:r>
            <a:r>
              <a:rPr sz="1867" kern="0" spc="-13" dirty="0">
                <a:solidFill>
                  <a:srgbClr val="605B57"/>
                </a:solidFill>
                <a:latin typeface="Tahoma"/>
                <a:cs typeface="Tahoma"/>
              </a:rPr>
              <a:t> </a:t>
            </a:r>
            <a:r>
              <a:rPr sz="1867" kern="0" spc="73" dirty="0">
                <a:solidFill>
                  <a:srgbClr val="605B57"/>
                </a:solidFill>
                <a:latin typeface="Tahoma"/>
                <a:cs typeface="Tahoma"/>
              </a:rPr>
              <a:t>and</a:t>
            </a:r>
            <a:r>
              <a:rPr sz="1867" kern="0" dirty="0">
                <a:solidFill>
                  <a:srgbClr val="605B57"/>
                </a:solidFill>
                <a:latin typeface="Tahoma"/>
                <a:cs typeface="Tahoma"/>
              </a:rPr>
              <a:t> </a:t>
            </a:r>
            <a:r>
              <a:rPr sz="1867" kern="0" spc="47" dirty="0">
                <a:solidFill>
                  <a:srgbClr val="605B57"/>
                </a:solidFill>
                <a:latin typeface="Tahoma"/>
                <a:cs typeface="Tahoma"/>
              </a:rPr>
              <a:t>growing</a:t>
            </a:r>
            <a:endParaRPr sz="1867" kern="0">
              <a:solidFill>
                <a:sysClr val="windowText" lastClr="000000"/>
              </a:solidFill>
              <a:latin typeface="Tahoma"/>
              <a:cs typeface="Tahoma"/>
            </a:endParaRPr>
          </a:p>
        </p:txBody>
      </p:sp>
      <p:sp>
        <p:nvSpPr>
          <p:cNvPr id="12" name="object 12"/>
          <p:cNvSpPr txBox="1"/>
          <p:nvPr/>
        </p:nvSpPr>
        <p:spPr>
          <a:xfrm>
            <a:off x="622067" y="2454677"/>
            <a:ext cx="1688253" cy="304421"/>
          </a:xfrm>
          <a:prstGeom prst="rect">
            <a:avLst/>
          </a:prstGeom>
        </p:spPr>
        <p:txBody>
          <a:bodyPr vert="horz" wrap="square" lIns="0" tIns="16933" rIns="0" bIns="0" rtlCol="0">
            <a:spAutoFit/>
          </a:bodyPr>
          <a:lstStyle/>
          <a:p>
            <a:pPr marL="16933" defTabSz="1219170">
              <a:spcBef>
                <a:spcPts val="133"/>
              </a:spcBef>
            </a:pPr>
            <a:r>
              <a:rPr sz="1867" kern="0" dirty="0">
                <a:solidFill>
                  <a:srgbClr val="171616"/>
                </a:solidFill>
                <a:latin typeface="Tahoma"/>
                <a:cs typeface="Tahoma"/>
              </a:rPr>
              <a:t>Retail</a:t>
            </a:r>
            <a:r>
              <a:rPr sz="1867" kern="0" spc="173" dirty="0">
                <a:solidFill>
                  <a:srgbClr val="171616"/>
                </a:solidFill>
                <a:latin typeface="Tahoma"/>
                <a:cs typeface="Tahoma"/>
              </a:rPr>
              <a:t> </a:t>
            </a:r>
            <a:r>
              <a:rPr sz="1867" kern="0" spc="80" dirty="0">
                <a:solidFill>
                  <a:srgbClr val="171616"/>
                </a:solidFill>
                <a:latin typeface="Tahoma"/>
                <a:cs typeface="Tahoma"/>
              </a:rPr>
              <a:t>Network</a:t>
            </a:r>
            <a:endParaRPr sz="1867" kern="0">
              <a:solidFill>
                <a:sysClr val="windowText" lastClr="000000"/>
              </a:solidFill>
              <a:latin typeface="Tahoma"/>
              <a:cs typeface="Tahoma"/>
            </a:endParaRPr>
          </a:p>
        </p:txBody>
      </p:sp>
      <p:pic>
        <p:nvPicPr>
          <p:cNvPr id="13" name="object 13"/>
          <p:cNvPicPr/>
          <p:nvPr/>
        </p:nvPicPr>
        <p:blipFill>
          <a:blip r:embed="rId3" cstate="print"/>
          <a:stretch>
            <a:fillRect/>
          </a:stretch>
        </p:blipFill>
        <p:spPr>
          <a:xfrm>
            <a:off x="3819468" y="2434399"/>
            <a:ext cx="759265" cy="431799"/>
          </a:xfrm>
          <a:prstGeom prst="rect">
            <a:avLst/>
          </a:prstGeom>
        </p:spPr>
      </p:pic>
      <p:pic>
        <p:nvPicPr>
          <p:cNvPr id="14" name="object 14"/>
          <p:cNvPicPr/>
          <p:nvPr/>
        </p:nvPicPr>
        <p:blipFill>
          <a:blip r:embed="rId4" cstate="print"/>
          <a:stretch>
            <a:fillRect/>
          </a:stretch>
        </p:blipFill>
        <p:spPr>
          <a:xfrm>
            <a:off x="5037830" y="2387899"/>
            <a:ext cx="567767" cy="524799"/>
          </a:xfrm>
          <a:prstGeom prst="rect">
            <a:avLst/>
          </a:prstGeom>
        </p:spPr>
      </p:pic>
      <p:pic>
        <p:nvPicPr>
          <p:cNvPr id="15" name="object 15"/>
          <p:cNvPicPr/>
          <p:nvPr/>
        </p:nvPicPr>
        <p:blipFill>
          <a:blip r:embed="rId5" cstate="print"/>
          <a:stretch>
            <a:fillRect/>
          </a:stretch>
        </p:blipFill>
        <p:spPr>
          <a:xfrm>
            <a:off x="6064693" y="2434399"/>
            <a:ext cx="1775999" cy="431799"/>
          </a:xfrm>
          <a:prstGeom prst="rect">
            <a:avLst/>
          </a:prstGeom>
        </p:spPr>
      </p:pic>
      <p:pic>
        <p:nvPicPr>
          <p:cNvPr id="16" name="object 16"/>
          <p:cNvPicPr/>
          <p:nvPr/>
        </p:nvPicPr>
        <p:blipFill>
          <a:blip r:embed="rId6" cstate="print"/>
          <a:stretch>
            <a:fillRect/>
          </a:stretch>
        </p:blipFill>
        <p:spPr>
          <a:xfrm>
            <a:off x="8299789" y="2347900"/>
            <a:ext cx="1495148" cy="604801"/>
          </a:xfrm>
          <a:prstGeom prst="rect">
            <a:avLst/>
          </a:prstGeom>
        </p:spPr>
      </p:pic>
      <p:sp>
        <p:nvSpPr>
          <p:cNvPr id="17" name="object 17"/>
          <p:cNvSpPr txBox="1"/>
          <p:nvPr/>
        </p:nvSpPr>
        <p:spPr>
          <a:xfrm>
            <a:off x="622262" y="3874078"/>
            <a:ext cx="1533313" cy="304421"/>
          </a:xfrm>
          <a:prstGeom prst="rect">
            <a:avLst/>
          </a:prstGeom>
        </p:spPr>
        <p:txBody>
          <a:bodyPr vert="horz" wrap="square" lIns="0" tIns="16933" rIns="0" bIns="0" rtlCol="0">
            <a:spAutoFit/>
          </a:bodyPr>
          <a:lstStyle/>
          <a:p>
            <a:pPr marL="16933" defTabSz="1219170">
              <a:spcBef>
                <a:spcPts val="133"/>
              </a:spcBef>
            </a:pPr>
            <a:r>
              <a:rPr sz="1867" kern="0" spc="93" dirty="0">
                <a:solidFill>
                  <a:srgbClr val="171616"/>
                </a:solidFill>
                <a:latin typeface="Tahoma"/>
                <a:cs typeface="Tahoma"/>
              </a:rPr>
              <a:t>Mail</a:t>
            </a:r>
            <a:r>
              <a:rPr sz="1867" kern="0" spc="-93" dirty="0">
                <a:solidFill>
                  <a:srgbClr val="171616"/>
                </a:solidFill>
                <a:latin typeface="Tahoma"/>
                <a:cs typeface="Tahoma"/>
              </a:rPr>
              <a:t> </a:t>
            </a:r>
            <a:r>
              <a:rPr sz="1867" kern="0" spc="80" dirty="0">
                <a:solidFill>
                  <a:srgbClr val="171616"/>
                </a:solidFill>
                <a:latin typeface="Tahoma"/>
                <a:cs typeface="Tahoma"/>
              </a:rPr>
              <a:t>Network</a:t>
            </a:r>
            <a:endParaRPr sz="1867" kern="0">
              <a:solidFill>
                <a:sysClr val="windowText" lastClr="000000"/>
              </a:solidFill>
              <a:latin typeface="Tahoma"/>
              <a:cs typeface="Tahoma"/>
            </a:endParaRPr>
          </a:p>
        </p:txBody>
      </p:sp>
      <p:pic>
        <p:nvPicPr>
          <p:cNvPr id="18" name="object 18"/>
          <p:cNvPicPr/>
          <p:nvPr/>
        </p:nvPicPr>
        <p:blipFill>
          <a:blip r:embed="rId6" cstate="print"/>
          <a:stretch>
            <a:fillRect/>
          </a:stretch>
        </p:blipFill>
        <p:spPr>
          <a:xfrm>
            <a:off x="8299787" y="3758300"/>
            <a:ext cx="1495148" cy="604801"/>
          </a:xfrm>
          <a:prstGeom prst="rect">
            <a:avLst/>
          </a:prstGeom>
        </p:spPr>
      </p:pic>
      <p:sp>
        <p:nvSpPr>
          <p:cNvPr id="19" name="object 19"/>
          <p:cNvSpPr txBox="1"/>
          <p:nvPr/>
        </p:nvSpPr>
        <p:spPr>
          <a:xfrm>
            <a:off x="622262" y="5296545"/>
            <a:ext cx="2287693" cy="304421"/>
          </a:xfrm>
          <a:prstGeom prst="rect">
            <a:avLst/>
          </a:prstGeom>
        </p:spPr>
        <p:txBody>
          <a:bodyPr vert="horz" wrap="square" lIns="0" tIns="16933" rIns="0" bIns="0" rtlCol="0">
            <a:spAutoFit/>
          </a:bodyPr>
          <a:lstStyle/>
          <a:p>
            <a:pPr marL="16933" defTabSz="1219170">
              <a:spcBef>
                <a:spcPts val="133"/>
              </a:spcBef>
            </a:pPr>
            <a:r>
              <a:rPr sz="1867" kern="0" spc="100" dirty="0">
                <a:solidFill>
                  <a:srgbClr val="171616"/>
                </a:solidFill>
                <a:latin typeface="Tahoma"/>
                <a:cs typeface="Tahoma"/>
              </a:rPr>
              <a:t>Specialty</a:t>
            </a:r>
            <a:r>
              <a:rPr sz="1867" kern="0" spc="-73" dirty="0">
                <a:solidFill>
                  <a:srgbClr val="171616"/>
                </a:solidFill>
                <a:latin typeface="Tahoma"/>
                <a:cs typeface="Tahoma"/>
              </a:rPr>
              <a:t> </a:t>
            </a:r>
            <a:r>
              <a:rPr sz="1867" kern="0" spc="87" dirty="0">
                <a:solidFill>
                  <a:srgbClr val="171616"/>
                </a:solidFill>
                <a:latin typeface="Tahoma"/>
                <a:cs typeface="Tahoma"/>
              </a:rPr>
              <a:t>Pharmacy</a:t>
            </a:r>
            <a:endParaRPr sz="1867" kern="0">
              <a:solidFill>
                <a:sysClr val="windowText" lastClr="000000"/>
              </a:solidFill>
              <a:latin typeface="Tahoma"/>
              <a:cs typeface="Tahoma"/>
            </a:endParaRPr>
          </a:p>
        </p:txBody>
      </p:sp>
      <p:pic>
        <p:nvPicPr>
          <p:cNvPr id="20" name="object 20"/>
          <p:cNvPicPr/>
          <p:nvPr/>
        </p:nvPicPr>
        <p:blipFill>
          <a:blip r:embed="rId7" cstate="print"/>
          <a:stretch>
            <a:fillRect/>
          </a:stretch>
        </p:blipFill>
        <p:spPr>
          <a:xfrm>
            <a:off x="3634967" y="3835499"/>
            <a:ext cx="2133803" cy="488067"/>
          </a:xfrm>
          <a:prstGeom prst="rect">
            <a:avLst/>
          </a:prstGeom>
        </p:spPr>
      </p:pic>
      <p:pic>
        <p:nvPicPr>
          <p:cNvPr id="21" name="object 21"/>
          <p:cNvPicPr/>
          <p:nvPr/>
        </p:nvPicPr>
        <p:blipFill>
          <a:blip r:embed="rId8" cstate="print"/>
          <a:stretch>
            <a:fillRect/>
          </a:stretch>
        </p:blipFill>
        <p:spPr>
          <a:xfrm>
            <a:off x="6096016" y="3802768"/>
            <a:ext cx="1794232" cy="488065"/>
          </a:xfrm>
          <a:prstGeom prst="rect">
            <a:avLst/>
          </a:prstGeom>
        </p:spPr>
      </p:pic>
      <p:sp>
        <p:nvSpPr>
          <p:cNvPr id="22" name="object 22"/>
          <p:cNvSpPr/>
          <p:nvPr/>
        </p:nvSpPr>
        <p:spPr>
          <a:xfrm>
            <a:off x="3248799" y="2249399"/>
            <a:ext cx="0" cy="748453"/>
          </a:xfrm>
          <a:custGeom>
            <a:avLst/>
            <a:gdLst/>
            <a:ahLst/>
            <a:cxnLst/>
            <a:rect l="l" t="t" r="r" b="b"/>
            <a:pathLst>
              <a:path h="561339">
                <a:moveTo>
                  <a:pt x="0" y="0"/>
                </a:moveTo>
                <a:lnTo>
                  <a:pt x="0" y="560999"/>
                </a:lnTo>
              </a:path>
            </a:pathLst>
          </a:custGeom>
          <a:ln w="9524">
            <a:solidFill>
              <a:srgbClr val="FDE0CD"/>
            </a:solidFill>
          </a:ln>
        </p:spPr>
        <p:txBody>
          <a:bodyPr wrap="square" lIns="0" tIns="0" rIns="0" bIns="0" rtlCol="0"/>
          <a:lstStyle/>
          <a:p>
            <a:pPr defTabSz="1219170"/>
            <a:endParaRPr sz="2400" kern="0">
              <a:solidFill>
                <a:sysClr val="windowText" lastClr="000000"/>
              </a:solidFill>
            </a:endParaRPr>
          </a:p>
        </p:txBody>
      </p:sp>
      <p:sp>
        <p:nvSpPr>
          <p:cNvPr id="23" name="object 23"/>
          <p:cNvSpPr/>
          <p:nvPr/>
        </p:nvSpPr>
        <p:spPr>
          <a:xfrm>
            <a:off x="3248799" y="3668266"/>
            <a:ext cx="0" cy="748453"/>
          </a:xfrm>
          <a:custGeom>
            <a:avLst/>
            <a:gdLst/>
            <a:ahLst/>
            <a:cxnLst/>
            <a:rect l="l" t="t" r="r" b="b"/>
            <a:pathLst>
              <a:path h="561339">
                <a:moveTo>
                  <a:pt x="0" y="0"/>
                </a:moveTo>
                <a:lnTo>
                  <a:pt x="0" y="560999"/>
                </a:lnTo>
              </a:path>
            </a:pathLst>
          </a:custGeom>
          <a:ln w="9524">
            <a:solidFill>
              <a:srgbClr val="FDE0CD"/>
            </a:solidFill>
          </a:ln>
        </p:spPr>
        <p:txBody>
          <a:bodyPr wrap="square" lIns="0" tIns="0" rIns="0" bIns="0" rtlCol="0"/>
          <a:lstStyle/>
          <a:p>
            <a:pPr defTabSz="1219170"/>
            <a:endParaRPr sz="2400" kern="0">
              <a:solidFill>
                <a:sysClr val="windowText" lastClr="000000"/>
              </a:solidFill>
            </a:endParaRPr>
          </a:p>
        </p:txBody>
      </p:sp>
      <p:grpSp>
        <p:nvGrpSpPr>
          <p:cNvPr id="24" name="object 24"/>
          <p:cNvGrpSpPr/>
          <p:nvPr/>
        </p:nvGrpSpPr>
        <p:grpSpPr>
          <a:xfrm>
            <a:off x="3242450" y="5080970"/>
            <a:ext cx="3942927" cy="762847"/>
            <a:chOff x="2431837" y="3810727"/>
            <a:chExt cx="2957195" cy="572135"/>
          </a:xfrm>
        </p:grpSpPr>
        <p:pic>
          <p:nvPicPr>
            <p:cNvPr id="25" name="object 25"/>
            <p:cNvPicPr/>
            <p:nvPr/>
          </p:nvPicPr>
          <p:blipFill>
            <a:blip r:embed="rId9" cstate="print"/>
            <a:stretch>
              <a:fillRect/>
            </a:stretch>
          </p:blipFill>
          <p:spPr>
            <a:xfrm>
              <a:off x="4454551" y="3810727"/>
              <a:ext cx="933998" cy="571622"/>
            </a:xfrm>
            <a:prstGeom prst="rect">
              <a:avLst/>
            </a:prstGeom>
          </p:spPr>
        </p:pic>
        <p:sp>
          <p:nvSpPr>
            <p:cNvPr id="26" name="object 26"/>
            <p:cNvSpPr/>
            <p:nvPr/>
          </p:nvSpPr>
          <p:spPr>
            <a:xfrm>
              <a:off x="2436599" y="3818399"/>
              <a:ext cx="0" cy="561340"/>
            </a:xfrm>
            <a:custGeom>
              <a:avLst/>
              <a:gdLst/>
              <a:ahLst/>
              <a:cxnLst/>
              <a:rect l="l" t="t" r="r" b="b"/>
              <a:pathLst>
                <a:path h="561339">
                  <a:moveTo>
                    <a:pt x="0" y="0"/>
                  </a:moveTo>
                  <a:lnTo>
                    <a:pt x="0" y="560999"/>
                  </a:lnTo>
                </a:path>
              </a:pathLst>
            </a:custGeom>
            <a:ln w="9524">
              <a:solidFill>
                <a:srgbClr val="FDE0CD"/>
              </a:solidFill>
            </a:ln>
          </p:spPr>
          <p:txBody>
            <a:bodyPr wrap="square" lIns="0" tIns="0" rIns="0" bIns="0" rtlCol="0"/>
            <a:lstStyle/>
            <a:p>
              <a:pPr defTabSz="1219170"/>
              <a:endParaRPr sz="2400" kern="0">
                <a:solidFill>
                  <a:sysClr val="windowText" lastClr="000000"/>
                </a:solidFill>
              </a:endParaRPr>
            </a:p>
          </p:txBody>
        </p:sp>
        <p:pic>
          <p:nvPicPr>
            <p:cNvPr id="27" name="object 27"/>
            <p:cNvPicPr/>
            <p:nvPr/>
          </p:nvPicPr>
          <p:blipFill>
            <a:blip r:embed="rId10" cstate="print"/>
            <a:stretch>
              <a:fillRect/>
            </a:stretch>
          </p:blipFill>
          <p:spPr>
            <a:xfrm>
              <a:off x="2795987" y="4025737"/>
              <a:ext cx="996695" cy="265175"/>
            </a:xfrm>
            <a:prstGeom prst="rect">
              <a:avLst/>
            </a:prstGeom>
          </p:spPr>
        </p:pic>
      </p:grpSp>
      <p:pic>
        <p:nvPicPr>
          <p:cNvPr id="28" name="object 28"/>
          <p:cNvPicPr/>
          <p:nvPr/>
        </p:nvPicPr>
        <p:blipFill>
          <a:blip r:embed="rId11" cstate="print"/>
          <a:stretch>
            <a:fillRect/>
          </a:stretch>
        </p:blipFill>
        <p:spPr>
          <a:xfrm>
            <a:off x="10254034" y="2470801"/>
            <a:ext cx="1328927" cy="358999"/>
          </a:xfrm>
          <a:prstGeom prst="rect">
            <a:avLst/>
          </a:prstGeom>
        </p:spPr>
      </p:pic>
      <p:sp>
        <p:nvSpPr>
          <p:cNvPr id="29" name="object 29"/>
          <p:cNvSpPr txBox="1">
            <a:spLocks noGrp="1"/>
          </p:cNvSpPr>
          <p:nvPr>
            <p:ph type="sldNum" sz="quarter" idx="7"/>
          </p:nvPr>
        </p:nvSpPr>
        <p:spPr>
          <a:xfrm>
            <a:off x="15671265" y="8507497"/>
            <a:ext cx="304827" cy="177036"/>
          </a:xfrm>
          <a:prstGeom prst="rect">
            <a:avLst/>
          </a:prstGeom>
        </p:spPr>
        <p:txBody>
          <a:bodyPr vert="horz" wrap="square" lIns="0" tIns="12700" rIns="0" bIns="0" rtlCol="0">
            <a:spAutoFit/>
          </a:bodyPr>
          <a:lstStyle/>
          <a:p>
            <a:pPr marL="16933" defTabSz="1219170">
              <a:spcBef>
                <a:spcPts val="100"/>
              </a:spcBef>
            </a:pPr>
            <a:fld id="{81D60167-4931-47E6-BA6A-407CBD079E47}" type="slidenum">
              <a:rPr kern="0" spc="-33" dirty="0"/>
              <a:pPr marL="16933" defTabSz="1219170">
                <a:spcBef>
                  <a:spcPts val="100"/>
                </a:spcBef>
              </a:pPr>
              <a:t>29</a:t>
            </a:fld>
            <a:endParaRPr kern="0" spc="-33" dirty="0"/>
          </a:p>
        </p:txBody>
      </p:sp>
    </p:spTree>
    <p:extLst>
      <p:ext uri="{BB962C8B-B14F-4D97-AF65-F5344CB8AC3E}">
        <p14:creationId xmlns:p14="http://schemas.microsoft.com/office/powerpoint/2010/main" val="2764090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2026-27 Benefit Changes</a:t>
            </a:r>
          </a:p>
        </p:txBody>
      </p:sp>
      <p:sp>
        <p:nvSpPr>
          <p:cNvPr id="4" name="Content Placeholder 2"/>
          <p:cNvSpPr txBox="1">
            <a:spLocks/>
          </p:cNvSpPr>
          <p:nvPr/>
        </p:nvSpPr>
        <p:spPr>
          <a:xfrm>
            <a:off x="832721" y="2213227"/>
            <a:ext cx="9613861" cy="446278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dirty="0"/>
              <a:t>Medical</a:t>
            </a:r>
          </a:p>
          <a:p>
            <a:pPr lvl="1"/>
            <a:r>
              <a:rPr lang="en-US" dirty="0"/>
              <a:t>Increase In-Network HDHP Deductible and Maximum Out-of-Pocket from $3,300/$6,600 to $3,400/$6,800</a:t>
            </a:r>
          </a:p>
          <a:p>
            <a:pPr lvl="1"/>
            <a:r>
              <a:rPr lang="en-US" dirty="0"/>
              <a:t>Add BlueCard Program through BlueCross BlueShield of AZ</a:t>
            </a:r>
          </a:p>
          <a:p>
            <a:pPr lvl="2"/>
            <a:r>
              <a:rPr lang="en-US" dirty="0"/>
              <a:t>Adds National Access to In-Network Care through BlueCross BlueShield Providers</a:t>
            </a:r>
          </a:p>
          <a:p>
            <a:pPr lvl="2"/>
            <a:r>
              <a:rPr lang="en-US" dirty="0"/>
              <a:t>Changes Telemedicine from Teladoc to </a:t>
            </a:r>
            <a:r>
              <a:rPr lang="en-US" dirty="0" err="1"/>
              <a:t>AZBlue</a:t>
            </a:r>
            <a:r>
              <a:rPr lang="en-US" dirty="0"/>
              <a:t> Telehealth</a:t>
            </a:r>
          </a:p>
          <a:p>
            <a:pPr lvl="2"/>
            <a:r>
              <a:rPr lang="en-US" b="1" dirty="0"/>
              <a:t>WILL REQUIRE NEW ID CARDS FOR ALL MEMBERS</a:t>
            </a:r>
          </a:p>
          <a:p>
            <a:pPr lvl="1"/>
            <a:r>
              <a:rPr lang="en-US" dirty="0"/>
              <a:t>Add Leap Health Infusion Program</a:t>
            </a:r>
          </a:p>
          <a:p>
            <a:pPr lvl="2"/>
            <a:r>
              <a:rPr lang="en-US" dirty="0"/>
              <a:t>Ability to move infusion care from hospital to in-home</a:t>
            </a:r>
          </a:p>
          <a:p>
            <a:pPr lvl="2"/>
            <a:r>
              <a:rPr lang="en-US" dirty="0"/>
              <a:t>Lower cost medications</a:t>
            </a:r>
          </a:p>
          <a:p>
            <a:pPr lvl="1"/>
            <a:r>
              <a:rPr lang="en-US" dirty="0"/>
              <a:t>Add Maternal Health Program</a:t>
            </a:r>
          </a:p>
          <a:p>
            <a:r>
              <a:rPr lang="en-US" dirty="0"/>
              <a:t>Prescription</a:t>
            </a:r>
          </a:p>
          <a:p>
            <a:pPr lvl="1"/>
            <a:r>
              <a:rPr lang="en-US" dirty="0"/>
              <a:t>New Pharmacy Benefit Manager (PBM) – SmithRx</a:t>
            </a:r>
          </a:p>
          <a:p>
            <a:pPr lvl="1"/>
            <a:r>
              <a:rPr lang="en-US" dirty="0"/>
              <a:t>Requires Member Engagement!</a:t>
            </a:r>
          </a:p>
          <a:p>
            <a:r>
              <a:rPr lang="en-US" dirty="0"/>
              <a:t>Supplemental Life Insurance</a:t>
            </a:r>
          </a:p>
          <a:p>
            <a:pPr lvl="1"/>
            <a:r>
              <a:rPr lang="en-US" dirty="0"/>
              <a:t>One-Time OE Opportunity</a:t>
            </a:r>
          </a:p>
          <a:p>
            <a:pPr marL="457200" lvl="1" indent="0" algn="ctr">
              <a:buNone/>
            </a:pPr>
            <a:endParaRPr lang="en-US" dirty="0"/>
          </a:p>
          <a:p>
            <a:pPr marL="457200" lvl="1" indent="0" algn="ctr">
              <a:buNone/>
            </a:pPr>
            <a:endParaRPr lang="en-US" dirty="0"/>
          </a:p>
          <a:p>
            <a:pPr marL="457200" lvl="1" indent="0" algn="ctr">
              <a:buNone/>
            </a:pPr>
            <a:endParaRPr lang="en-US" dirty="0"/>
          </a:p>
          <a:p>
            <a:pPr marL="914400" lvl="2" indent="0">
              <a:buFont typeface="Arial" panose="020B0604020202020204" pitchFamily="34" charset="0"/>
              <a:buNone/>
            </a:pPr>
            <a:endParaRPr lang="en-US" dirty="0"/>
          </a:p>
          <a:p>
            <a:pPr lvl="1"/>
            <a:endParaRPr lang="en-US" dirty="0"/>
          </a:p>
        </p:txBody>
      </p:sp>
      <p:pic>
        <p:nvPicPr>
          <p:cNvPr id="5" name="Picture 4" descr="Change List Pin · Free image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71451">
            <a:off x="9070738" y="643752"/>
            <a:ext cx="2751685" cy="1960575"/>
          </a:xfrm>
          <a:prstGeom prst="rect">
            <a:avLst/>
          </a:prstGeom>
        </p:spPr>
      </p:pic>
    </p:spTree>
    <p:extLst>
      <p:ext uri="{BB962C8B-B14F-4D97-AF65-F5344CB8AC3E}">
        <p14:creationId xmlns:p14="http://schemas.microsoft.com/office/powerpoint/2010/main" val="636672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096001" y="0"/>
            <a:ext cx="6096847" cy="6858000"/>
            <a:chOff x="4572000" y="0"/>
            <a:chExt cx="4572635" cy="5143500"/>
          </a:xfrm>
        </p:grpSpPr>
        <p:sp>
          <p:nvSpPr>
            <p:cNvPr id="3" name="object 3"/>
            <p:cNvSpPr/>
            <p:nvPr/>
          </p:nvSpPr>
          <p:spPr>
            <a:xfrm>
              <a:off x="4572000" y="0"/>
              <a:ext cx="4572000" cy="5143500"/>
            </a:xfrm>
            <a:custGeom>
              <a:avLst/>
              <a:gdLst/>
              <a:ahLst/>
              <a:cxnLst/>
              <a:rect l="l" t="t" r="r" b="b"/>
              <a:pathLst>
                <a:path w="4572000" h="5143500">
                  <a:moveTo>
                    <a:pt x="4571999" y="5143499"/>
                  </a:moveTo>
                  <a:lnTo>
                    <a:pt x="252334" y="5143499"/>
                  </a:lnTo>
                  <a:lnTo>
                    <a:pt x="227567" y="5141280"/>
                  </a:lnTo>
                  <a:lnTo>
                    <a:pt x="180630" y="5128392"/>
                  </a:lnTo>
                  <a:lnTo>
                    <a:pt x="137409" y="5107871"/>
                  </a:lnTo>
                  <a:lnTo>
                    <a:pt x="98687" y="5080500"/>
                  </a:lnTo>
                  <a:lnTo>
                    <a:pt x="65249" y="5047062"/>
                  </a:lnTo>
                  <a:lnTo>
                    <a:pt x="37878" y="5008340"/>
                  </a:lnTo>
                  <a:lnTo>
                    <a:pt x="17357" y="4965119"/>
                  </a:lnTo>
                  <a:lnTo>
                    <a:pt x="4469" y="4918182"/>
                  </a:lnTo>
                  <a:lnTo>
                    <a:pt x="0" y="4868313"/>
                  </a:lnTo>
                  <a:lnTo>
                    <a:pt x="0" y="275186"/>
                  </a:lnTo>
                  <a:lnTo>
                    <a:pt x="5380" y="220808"/>
                  </a:lnTo>
                  <a:lnTo>
                    <a:pt x="21118" y="169016"/>
                  </a:lnTo>
                  <a:lnTo>
                    <a:pt x="46612" y="121264"/>
                  </a:lnTo>
                  <a:lnTo>
                    <a:pt x="81259" y="79009"/>
                  </a:lnTo>
                  <a:lnTo>
                    <a:pt x="123514" y="44362"/>
                  </a:lnTo>
                  <a:lnTo>
                    <a:pt x="171266" y="18868"/>
                  </a:lnTo>
                  <a:lnTo>
                    <a:pt x="223058" y="3130"/>
                  </a:lnTo>
                  <a:lnTo>
                    <a:pt x="4571999" y="0"/>
                  </a:lnTo>
                  <a:lnTo>
                    <a:pt x="4571999" y="5143499"/>
                  </a:lnTo>
                  <a:close/>
                </a:path>
              </a:pathLst>
            </a:custGeom>
            <a:solidFill>
              <a:srgbClr val="F65E00"/>
            </a:solidFill>
          </p:spPr>
          <p:txBody>
            <a:bodyPr wrap="square" lIns="0" tIns="0" rIns="0" bIns="0" rtlCol="0"/>
            <a:lstStyle/>
            <a:p>
              <a:pPr defTabSz="1219170"/>
              <a:endParaRPr sz="2400" kern="0">
                <a:solidFill>
                  <a:sysClr val="windowText" lastClr="000000"/>
                </a:solidFill>
              </a:endParaRPr>
            </a:p>
          </p:txBody>
        </p:sp>
        <p:sp>
          <p:nvSpPr>
            <p:cNvPr id="4" name="object 4"/>
            <p:cNvSpPr/>
            <p:nvPr/>
          </p:nvSpPr>
          <p:spPr>
            <a:xfrm>
              <a:off x="4617720" y="0"/>
              <a:ext cx="4526915" cy="5143500"/>
            </a:xfrm>
            <a:custGeom>
              <a:avLst/>
              <a:gdLst/>
              <a:ahLst/>
              <a:cxnLst/>
              <a:rect l="l" t="t" r="r" b="b"/>
              <a:pathLst>
                <a:path w="4526915" h="5143500">
                  <a:moveTo>
                    <a:pt x="4526399" y="5143499"/>
                  </a:moveTo>
                  <a:lnTo>
                    <a:pt x="225105" y="5143499"/>
                  </a:lnTo>
                  <a:lnTo>
                    <a:pt x="178676" y="5130830"/>
                  </a:lnTo>
                  <a:lnTo>
                    <a:pt x="135922" y="5110531"/>
                  </a:lnTo>
                  <a:lnTo>
                    <a:pt x="97620" y="5083456"/>
                  </a:lnTo>
                  <a:lnTo>
                    <a:pt x="64543" y="5050379"/>
                  </a:lnTo>
                  <a:lnTo>
                    <a:pt x="37468" y="5012077"/>
                  </a:lnTo>
                  <a:lnTo>
                    <a:pt x="17169" y="4969323"/>
                  </a:lnTo>
                  <a:lnTo>
                    <a:pt x="4421" y="4922894"/>
                  </a:lnTo>
                  <a:lnTo>
                    <a:pt x="0" y="4873564"/>
                  </a:lnTo>
                  <a:lnTo>
                    <a:pt x="0" y="274435"/>
                  </a:lnTo>
                  <a:lnTo>
                    <a:pt x="5321" y="220645"/>
                  </a:lnTo>
                  <a:lnTo>
                    <a:pt x="20890" y="169413"/>
                  </a:lnTo>
                  <a:lnTo>
                    <a:pt x="46108" y="122178"/>
                  </a:lnTo>
                  <a:lnTo>
                    <a:pt x="80380" y="80380"/>
                  </a:lnTo>
                  <a:lnTo>
                    <a:pt x="122178" y="46108"/>
                  </a:lnTo>
                  <a:lnTo>
                    <a:pt x="169413" y="20890"/>
                  </a:lnTo>
                  <a:lnTo>
                    <a:pt x="220645" y="5321"/>
                  </a:lnTo>
                  <a:lnTo>
                    <a:pt x="274435" y="0"/>
                  </a:lnTo>
                  <a:lnTo>
                    <a:pt x="4526399" y="0"/>
                  </a:lnTo>
                  <a:lnTo>
                    <a:pt x="4526399" y="5143499"/>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grpSp>
      <p:pic>
        <p:nvPicPr>
          <p:cNvPr id="5" name="object 5"/>
          <p:cNvPicPr/>
          <p:nvPr/>
        </p:nvPicPr>
        <p:blipFill>
          <a:blip r:embed="rId2" cstate="print"/>
          <a:stretch>
            <a:fillRect/>
          </a:stretch>
        </p:blipFill>
        <p:spPr>
          <a:xfrm>
            <a:off x="273909" y="6358101"/>
            <a:ext cx="243839" cy="243839"/>
          </a:xfrm>
          <a:prstGeom prst="rect">
            <a:avLst/>
          </a:prstGeom>
        </p:spPr>
      </p:pic>
      <p:sp>
        <p:nvSpPr>
          <p:cNvPr id="6" name="object 6" descr="$PPTXTitle"/>
          <p:cNvSpPr txBox="1">
            <a:spLocks noGrp="1"/>
          </p:cNvSpPr>
          <p:nvPr>
            <p:ph type="title"/>
          </p:nvPr>
        </p:nvSpPr>
        <p:spPr>
          <a:xfrm>
            <a:off x="287867" y="1604959"/>
            <a:ext cx="4161367" cy="1740647"/>
          </a:xfrm>
          <a:prstGeom prst="rect">
            <a:avLst/>
          </a:prstGeom>
        </p:spPr>
        <p:txBody>
          <a:bodyPr vert="horz" wrap="square" lIns="0" tIns="85513" rIns="0" bIns="0" rtlCol="0">
            <a:spAutoFit/>
          </a:bodyPr>
          <a:lstStyle/>
          <a:p>
            <a:pPr marL="16933" marR="6773">
              <a:lnSpc>
                <a:spcPts val="4320"/>
              </a:lnSpc>
              <a:spcBef>
                <a:spcPts val="673"/>
              </a:spcBef>
            </a:pPr>
            <a:r>
              <a:rPr spc="260" dirty="0"/>
              <a:t>Connect</a:t>
            </a:r>
            <a:r>
              <a:rPr spc="-193" dirty="0"/>
              <a:t> </a:t>
            </a:r>
            <a:r>
              <a:rPr spc="-487" dirty="0"/>
              <a:t>3</a:t>
            </a:r>
            <a:r>
              <a:rPr lang="en-US" spc="-487" dirty="0"/>
              <a:t> </a:t>
            </a:r>
            <a:r>
              <a:rPr spc="-487" dirty="0"/>
              <a:t>6</a:t>
            </a:r>
            <a:r>
              <a:rPr lang="en-US" spc="-487" dirty="0"/>
              <a:t> </a:t>
            </a:r>
            <a:r>
              <a:rPr spc="-487" dirty="0"/>
              <a:t>0</a:t>
            </a:r>
            <a:r>
              <a:rPr lang="en-US" spc="-487" dirty="0"/>
              <a:t> :</a:t>
            </a:r>
            <a:br>
              <a:rPr lang="en-US" spc="-487" dirty="0"/>
            </a:br>
            <a:r>
              <a:rPr spc="167" dirty="0"/>
              <a:t>Opportunities</a:t>
            </a:r>
            <a:r>
              <a:rPr spc="-133" dirty="0"/>
              <a:t> </a:t>
            </a:r>
            <a:r>
              <a:rPr spc="127" dirty="0"/>
              <a:t>for </a:t>
            </a:r>
            <a:r>
              <a:rPr spc="152" dirty="0"/>
              <a:t>more</a:t>
            </a:r>
            <a:r>
              <a:rPr spc="-187" dirty="0"/>
              <a:t> </a:t>
            </a:r>
            <a:r>
              <a:rPr spc="147" dirty="0"/>
              <a:t>Rx</a:t>
            </a:r>
            <a:r>
              <a:rPr spc="-173" dirty="0"/>
              <a:t> </a:t>
            </a:r>
            <a:r>
              <a:rPr spc="213" dirty="0"/>
              <a:t>savings</a:t>
            </a:r>
          </a:p>
        </p:txBody>
      </p:sp>
      <p:sp>
        <p:nvSpPr>
          <p:cNvPr id="7" name="object 7"/>
          <p:cNvSpPr/>
          <p:nvPr/>
        </p:nvSpPr>
        <p:spPr>
          <a:xfrm>
            <a:off x="6483139" y="1578567"/>
            <a:ext cx="609600" cy="609600"/>
          </a:xfrm>
          <a:custGeom>
            <a:avLst/>
            <a:gdLst/>
            <a:ahLst/>
            <a:cxnLst/>
            <a:rect l="l" t="t" r="r" b="b"/>
            <a:pathLst>
              <a:path w="457200" h="457200">
                <a:moveTo>
                  <a:pt x="228599" y="457199"/>
                </a:moveTo>
                <a:lnTo>
                  <a:pt x="182529" y="452555"/>
                </a:lnTo>
                <a:lnTo>
                  <a:pt x="139618" y="439235"/>
                </a:lnTo>
                <a:lnTo>
                  <a:pt x="100787" y="418158"/>
                </a:lnTo>
                <a:lnTo>
                  <a:pt x="66955" y="390244"/>
                </a:lnTo>
                <a:lnTo>
                  <a:pt x="39041" y="356412"/>
                </a:lnTo>
                <a:lnTo>
                  <a:pt x="17964" y="317581"/>
                </a:lnTo>
                <a:lnTo>
                  <a:pt x="4644" y="274670"/>
                </a:lnTo>
                <a:lnTo>
                  <a:pt x="0" y="228599"/>
                </a:lnTo>
                <a:lnTo>
                  <a:pt x="4644" y="182529"/>
                </a:lnTo>
                <a:lnTo>
                  <a:pt x="17964" y="139618"/>
                </a:lnTo>
                <a:lnTo>
                  <a:pt x="39041" y="100787"/>
                </a:lnTo>
                <a:lnTo>
                  <a:pt x="66955" y="66955"/>
                </a:lnTo>
                <a:lnTo>
                  <a:pt x="100787" y="39041"/>
                </a:lnTo>
                <a:lnTo>
                  <a:pt x="139618" y="17964"/>
                </a:lnTo>
                <a:lnTo>
                  <a:pt x="182529" y="4644"/>
                </a:lnTo>
                <a:lnTo>
                  <a:pt x="228599" y="0"/>
                </a:lnTo>
                <a:lnTo>
                  <a:pt x="273405" y="4433"/>
                </a:lnTo>
                <a:lnTo>
                  <a:pt x="316081" y="17401"/>
                </a:lnTo>
                <a:lnTo>
                  <a:pt x="355427" y="38407"/>
                </a:lnTo>
                <a:lnTo>
                  <a:pt x="390244" y="66955"/>
                </a:lnTo>
                <a:lnTo>
                  <a:pt x="418792" y="101772"/>
                </a:lnTo>
                <a:lnTo>
                  <a:pt x="439798" y="141118"/>
                </a:lnTo>
                <a:lnTo>
                  <a:pt x="452766" y="183794"/>
                </a:lnTo>
                <a:lnTo>
                  <a:pt x="457199" y="228599"/>
                </a:lnTo>
                <a:lnTo>
                  <a:pt x="452555" y="274670"/>
                </a:lnTo>
                <a:lnTo>
                  <a:pt x="439235" y="317581"/>
                </a:lnTo>
                <a:lnTo>
                  <a:pt x="418158" y="356412"/>
                </a:lnTo>
                <a:lnTo>
                  <a:pt x="390244" y="390244"/>
                </a:lnTo>
                <a:lnTo>
                  <a:pt x="356412" y="418158"/>
                </a:lnTo>
                <a:lnTo>
                  <a:pt x="317581" y="439235"/>
                </a:lnTo>
                <a:lnTo>
                  <a:pt x="274670" y="452555"/>
                </a:lnTo>
                <a:lnTo>
                  <a:pt x="228599" y="457199"/>
                </a:lnTo>
                <a:close/>
              </a:path>
            </a:pathLst>
          </a:custGeom>
          <a:solidFill>
            <a:srgbClr val="FDE0CD"/>
          </a:solidFill>
        </p:spPr>
        <p:txBody>
          <a:bodyPr wrap="square" lIns="0" tIns="0" rIns="0" bIns="0" rtlCol="0"/>
          <a:lstStyle/>
          <a:p>
            <a:pPr defTabSz="1219170"/>
            <a:endParaRPr sz="2400" kern="0">
              <a:solidFill>
                <a:sysClr val="windowText" lastClr="000000"/>
              </a:solidFill>
            </a:endParaRPr>
          </a:p>
        </p:txBody>
      </p:sp>
      <p:sp>
        <p:nvSpPr>
          <p:cNvPr id="8" name="object 8"/>
          <p:cNvSpPr txBox="1"/>
          <p:nvPr/>
        </p:nvSpPr>
        <p:spPr>
          <a:xfrm>
            <a:off x="6721838" y="1717251"/>
            <a:ext cx="132927" cy="304421"/>
          </a:xfrm>
          <a:prstGeom prst="rect">
            <a:avLst/>
          </a:prstGeom>
        </p:spPr>
        <p:txBody>
          <a:bodyPr vert="horz" wrap="square" lIns="0" tIns="16933" rIns="0" bIns="0" rtlCol="0">
            <a:spAutoFit/>
          </a:bodyPr>
          <a:lstStyle/>
          <a:p>
            <a:pPr marL="16933" defTabSz="1219170">
              <a:spcBef>
                <a:spcPts val="133"/>
              </a:spcBef>
            </a:pPr>
            <a:r>
              <a:rPr sz="1867" kern="0" spc="-180" dirty="0">
                <a:solidFill>
                  <a:srgbClr val="2B2927"/>
                </a:solidFill>
                <a:latin typeface="Tahoma"/>
                <a:cs typeface="Tahoma"/>
              </a:rPr>
              <a:t>1</a:t>
            </a:r>
            <a:endParaRPr sz="1867" kern="0">
              <a:solidFill>
                <a:sysClr val="windowText" lastClr="000000"/>
              </a:solidFill>
              <a:latin typeface="Tahoma"/>
              <a:cs typeface="Tahoma"/>
            </a:endParaRPr>
          </a:p>
        </p:txBody>
      </p:sp>
      <p:sp>
        <p:nvSpPr>
          <p:cNvPr id="9" name="object 9"/>
          <p:cNvSpPr txBox="1"/>
          <p:nvPr/>
        </p:nvSpPr>
        <p:spPr>
          <a:xfrm>
            <a:off x="7280167" y="1603206"/>
            <a:ext cx="4058920" cy="755762"/>
          </a:xfrm>
          <a:prstGeom prst="rect">
            <a:avLst/>
          </a:prstGeom>
        </p:spPr>
        <p:txBody>
          <a:bodyPr vert="horz" wrap="square" lIns="0" tIns="16933" rIns="0" bIns="0" rtlCol="0">
            <a:spAutoFit/>
          </a:bodyPr>
          <a:lstStyle/>
          <a:p>
            <a:pPr marL="16933" marR="6773" defTabSz="1219170">
              <a:spcBef>
                <a:spcPts val="133"/>
              </a:spcBef>
            </a:pPr>
            <a:r>
              <a:rPr sz="1600" kern="0" spc="-40" dirty="0">
                <a:solidFill>
                  <a:srgbClr val="605B57"/>
                </a:solidFill>
                <a:latin typeface="Tahoma"/>
                <a:cs typeface="Tahoma"/>
              </a:rPr>
              <a:t>If</a:t>
            </a:r>
            <a:r>
              <a:rPr sz="1600" kern="0" spc="152" dirty="0">
                <a:solidFill>
                  <a:srgbClr val="605B57"/>
                </a:solidFill>
                <a:latin typeface="Tahoma"/>
                <a:cs typeface="Tahoma"/>
              </a:rPr>
              <a:t> </a:t>
            </a:r>
            <a:r>
              <a:rPr sz="1600" kern="0" dirty="0">
                <a:solidFill>
                  <a:srgbClr val="605B57"/>
                </a:solidFill>
                <a:latin typeface="Tahoma"/>
                <a:cs typeface="Tahoma"/>
              </a:rPr>
              <a:t>youʼre</a:t>
            </a:r>
            <a:r>
              <a:rPr sz="1600" kern="0" spc="160" dirty="0">
                <a:solidFill>
                  <a:srgbClr val="605B57"/>
                </a:solidFill>
                <a:latin typeface="Tahoma"/>
                <a:cs typeface="Tahoma"/>
              </a:rPr>
              <a:t> </a:t>
            </a:r>
            <a:r>
              <a:rPr sz="1600" kern="0" dirty="0">
                <a:solidFill>
                  <a:srgbClr val="605B57"/>
                </a:solidFill>
                <a:latin typeface="Tahoma"/>
                <a:cs typeface="Tahoma"/>
              </a:rPr>
              <a:t>taking</a:t>
            </a:r>
            <a:r>
              <a:rPr sz="1600" kern="0" spc="152" dirty="0">
                <a:solidFill>
                  <a:srgbClr val="605B57"/>
                </a:solidFill>
                <a:latin typeface="Tahoma"/>
                <a:cs typeface="Tahoma"/>
              </a:rPr>
              <a:t> </a:t>
            </a:r>
            <a:r>
              <a:rPr sz="1600" kern="0" dirty="0">
                <a:solidFill>
                  <a:srgbClr val="605B57"/>
                </a:solidFill>
                <a:latin typeface="Tahoma"/>
                <a:cs typeface="Tahoma"/>
              </a:rPr>
              <a:t>a</a:t>
            </a:r>
            <a:r>
              <a:rPr sz="1600" kern="0" spc="160" dirty="0">
                <a:solidFill>
                  <a:srgbClr val="605B57"/>
                </a:solidFill>
                <a:latin typeface="Tahoma"/>
                <a:cs typeface="Tahoma"/>
              </a:rPr>
              <a:t> </a:t>
            </a:r>
            <a:r>
              <a:rPr sz="1600" kern="0" dirty="0">
                <a:solidFill>
                  <a:srgbClr val="605B57"/>
                </a:solidFill>
                <a:latin typeface="Tahoma"/>
                <a:cs typeface="Tahoma"/>
              </a:rPr>
              <a:t>qualifying</a:t>
            </a:r>
            <a:r>
              <a:rPr sz="1600" kern="0" spc="160" dirty="0">
                <a:solidFill>
                  <a:srgbClr val="605B57"/>
                </a:solidFill>
                <a:latin typeface="Tahoma"/>
                <a:cs typeface="Tahoma"/>
              </a:rPr>
              <a:t> </a:t>
            </a:r>
            <a:r>
              <a:rPr sz="1600" kern="0" dirty="0">
                <a:solidFill>
                  <a:srgbClr val="605B57"/>
                </a:solidFill>
                <a:latin typeface="Tahoma"/>
                <a:cs typeface="Tahoma"/>
              </a:rPr>
              <a:t>drug,</a:t>
            </a:r>
            <a:r>
              <a:rPr sz="1600" kern="0" spc="152" dirty="0">
                <a:solidFill>
                  <a:srgbClr val="605B57"/>
                </a:solidFill>
                <a:latin typeface="Tahoma"/>
                <a:cs typeface="Tahoma"/>
              </a:rPr>
              <a:t> </a:t>
            </a:r>
            <a:r>
              <a:rPr sz="1600" kern="0" dirty="0">
                <a:solidFill>
                  <a:srgbClr val="605B57"/>
                </a:solidFill>
                <a:latin typeface="Tahoma"/>
                <a:cs typeface="Tahoma"/>
              </a:rPr>
              <a:t>you</a:t>
            </a:r>
            <a:r>
              <a:rPr sz="1600" kern="0" spc="160" dirty="0">
                <a:solidFill>
                  <a:srgbClr val="605B57"/>
                </a:solidFill>
                <a:latin typeface="Tahoma"/>
                <a:cs typeface="Tahoma"/>
              </a:rPr>
              <a:t> </a:t>
            </a:r>
            <a:r>
              <a:rPr sz="1600" kern="0" spc="-33" dirty="0">
                <a:solidFill>
                  <a:srgbClr val="605B57"/>
                </a:solidFill>
                <a:latin typeface="Tahoma"/>
                <a:cs typeface="Tahoma"/>
              </a:rPr>
              <a:t>may </a:t>
            </a:r>
            <a:r>
              <a:rPr sz="1600" kern="0" dirty="0">
                <a:solidFill>
                  <a:srgbClr val="605B57"/>
                </a:solidFill>
                <a:latin typeface="Tahoma"/>
                <a:cs typeface="Tahoma"/>
              </a:rPr>
              <a:t>hear</a:t>
            </a:r>
            <a:r>
              <a:rPr sz="1600" kern="0" spc="213" dirty="0">
                <a:solidFill>
                  <a:srgbClr val="605B57"/>
                </a:solidFill>
                <a:latin typeface="Tahoma"/>
                <a:cs typeface="Tahoma"/>
              </a:rPr>
              <a:t> </a:t>
            </a:r>
            <a:r>
              <a:rPr sz="1600" kern="0" dirty="0">
                <a:solidFill>
                  <a:srgbClr val="605B57"/>
                </a:solidFill>
                <a:latin typeface="Tahoma"/>
                <a:cs typeface="Tahoma"/>
              </a:rPr>
              <a:t>from</a:t>
            </a:r>
            <a:r>
              <a:rPr sz="1600" kern="0" spc="220" dirty="0">
                <a:solidFill>
                  <a:srgbClr val="605B57"/>
                </a:solidFill>
                <a:latin typeface="Tahoma"/>
                <a:cs typeface="Tahoma"/>
              </a:rPr>
              <a:t> </a:t>
            </a:r>
            <a:r>
              <a:rPr sz="1600" kern="0" dirty="0">
                <a:solidFill>
                  <a:srgbClr val="605B57"/>
                </a:solidFill>
                <a:latin typeface="Tahoma"/>
                <a:cs typeface="Tahoma"/>
              </a:rPr>
              <a:t>SmithRx</a:t>
            </a:r>
            <a:r>
              <a:rPr sz="1600" kern="0" spc="220" dirty="0">
                <a:solidFill>
                  <a:srgbClr val="605B57"/>
                </a:solidFill>
                <a:latin typeface="Tahoma"/>
                <a:cs typeface="Tahoma"/>
              </a:rPr>
              <a:t> </a:t>
            </a:r>
            <a:r>
              <a:rPr sz="1600" kern="0" dirty="0">
                <a:solidFill>
                  <a:srgbClr val="605B57"/>
                </a:solidFill>
                <a:latin typeface="Tahoma"/>
                <a:cs typeface="Tahoma"/>
              </a:rPr>
              <a:t>about</a:t>
            </a:r>
            <a:r>
              <a:rPr sz="1600" kern="0" spc="220" dirty="0">
                <a:solidFill>
                  <a:srgbClr val="605B57"/>
                </a:solidFill>
                <a:latin typeface="Tahoma"/>
                <a:cs typeface="Tahoma"/>
              </a:rPr>
              <a:t> </a:t>
            </a:r>
            <a:r>
              <a:rPr sz="1600" kern="0" dirty="0">
                <a:solidFill>
                  <a:srgbClr val="605B57"/>
                </a:solidFill>
                <a:latin typeface="Tahoma"/>
                <a:cs typeface="Tahoma"/>
              </a:rPr>
              <a:t>additional</a:t>
            </a:r>
            <a:r>
              <a:rPr sz="1600" kern="0" spc="220" dirty="0">
                <a:solidFill>
                  <a:srgbClr val="605B57"/>
                </a:solidFill>
                <a:latin typeface="Tahoma"/>
                <a:cs typeface="Tahoma"/>
              </a:rPr>
              <a:t> </a:t>
            </a:r>
            <a:r>
              <a:rPr sz="1600" kern="0" spc="53" dirty="0">
                <a:solidFill>
                  <a:srgbClr val="605B57"/>
                </a:solidFill>
                <a:latin typeface="Tahoma"/>
                <a:cs typeface="Tahoma"/>
              </a:rPr>
              <a:t>cost </a:t>
            </a:r>
            <a:r>
              <a:rPr sz="1600" kern="0" spc="67" dirty="0">
                <a:solidFill>
                  <a:srgbClr val="605B57"/>
                </a:solidFill>
                <a:latin typeface="Tahoma"/>
                <a:cs typeface="Tahoma"/>
              </a:rPr>
              <a:t>savings</a:t>
            </a:r>
            <a:r>
              <a:rPr sz="1600" kern="0" spc="-33" dirty="0">
                <a:solidFill>
                  <a:srgbClr val="605B57"/>
                </a:solidFill>
                <a:latin typeface="Tahoma"/>
                <a:cs typeface="Tahoma"/>
              </a:rPr>
              <a:t> </a:t>
            </a:r>
            <a:r>
              <a:rPr sz="1600" kern="0" spc="-13" dirty="0">
                <a:solidFill>
                  <a:srgbClr val="605B57"/>
                </a:solidFill>
                <a:latin typeface="Tahoma"/>
                <a:cs typeface="Tahoma"/>
              </a:rPr>
              <a:t>programs</a:t>
            </a:r>
            <a:endParaRPr sz="1600" kern="0">
              <a:solidFill>
                <a:sysClr val="windowText" lastClr="000000"/>
              </a:solidFill>
              <a:latin typeface="Tahoma"/>
              <a:cs typeface="Tahoma"/>
            </a:endParaRPr>
          </a:p>
        </p:txBody>
      </p:sp>
      <p:sp>
        <p:nvSpPr>
          <p:cNvPr id="10" name="object 10"/>
          <p:cNvSpPr/>
          <p:nvPr/>
        </p:nvSpPr>
        <p:spPr>
          <a:xfrm>
            <a:off x="6483139" y="2813196"/>
            <a:ext cx="609600" cy="609600"/>
          </a:xfrm>
          <a:custGeom>
            <a:avLst/>
            <a:gdLst/>
            <a:ahLst/>
            <a:cxnLst/>
            <a:rect l="l" t="t" r="r" b="b"/>
            <a:pathLst>
              <a:path w="457200" h="457200">
                <a:moveTo>
                  <a:pt x="228599" y="457199"/>
                </a:moveTo>
                <a:lnTo>
                  <a:pt x="182529" y="452555"/>
                </a:lnTo>
                <a:lnTo>
                  <a:pt x="139618" y="439235"/>
                </a:lnTo>
                <a:lnTo>
                  <a:pt x="100787" y="418158"/>
                </a:lnTo>
                <a:lnTo>
                  <a:pt x="66955" y="390244"/>
                </a:lnTo>
                <a:lnTo>
                  <a:pt x="39041" y="356412"/>
                </a:lnTo>
                <a:lnTo>
                  <a:pt x="17964" y="317581"/>
                </a:lnTo>
                <a:lnTo>
                  <a:pt x="4644" y="274670"/>
                </a:lnTo>
                <a:lnTo>
                  <a:pt x="0" y="228599"/>
                </a:lnTo>
                <a:lnTo>
                  <a:pt x="4644" y="182529"/>
                </a:lnTo>
                <a:lnTo>
                  <a:pt x="17964" y="139618"/>
                </a:lnTo>
                <a:lnTo>
                  <a:pt x="39041" y="100787"/>
                </a:lnTo>
                <a:lnTo>
                  <a:pt x="66955" y="66955"/>
                </a:lnTo>
                <a:lnTo>
                  <a:pt x="100787" y="39041"/>
                </a:lnTo>
                <a:lnTo>
                  <a:pt x="139618" y="17964"/>
                </a:lnTo>
                <a:lnTo>
                  <a:pt x="182529" y="4644"/>
                </a:lnTo>
                <a:lnTo>
                  <a:pt x="228599" y="0"/>
                </a:lnTo>
                <a:lnTo>
                  <a:pt x="273405" y="4433"/>
                </a:lnTo>
                <a:lnTo>
                  <a:pt x="316081" y="17401"/>
                </a:lnTo>
                <a:lnTo>
                  <a:pt x="355427" y="38407"/>
                </a:lnTo>
                <a:lnTo>
                  <a:pt x="390244" y="66955"/>
                </a:lnTo>
                <a:lnTo>
                  <a:pt x="418792" y="101772"/>
                </a:lnTo>
                <a:lnTo>
                  <a:pt x="439798" y="141118"/>
                </a:lnTo>
                <a:lnTo>
                  <a:pt x="452766" y="183794"/>
                </a:lnTo>
                <a:lnTo>
                  <a:pt x="457199" y="228599"/>
                </a:lnTo>
                <a:lnTo>
                  <a:pt x="452555" y="274670"/>
                </a:lnTo>
                <a:lnTo>
                  <a:pt x="439235" y="317581"/>
                </a:lnTo>
                <a:lnTo>
                  <a:pt x="418158" y="356412"/>
                </a:lnTo>
                <a:lnTo>
                  <a:pt x="390244" y="390244"/>
                </a:lnTo>
                <a:lnTo>
                  <a:pt x="356412" y="418158"/>
                </a:lnTo>
                <a:lnTo>
                  <a:pt x="317581" y="439235"/>
                </a:lnTo>
                <a:lnTo>
                  <a:pt x="274670" y="452555"/>
                </a:lnTo>
                <a:lnTo>
                  <a:pt x="228599" y="457199"/>
                </a:lnTo>
                <a:close/>
              </a:path>
            </a:pathLst>
          </a:custGeom>
          <a:solidFill>
            <a:srgbClr val="FDE0CD"/>
          </a:solidFill>
        </p:spPr>
        <p:txBody>
          <a:bodyPr wrap="square" lIns="0" tIns="0" rIns="0" bIns="0" rtlCol="0"/>
          <a:lstStyle/>
          <a:p>
            <a:pPr defTabSz="1219170"/>
            <a:endParaRPr sz="2400" kern="0">
              <a:solidFill>
                <a:sysClr val="windowText" lastClr="000000"/>
              </a:solidFill>
            </a:endParaRPr>
          </a:p>
        </p:txBody>
      </p:sp>
      <p:sp>
        <p:nvSpPr>
          <p:cNvPr id="11" name="object 11"/>
          <p:cNvSpPr txBox="1"/>
          <p:nvPr/>
        </p:nvSpPr>
        <p:spPr>
          <a:xfrm>
            <a:off x="6698006" y="2951881"/>
            <a:ext cx="180340" cy="304421"/>
          </a:xfrm>
          <a:prstGeom prst="rect">
            <a:avLst/>
          </a:prstGeom>
        </p:spPr>
        <p:txBody>
          <a:bodyPr vert="horz" wrap="square" lIns="0" tIns="16933" rIns="0" bIns="0" rtlCol="0">
            <a:spAutoFit/>
          </a:bodyPr>
          <a:lstStyle/>
          <a:p>
            <a:pPr marL="16933" defTabSz="1219170">
              <a:spcBef>
                <a:spcPts val="133"/>
              </a:spcBef>
            </a:pPr>
            <a:r>
              <a:rPr sz="1867" kern="0" spc="60" dirty="0">
                <a:solidFill>
                  <a:srgbClr val="2B2927"/>
                </a:solidFill>
                <a:latin typeface="Tahoma"/>
                <a:cs typeface="Tahoma"/>
              </a:rPr>
              <a:t>2</a:t>
            </a:r>
            <a:endParaRPr sz="1867" kern="0">
              <a:solidFill>
                <a:sysClr val="windowText" lastClr="000000"/>
              </a:solidFill>
              <a:latin typeface="Tahoma"/>
              <a:cs typeface="Tahoma"/>
            </a:endParaRPr>
          </a:p>
        </p:txBody>
      </p:sp>
      <p:sp>
        <p:nvSpPr>
          <p:cNvPr id="12" name="object 12"/>
          <p:cNvSpPr txBox="1"/>
          <p:nvPr/>
        </p:nvSpPr>
        <p:spPr>
          <a:xfrm>
            <a:off x="7280167" y="2837836"/>
            <a:ext cx="3942927" cy="509541"/>
          </a:xfrm>
          <a:prstGeom prst="rect">
            <a:avLst/>
          </a:prstGeom>
        </p:spPr>
        <p:txBody>
          <a:bodyPr vert="horz" wrap="square" lIns="0" tIns="16933" rIns="0" bIns="0" rtlCol="0">
            <a:spAutoFit/>
          </a:bodyPr>
          <a:lstStyle/>
          <a:p>
            <a:pPr marL="16933" marR="6773" defTabSz="1219170">
              <a:spcBef>
                <a:spcPts val="133"/>
              </a:spcBef>
            </a:pPr>
            <a:r>
              <a:rPr sz="1600" kern="0" spc="67" dirty="0">
                <a:solidFill>
                  <a:srgbClr val="605B57"/>
                </a:solidFill>
                <a:latin typeface="Tahoma"/>
                <a:cs typeface="Tahoma"/>
              </a:rPr>
              <a:t>The</a:t>
            </a:r>
            <a:r>
              <a:rPr sz="1600" kern="0" spc="133" dirty="0">
                <a:solidFill>
                  <a:srgbClr val="605B57"/>
                </a:solidFill>
                <a:latin typeface="Tahoma"/>
                <a:cs typeface="Tahoma"/>
              </a:rPr>
              <a:t> </a:t>
            </a:r>
            <a:r>
              <a:rPr sz="1600" kern="0" spc="13" dirty="0">
                <a:solidFill>
                  <a:srgbClr val="605B57"/>
                </a:solidFill>
                <a:latin typeface="Tahoma"/>
                <a:cs typeface="Tahoma"/>
              </a:rPr>
              <a:t>SmithRx</a:t>
            </a:r>
            <a:r>
              <a:rPr sz="1600" kern="0" spc="133" dirty="0">
                <a:solidFill>
                  <a:srgbClr val="605B57"/>
                </a:solidFill>
                <a:latin typeface="Tahoma"/>
                <a:cs typeface="Tahoma"/>
              </a:rPr>
              <a:t> </a:t>
            </a:r>
            <a:r>
              <a:rPr sz="1600" kern="0" spc="13" dirty="0">
                <a:solidFill>
                  <a:srgbClr val="605B57"/>
                </a:solidFill>
                <a:latin typeface="Tahoma"/>
                <a:cs typeface="Tahoma"/>
              </a:rPr>
              <a:t>representative</a:t>
            </a:r>
            <a:r>
              <a:rPr sz="1600" kern="0" spc="133" dirty="0">
                <a:solidFill>
                  <a:srgbClr val="605B57"/>
                </a:solidFill>
                <a:latin typeface="Tahoma"/>
                <a:cs typeface="Tahoma"/>
              </a:rPr>
              <a:t> </a:t>
            </a:r>
            <a:r>
              <a:rPr sz="1600" kern="0" spc="13" dirty="0">
                <a:solidFill>
                  <a:srgbClr val="605B57"/>
                </a:solidFill>
                <a:latin typeface="Tahoma"/>
                <a:cs typeface="Tahoma"/>
              </a:rPr>
              <a:t>will</a:t>
            </a:r>
            <a:r>
              <a:rPr sz="1600" kern="0" spc="133" dirty="0">
                <a:solidFill>
                  <a:srgbClr val="605B57"/>
                </a:solidFill>
                <a:latin typeface="Tahoma"/>
                <a:cs typeface="Tahoma"/>
              </a:rPr>
              <a:t> </a:t>
            </a:r>
            <a:r>
              <a:rPr sz="1600" kern="0" spc="13" dirty="0">
                <a:solidFill>
                  <a:srgbClr val="605B57"/>
                </a:solidFill>
                <a:latin typeface="Tahoma"/>
                <a:cs typeface="Tahoma"/>
              </a:rPr>
              <a:t>help</a:t>
            </a:r>
            <a:r>
              <a:rPr sz="1600" kern="0" spc="133" dirty="0">
                <a:solidFill>
                  <a:srgbClr val="605B57"/>
                </a:solidFill>
                <a:latin typeface="Tahoma"/>
                <a:cs typeface="Tahoma"/>
              </a:rPr>
              <a:t> </a:t>
            </a:r>
            <a:r>
              <a:rPr sz="1600" kern="0" spc="-33" dirty="0">
                <a:solidFill>
                  <a:srgbClr val="605B57"/>
                </a:solidFill>
                <a:latin typeface="Tahoma"/>
                <a:cs typeface="Tahoma"/>
              </a:rPr>
              <a:t>you </a:t>
            </a:r>
            <a:r>
              <a:rPr sz="1600" kern="0" dirty="0">
                <a:solidFill>
                  <a:srgbClr val="605B57"/>
                </a:solidFill>
                <a:latin typeface="Tahoma"/>
                <a:cs typeface="Tahoma"/>
              </a:rPr>
              <a:t>navigate</a:t>
            </a:r>
            <a:r>
              <a:rPr sz="1600" kern="0" spc="152" dirty="0">
                <a:solidFill>
                  <a:srgbClr val="605B57"/>
                </a:solidFill>
                <a:latin typeface="Tahoma"/>
                <a:cs typeface="Tahoma"/>
              </a:rPr>
              <a:t> </a:t>
            </a:r>
            <a:r>
              <a:rPr sz="1600" kern="0" dirty="0">
                <a:solidFill>
                  <a:srgbClr val="605B57"/>
                </a:solidFill>
                <a:latin typeface="Tahoma"/>
                <a:cs typeface="Tahoma"/>
              </a:rPr>
              <a:t>the</a:t>
            </a:r>
            <a:r>
              <a:rPr sz="1600" kern="0" spc="152" dirty="0">
                <a:solidFill>
                  <a:srgbClr val="605B57"/>
                </a:solidFill>
                <a:latin typeface="Tahoma"/>
                <a:cs typeface="Tahoma"/>
              </a:rPr>
              <a:t> </a:t>
            </a:r>
            <a:r>
              <a:rPr sz="1600" kern="0" spc="67" dirty="0">
                <a:solidFill>
                  <a:srgbClr val="605B57"/>
                </a:solidFill>
                <a:latin typeface="Tahoma"/>
                <a:cs typeface="Tahoma"/>
              </a:rPr>
              <a:t>savings</a:t>
            </a:r>
            <a:r>
              <a:rPr sz="1600" kern="0" spc="160" dirty="0">
                <a:solidFill>
                  <a:srgbClr val="605B57"/>
                </a:solidFill>
                <a:latin typeface="Tahoma"/>
                <a:cs typeface="Tahoma"/>
              </a:rPr>
              <a:t> </a:t>
            </a:r>
            <a:r>
              <a:rPr sz="1600" kern="0" dirty="0">
                <a:solidFill>
                  <a:srgbClr val="605B57"/>
                </a:solidFill>
                <a:latin typeface="Tahoma"/>
                <a:cs typeface="Tahoma"/>
              </a:rPr>
              <a:t>program</a:t>
            </a:r>
            <a:r>
              <a:rPr sz="1600" kern="0" spc="152" dirty="0">
                <a:solidFill>
                  <a:srgbClr val="605B57"/>
                </a:solidFill>
                <a:latin typeface="Tahoma"/>
                <a:cs typeface="Tahoma"/>
              </a:rPr>
              <a:t> </a:t>
            </a:r>
            <a:r>
              <a:rPr sz="1600" kern="0" spc="-13" dirty="0">
                <a:solidFill>
                  <a:srgbClr val="605B57"/>
                </a:solidFill>
                <a:latin typeface="Tahoma"/>
                <a:cs typeface="Tahoma"/>
              </a:rPr>
              <a:t>enrollment</a:t>
            </a:r>
            <a:endParaRPr sz="1600" kern="0">
              <a:solidFill>
                <a:sysClr val="windowText" lastClr="000000"/>
              </a:solidFill>
              <a:latin typeface="Tahoma"/>
              <a:cs typeface="Tahoma"/>
            </a:endParaRPr>
          </a:p>
        </p:txBody>
      </p:sp>
      <p:sp>
        <p:nvSpPr>
          <p:cNvPr id="13" name="object 13"/>
          <p:cNvSpPr/>
          <p:nvPr/>
        </p:nvSpPr>
        <p:spPr>
          <a:xfrm>
            <a:off x="6483139" y="3946231"/>
            <a:ext cx="609600" cy="609600"/>
          </a:xfrm>
          <a:custGeom>
            <a:avLst/>
            <a:gdLst/>
            <a:ahLst/>
            <a:cxnLst/>
            <a:rect l="l" t="t" r="r" b="b"/>
            <a:pathLst>
              <a:path w="457200" h="457200">
                <a:moveTo>
                  <a:pt x="228599" y="457199"/>
                </a:moveTo>
                <a:lnTo>
                  <a:pt x="182529" y="452555"/>
                </a:lnTo>
                <a:lnTo>
                  <a:pt x="139618" y="439235"/>
                </a:lnTo>
                <a:lnTo>
                  <a:pt x="100787" y="418158"/>
                </a:lnTo>
                <a:lnTo>
                  <a:pt x="66955" y="390244"/>
                </a:lnTo>
                <a:lnTo>
                  <a:pt x="39041" y="356412"/>
                </a:lnTo>
                <a:lnTo>
                  <a:pt x="17964" y="317581"/>
                </a:lnTo>
                <a:lnTo>
                  <a:pt x="4644" y="274670"/>
                </a:lnTo>
                <a:lnTo>
                  <a:pt x="0" y="228599"/>
                </a:lnTo>
                <a:lnTo>
                  <a:pt x="4644" y="182529"/>
                </a:lnTo>
                <a:lnTo>
                  <a:pt x="17964" y="139618"/>
                </a:lnTo>
                <a:lnTo>
                  <a:pt x="39041" y="100787"/>
                </a:lnTo>
                <a:lnTo>
                  <a:pt x="66955" y="66955"/>
                </a:lnTo>
                <a:lnTo>
                  <a:pt x="100787" y="39041"/>
                </a:lnTo>
                <a:lnTo>
                  <a:pt x="139618" y="17964"/>
                </a:lnTo>
                <a:lnTo>
                  <a:pt x="182529" y="4644"/>
                </a:lnTo>
                <a:lnTo>
                  <a:pt x="228599" y="0"/>
                </a:lnTo>
                <a:lnTo>
                  <a:pt x="273405" y="4433"/>
                </a:lnTo>
                <a:lnTo>
                  <a:pt x="316081" y="17401"/>
                </a:lnTo>
                <a:lnTo>
                  <a:pt x="355427" y="38407"/>
                </a:lnTo>
                <a:lnTo>
                  <a:pt x="390244" y="66955"/>
                </a:lnTo>
                <a:lnTo>
                  <a:pt x="418792" y="101772"/>
                </a:lnTo>
                <a:lnTo>
                  <a:pt x="439798" y="141118"/>
                </a:lnTo>
                <a:lnTo>
                  <a:pt x="452766" y="183794"/>
                </a:lnTo>
                <a:lnTo>
                  <a:pt x="457199" y="228599"/>
                </a:lnTo>
                <a:lnTo>
                  <a:pt x="452555" y="274670"/>
                </a:lnTo>
                <a:lnTo>
                  <a:pt x="439235" y="317581"/>
                </a:lnTo>
                <a:lnTo>
                  <a:pt x="418158" y="356412"/>
                </a:lnTo>
                <a:lnTo>
                  <a:pt x="390244" y="390244"/>
                </a:lnTo>
                <a:lnTo>
                  <a:pt x="356412" y="418158"/>
                </a:lnTo>
                <a:lnTo>
                  <a:pt x="317581" y="439235"/>
                </a:lnTo>
                <a:lnTo>
                  <a:pt x="274670" y="452555"/>
                </a:lnTo>
                <a:lnTo>
                  <a:pt x="228599" y="457199"/>
                </a:lnTo>
                <a:close/>
              </a:path>
            </a:pathLst>
          </a:custGeom>
          <a:solidFill>
            <a:srgbClr val="FDE0CD"/>
          </a:solidFill>
        </p:spPr>
        <p:txBody>
          <a:bodyPr wrap="square" lIns="0" tIns="0" rIns="0" bIns="0" rtlCol="0"/>
          <a:lstStyle/>
          <a:p>
            <a:pPr defTabSz="1219170"/>
            <a:endParaRPr sz="2400" kern="0">
              <a:solidFill>
                <a:sysClr val="windowText" lastClr="000000"/>
              </a:solidFill>
            </a:endParaRPr>
          </a:p>
        </p:txBody>
      </p:sp>
      <p:sp>
        <p:nvSpPr>
          <p:cNvPr id="14" name="object 14"/>
          <p:cNvSpPr txBox="1"/>
          <p:nvPr/>
        </p:nvSpPr>
        <p:spPr>
          <a:xfrm>
            <a:off x="6696733" y="4084915"/>
            <a:ext cx="182880" cy="304421"/>
          </a:xfrm>
          <a:prstGeom prst="rect">
            <a:avLst/>
          </a:prstGeom>
        </p:spPr>
        <p:txBody>
          <a:bodyPr vert="horz" wrap="square" lIns="0" tIns="16933" rIns="0" bIns="0" rtlCol="0">
            <a:spAutoFit/>
          </a:bodyPr>
          <a:lstStyle/>
          <a:p>
            <a:pPr marL="16933" defTabSz="1219170">
              <a:spcBef>
                <a:spcPts val="133"/>
              </a:spcBef>
            </a:pPr>
            <a:r>
              <a:rPr sz="1867" kern="0" spc="80" dirty="0">
                <a:solidFill>
                  <a:srgbClr val="2B2927"/>
                </a:solidFill>
                <a:latin typeface="Tahoma"/>
                <a:cs typeface="Tahoma"/>
              </a:rPr>
              <a:t>3</a:t>
            </a:r>
            <a:endParaRPr sz="1867" kern="0">
              <a:solidFill>
                <a:sysClr val="windowText" lastClr="000000"/>
              </a:solidFill>
              <a:latin typeface="Tahoma"/>
              <a:cs typeface="Tahoma"/>
            </a:endParaRPr>
          </a:p>
        </p:txBody>
      </p:sp>
      <p:sp>
        <p:nvSpPr>
          <p:cNvPr id="17" name="object 17"/>
          <p:cNvSpPr txBox="1">
            <a:spLocks noGrp="1"/>
          </p:cNvSpPr>
          <p:nvPr>
            <p:ph type="sldNum" sz="quarter" idx="7"/>
          </p:nvPr>
        </p:nvSpPr>
        <p:spPr>
          <a:xfrm>
            <a:off x="15671265" y="8507497"/>
            <a:ext cx="304827" cy="177036"/>
          </a:xfrm>
          <a:prstGeom prst="rect">
            <a:avLst/>
          </a:prstGeom>
        </p:spPr>
        <p:txBody>
          <a:bodyPr vert="horz" wrap="square" lIns="0" tIns="12700" rIns="0" bIns="0" rtlCol="0">
            <a:spAutoFit/>
          </a:bodyPr>
          <a:lstStyle/>
          <a:p>
            <a:pPr marL="16933" defTabSz="1219170">
              <a:spcBef>
                <a:spcPts val="100"/>
              </a:spcBef>
            </a:pPr>
            <a:fld id="{81D60167-4931-47E6-BA6A-407CBD079E47}" type="slidenum">
              <a:rPr kern="0" spc="-33" dirty="0"/>
              <a:pPr marL="16933" defTabSz="1219170">
                <a:spcBef>
                  <a:spcPts val="100"/>
                </a:spcBef>
              </a:pPr>
              <a:t>30</a:t>
            </a:fld>
            <a:endParaRPr kern="0" spc="-33" dirty="0"/>
          </a:p>
        </p:txBody>
      </p:sp>
      <p:sp>
        <p:nvSpPr>
          <p:cNvPr id="15" name="object 15"/>
          <p:cNvSpPr txBox="1"/>
          <p:nvPr/>
        </p:nvSpPr>
        <p:spPr>
          <a:xfrm>
            <a:off x="7280167" y="3970868"/>
            <a:ext cx="4229100" cy="1001983"/>
          </a:xfrm>
          <a:prstGeom prst="rect">
            <a:avLst/>
          </a:prstGeom>
        </p:spPr>
        <p:txBody>
          <a:bodyPr vert="horz" wrap="square" lIns="0" tIns="16933" rIns="0" bIns="0" rtlCol="0">
            <a:spAutoFit/>
          </a:bodyPr>
          <a:lstStyle/>
          <a:p>
            <a:pPr marL="16933" marR="6773" defTabSz="1219170">
              <a:spcBef>
                <a:spcPts val="133"/>
              </a:spcBef>
            </a:pPr>
            <a:r>
              <a:rPr sz="1600" kern="0" dirty="0">
                <a:solidFill>
                  <a:srgbClr val="605B57"/>
                </a:solidFill>
                <a:latin typeface="Tahoma"/>
                <a:cs typeface="Tahoma"/>
              </a:rPr>
              <a:t>Ensure</a:t>
            </a:r>
            <a:r>
              <a:rPr sz="1600" kern="0" spc="107" dirty="0">
                <a:solidFill>
                  <a:srgbClr val="605B57"/>
                </a:solidFill>
                <a:latin typeface="Tahoma"/>
                <a:cs typeface="Tahoma"/>
              </a:rPr>
              <a:t> </a:t>
            </a:r>
            <a:r>
              <a:rPr sz="1600" kern="0" dirty="0">
                <a:solidFill>
                  <a:srgbClr val="605B57"/>
                </a:solidFill>
                <a:latin typeface="Tahoma"/>
                <a:cs typeface="Tahoma"/>
              </a:rPr>
              <a:t>your</a:t>
            </a:r>
            <a:r>
              <a:rPr sz="1600" kern="0" spc="107" dirty="0">
                <a:solidFill>
                  <a:srgbClr val="605B57"/>
                </a:solidFill>
                <a:latin typeface="Tahoma"/>
                <a:cs typeface="Tahoma"/>
              </a:rPr>
              <a:t> </a:t>
            </a:r>
            <a:r>
              <a:rPr sz="1600" kern="0" dirty="0">
                <a:solidFill>
                  <a:srgbClr val="605B57"/>
                </a:solidFill>
                <a:latin typeface="Tahoma"/>
                <a:cs typeface="Tahoma"/>
              </a:rPr>
              <a:t>HR</a:t>
            </a:r>
            <a:r>
              <a:rPr sz="1600" kern="0" spc="107" dirty="0">
                <a:solidFill>
                  <a:srgbClr val="605B57"/>
                </a:solidFill>
                <a:latin typeface="Tahoma"/>
                <a:cs typeface="Tahoma"/>
              </a:rPr>
              <a:t> </a:t>
            </a:r>
            <a:r>
              <a:rPr sz="1600" kern="0" dirty="0">
                <a:solidFill>
                  <a:srgbClr val="605B57"/>
                </a:solidFill>
                <a:latin typeface="Tahoma"/>
                <a:cs typeface="Tahoma"/>
              </a:rPr>
              <a:t>team</a:t>
            </a:r>
            <a:r>
              <a:rPr sz="1600" kern="0" spc="113" dirty="0">
                <a:solidFill>
                  <a:srgbClr val="605B57"/>
                </a:solidFill>
                <a:latin typeface="Tahoma"/>
                <a:cs typeface="Tahoma"/>
              </a:rPr>
              <a:t> </a:t>
            </a:r>
            <a:r>
              <a:rPr sz="1600" kern="0" spc="67" dirty="0">
                <a:solidFill>
                  <a:srgbClr val="605B57"/>
                </a:solidFill>
                <a:latin typeface="Tahoma"/>
                <a:cs typeface="Tahoma"/>
              </a:rPr>
              <a:t>has</a:t>
            </a:r>
            <a:r>
              <a:rPr sz="1600" kern="0" spc="107" dirty="0">
                <a:solidFill>
                  <a:srgbClr val="605B57"/>
                </a:solidFill>
                <a:latin typeface="Tahoma"/>
                <a:cs typeface="Tahoma"/>
              </a:rPr>
              <a:t> </a:t>
            </a:r>
            <a:r>
              <a:rPr sz="1600" kern="0" dirty="0">
                <a:solidFill>
                  <a:srgbClr val="605B57"/>
                </a:solidFill>
                <a:latin typeface="Tahoma"/>
                <a:cs typeface="Tahoma"/>
              </a:rPr>
              <a:t>your</a:t>
            </a:r>
            <a:r>
              <a:rPr sz="1600" kern="0" spc="107" dirty="0">
                <a:solidFill>
                  <a:srgbClr val="605B57"/>
                </a:solidFill>
                <a:latin typeface="Tahoma"/>
                <a:cs typeface="Tahoma"/>
              </a:rPr>
              <a:t> </a:t>
            </a:r>
            <a:r>
              <a:rPr sz="1600" kern="0" spc="53" dirty="0">
                <a:solidFill>
                  <a:srgbClr val="605B57"/>
                </a:solidFill>
                <a:latin typeface="Tahoma"/>
                <a:cs typeface="Tahoma"/>
              </a:rPr>
              <a:t>contact </a:t>
            </a:r>
            <a:r>
              <a:rPr sz="1600" kern="0" dirty="0">
                <a:solidFill>
                  <a:srgbClr val="605B57"/>
                </a:solidFill>
                <a:latin typeface="Tahoma"/>
                <a:cs typeface="Tahoma"/>
              </a:rPr>
              <a:t>information</a:t>
            </a:r>
            <a:r>
              <a:rPr sz="1600" kern="0" spc="53" dirty="0">
                <a:solidFill>
                  <a:srgbClr val="605B57"/>
                </a:solidFill>
                <a:latin typeface="Tahoma"/>
                <a:cs typeface="Tahoma"/>
              </a:rPr>
              <a:t> </a:t>
            </a:r>
            <a:r>
              <a:rPr sz="1600" kern="0" dirty="0">
                <a:solidFill>
                  <a:srgbClr val="605B57"/>
                </a:solidFill>
                <a:latin typeface="Tahoma"/>
                <a:cs typeface="Tahoma"/>
              </a:rPr>
              <a:t>on</a:t>
            </a:r>
            <a:r>
              <a:rPr sz="1600" kern="0" spc="60" dirty="0">
                <a:solidFill>
                  <a:srgbClr val="605B57"/>
                </a:solidFill>
                <a:latin typeface="Tahoma"/>
                <a:cs typeface="Tahoma"/>
              </a:rPr>
              <a:t> </a:t>
            </a:r>
            <a:r>
              <a:rPr sz="1600" kern="0" dirty="0">
                <a:solidFill>
                  <a:srgbClr val="605B57"/>
                </a:solidFill>
                <a:latin typeface="Tahoma"/>
                <a:cs typeface="Tahoma"/>
              </a:rPr>
              <a:t>file</a:t>
            </a:r>
            <a:r>
              <a:rPr sz="1600" kern="0" spc="60" dirty="0">
                <a:solidFill>
                  <a:srgbClr val="605B57"/>
                </a:solidFill>
                <a:latin typeface="Tahoma"/>
                <a:cs typeface="Tahoma"/>
              </a:rPr>
              <a:t> </a:t>
            </a:r>
            <a:r>
              <a:rPr sz="1600" kern="0" spc="93" dirty="0">
                <a:solidFill>
                  <a:srgbClr val="605B57"/>
                </a:solidFill>
                <a:latin typeface="Tahoma"/>
                <a:cs typeface="Tahoma"/>
              </a:rPr>
              <a:t>so</a:t>
            </a:r>
            <a:r>
              <a:rPr sz="1600" kern="0" spc="60" dirty="0">
                <a:solidFill>
                  <a:srgbClr val="605B57"/>
                </a:solidFill>
                <a:latin typeface="Tahoma"/>
                <a:cs typeface="Tahoma"/>
              </a:rPr>
              <a:t> </a:t>
            </a:r>
            <a:r>
              <a:rPr sz="1600" kern="0" spc="80" dirty="0">
                <a:solidFill>
                  <a:srgbClr val="605B57"/>
                </a:solidFill>
                <a:latin typeface="Tahoma"/>
                <a:cs typeface="Tahoma"/>
              </a:rPr>
              <a:t>we</a:t>
            </a:r>
            <a:r>
              <a:rPr sz="1600" kern="0" spc="60" dirty="0">
                <a:solidFill>
                  <a:srgbClr val="605B57"/>
                </a:solidFill>
                <a:latin typeface="Tahoma"/>
                <a:cs typeface="Tahoma"/>
              </a:rPr>
              <a:t> </a:t>
            </a:r>
            <a:r>
              <a:rPr sz="1600" kern="0" spc="93" dirty="0">
                <a:solidFill>
                  <a:srgbClr val="605B57"/>
                </a:solidFill>
                <a:latin typeface="Tahoma"/>
                <a:cs typeface="Tahoma"/>
              </a:rPr>
              <a:t>can</a:t>
            </a:r>
            <a:r>
              <a:rPr sz="1600" kern="0" spc="60" dirty="0">
                <a:solidFill>
                  <a:srgbClr val="605B57"/>
                </a:solidFill>
                <a:latin typeface="Tahoma"/>
                <a:cs typeface="Tahoma"/>
              </a:rPr>
              <a:t> </a:t>
            </a:r>
            <a:r>
              <a:rPr sz="1600" kern="0" spc="67" dirty="0">
                <a:solidFill>
                  <a:srgbClr val="605B57"/>
                </a:solidFill>
                <a:latin typeface="Tahoma"/>
                <a:cs typeface="Tahoma"/>
              </a:rPr>
              <a:t>reach</a:t>
            </a:r>
            <a:r>
              <a:rPr sz="1600" kern="0" spc="60" dirty="0">
                <a:solidFill>
                  <a:srgbClr val="605B57"/>
                </a:solidFill>
                <a:latin typeface="Tahoma"/>
                <a:cs typeface="Tahoma"/>
              </a:rPr>
              <a:t> </a:t>
            </a:r>
            <a:r>
              <a:rPr sz="1600" kern="0" dirty="0">
                <a:solidFill>
                  <a:srgbClr val="605B57"/>
                </a:solidFill>
                <a:latin typeface="Tahoma"/>
                <a:cs typeface="Tahoma"/>
              </a:rPr>
              <a:t>you</a:t>
            </a:r>
            <a:r>
              <a:rPr sz="1600" kern="0" spc="60" dirty="0">
                <a:solidFill>
                  <a:srgbClr val="605B57"/>
                </a:solidFill>
                <a:latin typeface="Tahoma"/>
                <a:cs typeface="Tahoma"/>
              </a:rPr>
              <a:t> </a:t>
            </a:r>
            <a:r>
              <a:rPr sz="1600" kern="0" spc="-33" dirty="0">
                <a:solidFill>
                  <a:srgbClr val="605B57"/>
                </a:solidFill>
                <a:latin typeface="Tahoma"/>
                <a:cs typeface="Tahoma"/>
              </a:rPr>
              <a:t>and </a:t>
            </a:r>
            <a:r>
              <a:rPr sz="1600" kern="0" dirty="0">
                <a:solidFill>
                  <a:srgbClr val="605B57"/>
                </a:solidFill>
                <a:latin typeface="Tahoma"/>
                <a:cs typeface="Tahoma"/>
              </a:rPr>
              <a:t>guide</a:t>
            </a:r>
            <a:r>
              <a:rPr sz="1600" kern="0" spc="113" dirty="0">
                <a:solidFill>
                  <a:srgbClr val="605B57"/>
                </a:solidFill>
                <a:latin typeface="Tahoma"/>
                <a:cs typeface="Tahoma"/>
              </a:rPr>
              <a:t> </a:t>
            </a:r>
            <a:r>
              <a:rPr sz="1600" kern="0" dirty="0">
                <a:solidFill>
                  <a:srgbClr val="605B57"/>
                </a:solidFill>
                <a:latin typeface="Tahoma"/>
                <a:cs typeface="Tahoma"/>
              </a:rPr>
              <a:t>you</a:t>
            </a:r>
            <a:r>
              <a:rPr sz="1600" kern="0" spc="120" dirty="0">
                <a:solidFill>
                  <a:srgbClr val="605B57"/>
                </a:solidFill>
                <a:latin typeface="Tahoma"/>
                <a:cs typeface="Tahoma"/>
              </a:rPr>
              <a:t> </a:t>
            </a:r>
            <a:r>
              <a:rPr sz="1600" kern="0" dirty="0">
                <a:solidFill>
                  <a:srgbClr val="605B57"/>
                </a:solidFill>
                <a:latin typeface="Tahoma"/>
                <a:cs typeface="Tahoma"/>
              </a:rPr>
              <a:t>through</a:t>
            </a:r>
            <a:r>
              <a:rPr sz="1600" kern="0" spc="120" dirty="0">
                <a:solidFill>
                  <a:srgbClr val="605B57"/>
                </a:solidFill>
                <a:latin typeface="Tahoma"/>
                <a:cs typeface="Tahoma"/>
              </a:rPr>
              <a:t> </a:t>
            </a:r>
            <a:r>
              <a:rPr sz="1600" kern="0" dirty="0">
                <a:solidFill>
                  <a:srgbClr val="605B57"/>
                </a:solidFill>
                <a:latin typeface="Tahoma"/>
                <a:cs typeface="Tahoma"/>
              </a:rPr>
              <a:t>the</a:t>
            </a:r>
            <a:r>
              <a:rPr sz="1600" kern="0" spc="120" dirty="0">
                <a:solidFill>
                  <a:srgbClr val="605B57"/>
                </a:solidFill>
                <a:latin typeface="Tahoma"/>
                <a:cs typeface="Tahoma"/>
              </a:rPr>
              <a:t> </a:t>
            </a:r>
            <a:r>
              <a:rPr sz="1600" kern="0" spc="87" dirty="0">
                <a:solidFill>
                  <a:srgbClr val="605B57"/>
                </a:solidFill>
                <a:latin typeface="Tahoma"/>
                <a:cs typeface="Tahoma"/>
              </a:rPr>
              <a:t>easy</a:t>
            </a:r>
            <a:r>
              <a:rPr sz="1600" kern="0" spc="120" dirty="0">
                <a:solidFill>
                  <a:srgbClr val="605B57"/>
                </a:solidFill>
                <a:latin typeface="Tahoma"/>
                <a:cs typeface="Tahoma"/>
              </a:rPr>
              <a:t> </a:t>
            </a:r>
            <a:r>
              <a:rPr sz="1600" kern="0" spc="80" dirty="0">
                <a:solidFill>
                  <a:srgbClr val="605B57"/>
                </a:solidFill>
                <a:latin typeface="Tahoma"/>
                <a:cs typeface="Tahoma"/>
              </a:rPr>
              <a:t>cost-</a:t>
            </a:r>
            <a:r>
              <a:rPr sz="1600" kern="0" spc="60" dirty="0">
                <a:solidFill>
                  <a:srgbClr val="605B57"/>
                </a:solidFill>
                <a:latin typeface="Tahoma"/>
                <a:cs typeface="Tahoma"/>
              </a:rPr>
              <a:t>savings </a:t>
            </a:r>
            <a:r>
              <a:rPr sz="1600" kern="0" spc="73" dirty="0">
                <a:solidFill>
                  <a:srgbClr val="605B57"/>
                </a:solidFill>
                <a:latin typeface="Tahoma"/>
                <a:cs typeface="Tahoma"/>
              </a:rPr>
              <a:t>process</a:t>
            </a:r>
            <a:endParaRPr sz="1600" kern="0">
              <a:solidFill>
                <a:sysClr val="windowText" lastClr="000000"/>
              </a:solidFill>
              <a:latin typeface="Tahoma"/>
              <a:cs typeface="Tahoma"/>
            </a:endParaRPr>
          </a:p>
        </p:txBody>
      </p:sp>
      <p:sp>
        <p:nvSpPr>
          <p:cNvPr id="16" name="object 16"/>
          <p:cNvSpPr txBox="1"/>
          <p:nvPr/>
        </p:nvSpPr>
        <p:spPr>
          <a:xfrm>
            <a:off x="287867" y="3596557"/>
            <a:ext cx="4877647" cy="859360"/>
          </a:xfrm>
          <a:prstGeom prst="rect">
            <a:avLst/>
          </a:prstGeom>
        </p:spPr>
        <p:txBody>
          <a:bodyPr vert="horz" wrap="square" lIns="0" tIns="16087" rIns="0" bIns="0" rtlCol="0">
            <a:spAutoFit/>
          </a:bodyPr>
          <a:lstStyle/>
          <a:p>
            <a:pPr marL="16933" marR="6773" defTabSz="1219170">
              <a:lnSpc>
                <a:spcPct val="137100"/>
              </a:lnSpc>
              <a:spcBef>
                <a:spcPts val="127"/>
              </a:spcBef>
            </a:pPr>
            <a:r>
              <a:rPr sz="2133" kern="0" spc="133" dirty="0">
                <a:solidFill>
                  <a:srgbClr val="605B57"/>
                </a:solidFill>
                <a:latin typeface="Tahoma"/>
                <a:cs typeface="Tahoma"/>
              </a:rPr>
              <a:t>How</a:t>
            </a:r>
            <a:r>
              <a:rPr sz="2133" kern="0" spc="-47" dirty="0">
                <a:solidFill>
                  <a:srgbClr val="605B57"/>
                </a:solidFill>
                <a:latin typeface="Tahoma"/>
                <a:cs typeface="Tahoma"/>
              </a:rPr>
              <a:t> </a:t>
            </a:r>
            <a:r>
              <a:rPr sz="2133" kern="0" spc="73" dirty="0">
                <a:solidFill>
                  <a:srgbClr val="605B57"/>
                </a:solidFill>
                <a:latin typeface="Tahoma"/>
                <a:cs typeface="Tahoma"/>
              </a:rPr>
              <a:t>our</a:t>
            </a:r>
            <a:r>
              <a:rPr sz="2133" kern="0" spc="-47" dirty="0">
                <a:solidFill>
                  <a:srgbClr val="605B57"/>
                </a:solidFill>
                <a:latin typeface="Tahoma"/>
                <a:cs typeface="Tahoma"/>
              </a:rPr>
              <a:t> </a:t>
            </a:r>
            <a:r>
              <a:rPr sz="2133" kern="0" spc="133" dirty="0">
                <a:solidFill>
                  <a:srgbClr val="605B57"/>
                </a:solidFill>
                <a:latin typeface="Tahoma"/>
                <a:cs typeface="Tahoma"/>
              </a:rPr>
              <a:t>cost</a:t>
            </a:r>
            <a:r>
              <a:rPr sz="2133" kern="0" spc="-40" dirty="0">
                <a:solidFill>
                  <a:srgbClr val="605B57"/>
                </a:solidFill>
                <a:latin typeface="Tahoma"/>
                <a:cs typeface="Tahoma"/>
              </a:rPr>
              <a:t> </a:t>
            </a:r>
            <a:r>
              <a:rPr sz="2133" kern="0" spc="113" dirty="0">
                <a:solidFill>
                  <a:srgbClr val="605B57"/>
                </a:solidFill>
                <a:latin typeface="Tahoma"/>
                <a:cs typeface="Tahoma"/>
              </a:rPr>
              <a:t>savings</a:t>
            </a:r>
            <a:r>
              <a:rPr sz="2133" kern="0" spc="-47" dirty="0">
                <a:solidFill>
                  <a:srgbClr val="605B57"/>
                </a:solidFill>
                <a:latin typeface="Tahoma"/>
                <a:cs typeface="Tahoma"/>
              </a:rPr>
              <a:t> </a:t>
            </a:r>
            <a:r>
              <a:rPr sz="2133" kern="0" spc="80" dirty="0">
                <a:solidFill>
                  <a:srgbClr val="605B57"/>
                </a:solidFill>
                <a:latin typeface="Tahoma"/>
                <a:cs typeface="Tahoma"/>
              </a:rPr>
              <a:t>program</a:t>
            </a:r>
            <a:r>
              <a:rPr sz="2133" kern="0" spc="-40" dirty="0">
                <a:solidFill>
                  <a:srgbClr val="605B57"/>
                </a:solidFill>
                <a:latin typeface="Tahoma"/>
                <a:cs typeface="Tahoma"/>
              </a:rPr>
              <a:t> </a:t>
            </a:r>
            <a:r>
              <a:rPr sz="2133" kern="0" spc="93" dirty="0">
                <a:solidFill>
                  <a:srgbClr val="605B57"/>
                </a:solidFill>
                <a:latin typeface="Tahoma"/>
                <a:cs typeface="Tahoma"/>
              </a:rPr>
              <a:t>works </a:t>
            </a:r>
            <a:r>
              <a:rPr sz="2133" kern="0" dirty="0">
                <a:solidFill>
                  <a:srgbClr val="605B57"/>
                </a:solidFill>
                <a:latin typeface="Tahoma"/>
                <a:cs typeface="Tahoma"/>
              </a:rPr>
              <a:t>to</a:t>
            </a:r>
            <a:r>
              <a:rPr sz="2133" kern="0" spc="-33" dirty="0">
                <a:solidFill>
                  <a:srgbClr val="605B57"/>
                </a:solidFill>
                <a:latin typeface="Tahoma"/>
                <a:cs typeface="Tahoma"/>
              </a:rPr>
              <a:t> </a:t>
            </a:r>
            <a:r>
              <a:rPr sz="2133" kern="0" spc="80" dirty="0">
                <a:solidFill>
                  <a:srgbClr val="605B57"/>
                </a:solidFill>
                <a:latin typeface="Tahoma"/>
                <a:cs typeface="Tahoma"/>
              </a:rPr>
              <a:t>get</a:t>
            </a:r>
            <a:r>
              <a:rPr sz="2133" kern="0" spc="-33" dirty="0">
                <a:solidFill>
                  <a:srgbClr val="605B57"/>
                </a:solidFill>
                <a:latin typeface="Tahoma"/>
                <a:cs typeface="Tahoma"/>
              </a:rPr>
              <a:t> </a:t>
            </a:r>
            <a:r>
              <a:rPr sz="2133" kern="0" spc="93" dirty="0">
                <a:solidFill>
                  <a:srgbClr val="605B57"/>
                </a:solidFill>
                <a:latin typeface="Tahoma"/>
                <a:cs typeface="Tahoma"/>
              </a:rPr>
              <a:t>help</a:t>
            </a:r>
            <a:r>
              <a:rPr sz="2133" kern="0" spc="-33" dirty="0">
                <a:solidFill>
                  <a:srgbClr val="605B57"/>
                </a:solidFill>
                <a:latin typeface="Tahoma"/>
                <a:cs typeface="Tahoma"/>
              </a:rPr>
              <a:t> </a:t>
            </a:r>
            <a:r>
              <a:rPr sz="2133" kern="0" spc="100" dirty="0">
                <a:solidFill>
                  <a:srgbClr val="605B57"/>
                </a:solidFill>
                <a:latin typeface="Tahoma"/>
                <a:cs typeface="Tahoma"/>
              </a:rPr>
              <a:t>you</a:t>
            </a:r>
            <a:r>
              <a:rPr sz="2133" kern="0" spc="-33" dirty="0">
                <a:solidFill>
                  <a:srgbClr val="605B57"/>
                </a:solidFill>
                <a:latin typeface="Tahoma"/>
                <a:cs typeface="Tahoma"/>
              </a:rPr>
              <a:t> </a:t>
            </a:r>
            <a:r>
              <a:rPr sz="2133" kern="0" spc="113" dirty="0">
                <a:solidFill>
                  <a:srgbClr val="605B57"/>
                </a:solidFill>
                <a:latin typeface="Tahoma"/>
                <a:cs typeface="Tahoma"/>
              </a:rPr>
              <a:t>achieve</a:t>
            </a:r>
            <a:r>
              <a:rPr sz="2133" kern="0" spc="-33" dirty="0">
                <a:solidFill>
                  <a:srgbClr val="605B57"/>
                </a:solidFill>
                <a:latin typeface="Tahoma"/>
                <a:cs typeface="Tahoma"/>
              </a:rPr>
              <a:t> </a:t>
            </a:r>
            <a:r>
              <a:rPr sz="2133" kern="0" spc="207" dirty="0">
                <a:solidFill>
                  <a:srgbClr val="605B57"/>
                </a:solidFill>
                <a:latin typeface="Tahoma"/>
                <a:cs typeface="Tahoma"/>
              </a:rPr>
              <a:t>$0</a:t>
            </a:r>
            <a:r>
              <a:rPr sz="2133" kern="0" spc="-33" dirty="0">
                <a:solidFill>
                  <a:srgbClr val="605B57"/>
                </a:solidFill>
                <a:latin typeface="Tahoma"/>
                <a:cs typeface="Tahoma"/>
              </a:rPr>
              <a:t> </a:t>
            </a:r>
            <a:r>
              <a:rPr sz="2133" kern="0" spc="127" dirty="0">
                <a:solidFill>
                  <a:srgbClr val="605B57"/>
                </a:solidFill>
                <a:latin typeface="Tahoma"/>
                <a:cs typeface="Tahoma"/>
              </a:rPr>
              <a:t>copay</a:t>
            </a:r>
            <a:endParaRPr sz="2133" kern="0">
              <a:solidFill>
                <a:sysClr val="windowText" lastClr="000000"/>
              </a:solidFill>
              <a:latin typeface="Tahoma"/>
              <a:cs typeface="Tahoma"/>
            </a:endParaRPr>
          </a:p>
        </p:txBody>
      </p:sp>
    </p:spTree>
    <p:extLst>
      <p:ext uri="{BB962C8B-B14F-4D97-AF65-F5344CB8AC3E}">
        <p14:creationId xmlns:p14="http://schemas.microsoft.com/office/powerpoint/2010/main" val="2297194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3909" y="6358101"/>
            <a:ext cx="243839" cy="243839"/>
          </a:xfrm>
          <a:prstGeom prst="rect">
            <a:avLst/>
          </a:prstGeom>
        </p:spPr>
      </p:pic>
      <p:sp>
        <p:nvSpPr>
          <p:cNvPr id="3" name="object 3"/>
          <p:cNvSpPr/>
          <p:nvPr/>
        </p:nvSpPr>
        <p:spPr>
          <a:xfrm>
            <a:off x="307801" y="1219200"/>
            <a:ext cx="11576473" cy="0"/>
          </a:xfrm>
          <a:custGeom>
            <a:avLst/>
            <a:gdLst/>
            <a:ahLst/>
            <a:cxnLst/>
            <a:rect l="l" t="t" r="r" b="b"/>
            <a:pathLst>
              <a:path w="8682355">
                <a:moveTo>
                  <a:pt x="0" y="0"/>
                </a:moveTo>
                <a:lnTo>
                  <a:pt x="8682299" y="0"/>
                </a:lnTo>
              </a:path>
            </a:pathLst>
          </a:custGeom>
          <a:ln w="9524">
            <a:solidFill>
              <a:srgbClr val="C4C1BE"/>
            </a:solidFill>
          </a:ln>
        </p:spPr>
        <p:txBody>
          <a:bodyPr wrap="square" lIns="0" tIns="0" rIns="0" bIns="0" rtlCol="0"/>
          <a:lstStyle/>
          <a:p>
            <a:pPr defTabSz="1219170"/>
            <a:endParaRPr sz="2400" kern="0">
              <a:solidFill>
                <a:sysClr val="windowText" lastClr="000000"/>
              </a:solidFill>
            </a:endParaRPr>
          </a:p>
        </p:txBody>
      </p:sp>
      <p:sp>
        <p:nvSpPr>
          <p:cNvPr id="4" name="object 4" descr="$PPTXTitle"/>
          <p:cNvSpPr txBox="1">
            <a:spLocks noGrp="1"/>
          </p:cNvSpPr>
          <p:nvPr>
            <p:ph type="title"/>
          </p:nvPr>
        </p:nvSpPr>
        <p:spPr>
          <a:xfrm>
            <a:off x="383823" y="490757"/>
            <a:ext cx="13878560" cy="632651"/>
          </a:xfrm>
          <a:prstGeom prst="rect">
            <a:avLst/>
          </a:prstGeom>
        </p:spPr>
        <p:txBody>
          <a:bodyPr vert="horz" wrap="square" lIns="0" tIns="16933" rIns="0" bIns="0" rtlCol="0">
            <a:spAutoFit/>
          </a:bodyPr>
          <a:lstStyle/>
          <a:p>
            <a:pPr marL="16933">
              <a:spcBef>
                <a:spcPts val="133"/>
              </a:spcBef>
            </a:pPr>
            <a:r>
              <a:rPr spc="160" dirty="0"/>
              <a:t>SmithRx</a:t>
            </a:r>
            <a:r>
              <a:rPr spc="-180" dirty="0"/>
              <a:t> </a:t>
            </a:r>
            <a:r>
              <a:rPr spc="253" dirty="0"/>
              <a:t>Member</a:t>
            </a:r>
            <a:r>
              <a:rPr spc="-180" dirty="0"/>
              <a:t> </a:t>
            </a:r>
            <a:r>
              <a:rPr spc="247" dirty="0"/>
              <a:t>Services</a:t>
            </a:r>
          </a:p>
        </p:txBody>
      </p:sp>
      <p:sp>
        <p:nvSpPr>
          <p:cNvPr id="5" name="object 5"/>
          <p:cNvSpPr txBox="1"/>
          <p:nvPr/>
        </p:nvSpPr>
        <p:spPr>
          <a:xfrm>
            <a:off x="295299" y="1424218"/>
            <a:ext cx="9514840" cy="304421"/>
          </a:xfrm>
          <a:prstGeom prst="rect">
            <a:avLst/>
          </a:prstGeom>
        </p:spPr>
        <p:txBody>
          <a:bodyPr vert="horz" wrap="square" lIns="0" tIns="16933" rIns="0" bIns="0" rtlCol="0">
            <a:spAutoFit/>
          </a:bodyPr>
          <a:lstStyle/>
          <a:p>
            <a:pPr marL="16933" defTabSz="1219170">
              <a:spcBef>
                <a:spcPts val="133"/>
              </a:spcBef>
            </a:pPr>
            <a:r>
              <a:rPr sz="1867" kern="0" spc="73" dirty="0">
                <a:solidFill>
                  <a:srgbClr val="605B57"/>
                </a:solidFill>
                <a:latin typeface="Tahoma"/>
                <a:cs typeface="Tahoma"/>
              </a:rPr>
              <a:t>We</a:t>
            </a:r>
            <a:r>
              <a:rPr sz="1867" kern="0" spc="7" dirty="0">
                <a:solidFill>
                  <a:srgbClr val="605B57"/>
                </a:solidFill>
                <a:latin typeface="Tahoma"/>
                <a:cs typeface="Tahoma"/>
              </a:rPr>
              <a:t> </a:t>
            </a:r>
            <a:r>
              <a:rPr sz="1867" kern="0" dirty="0">
                <a:solidFill>
                  <a:srgbClr val="605B57"/>
                </a:solidFill>
                <a:latin typeface="Tahoma"/>
                <a:cs typeface="Tahoma"/>
              </a:rPr>
              <a:t>make</a:t>
            </a:r>
            <a:r>
              <a:rPr sz="1867" kern="0" spc="13" dirty="0">
                <a:solidFill>
                  <a:srgbClr val="605B57"/>
                </a:solidFill>
                <a:latin typeface="Tahoma"/>
                <a:cs typeface="Tahoma"/>
              </a:rPr>
              <a:t> </a:t>
            </a:r>
            <a:r>
              <a:rPr sz="1867" kern="0" dirty="0">
                <a:solidFill>
                  <a:srgbClr val="605B57"/>
                </a:solidFill>
                <a:latin typeface="Tahoma"/>
                <a:cs typeface="Tahoma"/>
              </a:rPr>
              <a:t>it</a:t>
            </a:r>
            <a:r>
              <a:rPr sz="1867" kern="0" spc="7" dirty="0">
                <a:solidFill>
                  <a:srgbClr val="605B57"/>
                </a:solidFill>
                <a:latin typeface="Tahoma"/>
                <a:cs typeface="Tahoma"/>
              </a:rPr>
              <a:t> </a:t>
            </a:r>
            <a:r>
              <a:rPr sz="1867" kern="0" spc="107" dirty="0">
                <a:solidFill>
                  <a:srgbClr val="605B57"/>
                </a:solidFill>
                <a:latin typeface="Tahoma"/>
                <a:cs typeface="Tahoma"/>
              </a:rPr>
              <a:t>easy</a:t>
            </a:r>
            <a:r>
              <a:rPr sz="1867" kern="0" spc="13" dirty="0">
                <a:solidFill>
                  <a:srgbClr val="605B57"/>
                </a:solidFill>
                <a:latin typeface="Tahoma"/>
                <a:cs typeface="Tahoma"/>
              </a:rPr>
              <a:t> </a:t>
            </a:r>
            <a:r>
              <a:rPr sz="1867" kern="0" spc="73" dirty="0">
                <a:solidFill>
                  <a:srgbClr val="605B57"/>
                </a:solidFill>
                <a:latin typeface="Tahoma"/>
                <a:cs typeface="Tahoma"/>
              </a:rPr>
              <a:t>and</a:t>
            </a:r>
            <a:r>
              <a:rPr sz="1867" kern="0" spc="7" dirty="0">
                <a:solidFill>
                  <a:srgbClr val="605B57"/>
                </a:solidFill>
                <a:latin typeface="Tahoma"/>
                <a:cs typeface="Tahoma"/>
              </a:rPr>
              <a:t> </a:t>
            </a:r>
            <a:r>
              <a:rPr sz="1867" kern="0" spc="67" dirty="0">
                <a:solidFill>
                  <a:srgbClr val="605B57"/>
                </a:solidFill>
                <a:latin typeface="Tahoma"/>
                <a:cs typeface="Tahoma"/>
              </a:rPr>
              <a:t>convenient</a:t>
            </a:r>
            <a:r>
              <a:rPr sz="1867" kern="0" spc="13" dirty="0">
                <a:solidFill>
                  <a:srgbClr val="605B57"/>
                </a:solidFill>
                <a:latin typeface="Tahoma"/>
                <a:cs typeface="Tahoma"/>
              </a:rPr>
              <a:t> </a:t>
            </a:r>
            <a:r>
              <a:rPr sz="1867" kern="0" dirty="0">
                <a:solidFill>
                  <a:srgbClr val="605B57"/>
                </a:solidFill>
                <a:latin typeface="Tahoma"/>
                <a:cs typeface="Tahoma"/>
              </a:rPr>
              <a:t>for</a:t>
            </a:r>
            <a:r>
              <a:rPr sz="1867" kern="0" spc="13" dirty="0">
                <a:solidFill>
                  <a:srgbClr val="605B57"/>
                </a:solidFill>
                <a:latin typeface="Tahoma"/>
                <a:cs typeface="Tahoma"/>
              </a:rPr>
              <a:t> </a:t>
            </a:r>
            <a:r>
              <a:rPr sz="1867" kern="0" spc="73" dirty="0">
                <a:solidFill>
                  <a:srgbClr val="605B57"/>
                </a:solidFill>
                <a:latin typeface="Tahoma"/>
                <a:cs typeface="Tahoma"/>
              </a:rPr>
              <a:t>you</a:t>
            </a:r>
            <a:r>
              <a:rPr sz="1867" kern="0" spc="7" dirty="0">
                <a:solidFill>
                  <a:srgbClr val="605B57"/>
                </a:solidFill>
                <a:latin typeface="Tahoma"/>
                <a:cs typeface="Tahoma"/>
              </a:rPr>
              <a:t> </a:t>
            </a:r>
            <a:r>
              <a:rPr sz="1867" kern="0" dirty="0">
                <a:solidFill>
                  <a:srgbClr val="605B57"/>
                </a:solidFill>
                <a:latin typeface="Tahoma"/>
                <a:cs typeface="Tahoma"/>
              </a:rPr>
              <a:t>to</a:t>
            </a:r>
            <a:r>
              <a:rPr sz="1867" kern="0" spc="13" dirty="0">
                <a:solidFill>
                  <a:srgbClr val="605B57"/>
                </a:solidFill>
                <a:latin typeface="Tahoma"/>
                <a:cs typeface="Tahoma"/>
              </a:rPr>
              <a:t> </a:t>
            </a:r>
            <a:r>
              <a:rPr sz="1867" kern="0" spc="133" dirty="0">
                <a:solidFill>
                  <a:srgbClr val="605B57"/>
                </a:solidFill>
                <a:latin typeface="Tahoma"/>
                <a:cs typeface="Tahoma"/>
              </a:rPr>
              <a:t>access</a:t>
            </a:r>
            <a:r>
              <a:rPr sz="1867" kern="0" dirty="0">
                <a:solidFill>
                  <a:srgbClr val="605B57"/>
                </a:solidFill>
                <a:latin typeface="Tahoma"/>
                <a:cs typeface="Tahoma"/>
              </a:rPr>
              <a:t> your</a:t>
            </a:r>
            <a:r>
              <a:rPr sz="1867" kern="0" spc="13" dirty="0">
                <a:solidFill>
                  <a:srgbClr val="605B57"/>
                </a:solidFill>
                <a:latin typeface="Tahoma"/>
                <a:cs typeface="Tahoma"/>
              </a:rPr>
              <a:t> </a:t>
            </a:r>
            <a:r>
              <a:rPr sz="1867" kern="0" spc="73" dirty="0">
                <a:solidFill>
                  <a:srgbClr val="605B57"/>
                </a:solidFill>
                <a:latin typeface="Tahoma"/>
                <a:cs typeface="Tahoma"/>
              </a:rPr>
              <a:t>medications</a:t>
            </a:r>
            <a:r>
              <a:rPr sz="1867" kern="0" dirty="0">
                <a:solidFill>
                  <a:srgbClr val="605B57"/>
                </a:solidFill>
                <a:latin typeface="Tahoma"/>
                <a:cs typeface="Tahoma"/>
              </a:rPr>
              <a:t> </a:t>
            </a:r>
            <a:r>
              <a:rPr sz="1867" kern="0" spc="73" dirty="0">
                <a:solidFill>
                  <a:srgbClr val="605B57"/>
                </a:solidFill>
                <a:latin typeface="Tahoma"/>
                <a:cs typeface="Tahoma"/>
              </a:rPr>
              <a:t>and</a:t>
            </a:r>
            <a:r>
              <a:rPr sz="1867" kern="0" spc="13" dirty="0">
                <a:solidFill>
                  <a:srgbClr val="605B57"/>
                </a:solidFill>
                <a:latin typeface="Tahoma"/>
                <a:cs typeface="Tahoma"/>
              </a:rPr>
              <a:t> </a:t>
            </a:r>
            <a:r>
              <a:rPr sz="1867" kern="0" dirty="0">
                <a:solidFill>
                  <a:srgbClr val="605B57"/>
                </a:solidFill>
                <a:latin typeface="Tahoma"/>
                <a:cs typeface="Tahoma"/>
              </a:rPr>
              <a:t>Rx </a:t>
            </a:r>
            <a:r>
              <a:rPr sz="1867" kern="0" spc="-13" dirty="0">
                <a:solidFill>
                  <a:srgbClr val="605B57"/>
                </a:solidFill>
                <a:latin typeface="Tahoma"/>
                <a:cs typeface="Tahoma"/>
              </a:rPr>
              <a:t>benefits.</a:t>
            </a:r>
            <a:endParaRPr sz="1867" kern="0">
              <a:solidFill>
                <a:sysClr val="windowText" lastClr="000000"/>
              </a:solidFill>
              <a:latin typeface="Tahoma"/>
              <a:cs typeface="Tahoma"/>
            </a:endParaRPr>
          </a:p>
        </p:txBody>
      </p:sp>
      <p:sp>
        <p:nvSpPr>
          <p:cNvPr id="6" name="object 6"/>
          <p:cNvSpPr txBox="1"/>
          <p:nvPr/>
        </p:nvSpPr>
        <p:spPr>
          <a:xfrm>
            <a:off x="295299" y="3811525"/>
            <a:ext cx="2337647" cy="1191779"/>
          </a:xfrm>
          <a:prstGeom prst="rect">
            <a:avLst/>
          </a:prstGeom>
        </p:spPr>
        <p:txBody>
          <a:bodyPr vert="horz" wrap="square" lIns="0" tIns="182033" rIns="0" bIns="0" rtlCol="0">
            <a:spAutoFit/>
          </a:bodyPr>
          <a:lstStyle/>
          <a:p>
            <a:pPr marL="16933" defTabSz="1219170">
              <a:spcBef>
                <a:spcPts val="1433"/>
              </a:spcBef>
            </a:pPr>
            <a:r>
              <a:rPr sz="2133" kern="0" spc="100" dirty="0">
                <a:solidFill>
                  <a:srgbClr val="2B2927"/>
                </a:solidFill>
                <a:latin typeface="Tahoma"/>
                <a:cs typeface="Tahoma"/>
              </a:rPr>
              <a:t>Live</a:t>
            </a:r>
            <a:r>
              <a:rPr sz="2133" kern="0" spc="-87" dirty="0">
                <a:solidFill>
                  <a:srgbClr val="2B2927"/>
                </a:solidFill>
                <a:latin typeface="Tahoma"/>
                <a:cs typeface="Tahoma"/>
              </a:rPr>
              <a:t> </a:t>
            </a:r>
            <a:r>
              <a:rPr sz="2133" kern="0" spc="80" dirty="0">
                <a:solidFill>
                  <a:srgbClr val="2B2927"/>
                </a:solidFill>
                <a:latin typeface="Tahoma"/>
                <a:cs typeface="Tahoma"/>
              </a:rPr>
              <a:t>Chat</a:t>
            </a:r>
            <a:endParaRPr sz="2133" kern="0">
              <a:solidFill>
                <a:sysClr val="windowText" lastClr="000000"/>
              </a:solidFill>
              <a:latin typeface="Tahoma"/>
              <a:cs typeface="Tahoma"/>
            </a:endParaRPr>
          </a:p>
          <a:p>
            <a:pPr marL="16933" marR="6773" defTabSz="1219170">
              <a:lnSpc>
                <a:spcPct val="114999"/>
              </a:lnSpc>
              <a:spcBef>
                <a:spcPts val="520"/>
              </a:spcBef>
            </a:pPr>
            <a:r>
              <a:rPr sz="1200" kern="0" spc="73" dirty="0">
                <a:solidFill>
                  <a:srgbClr val="605B57"/>
                </a:solidFill>
                <a:latin typeface="Tahoma"/>
                <a:cs typeface="Tahoma"/>
              </a:rPr>
              <a:t>Just</a:t>
            </a:r>
            <a:r>
              <a:rPr sz="1200" kern="0" spc="113" dirty="0">
                <a:solidFill>
                  <a:srgbClr val="605B57"/>
                </a:solidFill>
                <a:latin typeface="Tahoma"/>
                <a:cs typeface="Tahoma"/>
              </a:rPr>
              <a:t> </a:t>
            </a:r>
            <a:r>
              <a:rPr sz="1200" kern="0" dirty="0">
                <a:solidFill>
                  <a:srgbClr val="605B57"/>
                </a:solidFill>
                <a:latin typeface="Tahoma"/>
                <a:cs typeface="Tahoma"/>
              </a:rPr>
              <a:t>click</a:t>
            </a:r>
            <a:r>
              <a:rPr sz="1200" kern="0" spc="113" dirty="0">
                <a:solidFill>
                  <a:srgbClr val="605B57"/>
                </a:solidFill>
                <a:latin typeface="Tahoma"/>
                <a:cs typeface="Tahoma"/>
              </a:rPr>
              <a:t> </a:t>
            </a:r>
            <a:r>
              <a:rPr sz="1200" kern="0" dirty="0">
                <a:solidFill>
                  <a:srgbClr val="605B57"/>
                </a:solidFill>
                <a:latin typeface="Tahoma"/>
                <a:cs typeface="Tahoma"/>
              </a:rPr>
              <a:t>the</a:t>
            </a:r>
            <a:r>
              <a:rPr sz="1200" kern="0" spc="120" dirty="0">
                <a:solidFill>
                  <a:srgbClr val="605B57"/>
                </a:solidFill>
                <a:latin typeface="Tahoma"/>
                <a:cs typeface="Tahoma"/>
              </a:rPr>
              <a:t> </a:t>
            </a:r>
            <a:r>
              <a:rPr sz="1200" kern="0" dirty="0">
                <a:solidFill>
                  <a:srgbClr val="605B57"/>
                </a:solidFill>
                <a:latin typeface="Tahoma"/>
                <a:cs typeface="Tahoma"/>
              </a:rPr>
              <a:t>chat</a:t>
            </a:r>
            <a:r>
              <a:rPr sz="1200" kern="0" spc="113" dirty="0">
                <a:solidFill>
                  <a:srgbClr val="605B57"/>
                </a:solidFill>
                <a:latin typeface="Tahoma"/>
                <a:cs typeface="Tahoma"/>
              </a:rPr>
              <a:t> </a:t>
            </a:r>
            <a:r>
              <a:rPr sz="1200" kern="0" dirty="0">
                <a:solidFill>
                  <a:srgbClr val="605B57"/>
                </a:solidFill>
                <a:latin typeface="Tahoma"/>
                <a:cs typeface="Tahoma"/>
              </a:rPr>
              <a:t>icon</a:t>
            </a:r>
            <a:r>
              <a:rPr sz="1200" kern="0" spc="113" dirty="0">
                <a:solidFill>
                  <a:srgbClr val="605B57"/>
                </a:solidFill>
                <a:latin typeface="Tahoma"/>
                <a:cs typeface="Tahoma"/>
              </a:rPr>
              <a:t> </a:t>
            </a:r>
            <a:r>
              <a:rPr sz="1200" kern="0" dirty="0">
                <a:solidFill>
                  <a:srgbClr val="605B57"/>
                </a:solidFill>
                <a:latin typeface="Tahoma"/>
                <a:cs typeface="Tahoma"/>
              </a:rPr>
              <a:t>on</a:t>
            </a:r>
            <a:r>
              <a:rPr sz="1200" kern="0" spc="120" dirty="0">
                <a:solidFill>
                  <a:srgbClr val="605B57"/>
                </a:solidFill>
                <a:latin typeface="Tahoma"/>
                <a:cs typeface="Tahoma"/>
              </a:rPr>
              <a:t> </a:t>
            </a:r>
            <a:r>
              <a:rPr sz="1200" kern="0" spc="-33" dirty="0">
                <a:solidFill>
                  <a:srgbClr val="605B57"/>
                </a:solidFill>
                <a:latin typeface="Tahoma"/>
                <a:cs typeface="Tahoma"/>
              </a:rPr>
              <a:t>the </a:t>
            </a:r>
            <a:r>
              <a:rPr sz="1200" kern="0" dirty="0">
                <a:solidFill>
                  <a:srgbClr val="605B57"/>
                </a:solidFill>
                <a:latin typeface="Tahoma"/>
                <a:cs typeface="Tahoma"/>
              </a:rPr>
              <a:t>bottom-right</a:t>
            </a:r>
            <a:r>
              <a:rPr sz="1200" kern="0" spc="167" dirty="0">
                <a:solidFill>
                  <a:srgbClr val="605B57"/>
                </a:solidFill>
                <a:latin typeface="Tahoma"/>
                <a:cs typeface="Tahoma"/>
              </a:rPr>
              <a:t> </a:t>
            </a:r>
            <a:r>
              <a:rPr sz="1200" kern="0" dirty="0">
                <a:solidFill>
                  <a:srgbClr val="605B57"/>
                </a:solidFill>
                <a:latin typeface="Tahoma"/>
                <a:cs typeface="Tahoma"/>
              </a:rPr>
              <a:t>of</a:t>
            </a:r>
            <a:r>
              <a:rPr sz="1200" kern="0" spc="173" dirty="0">
                <a:solidFill>
                  <a:srgbClr val="605B57"/>
                </a:solidFill>
                <a:latin typeface="Tahoma"/>
                <a:cs typeface="Tahoma"/>
              </a:rPr>
              <a:t> </a:t>
            </a:r>
            <a:r>
              <a:rPr sz="1200" kern="0" dirty="0">
                <a:solidFill>
                  <a:srgbClr val="605B57"/>
                </a:solidFill>
                <a:latin typeface="Tahoma"/>
                <a:cs typeface="Tahoma"/>
              </a:rPr>
              <a:t>the</a:t>
            </a:r>
            <a:r>
              <a:rPr sz="1200" kern="0" spc="167" dirty="0">
                <a:solidFill>
                  <a:srgbClr val="605B57"/>
                </a:solidFill>
                <a:latin typeface="Tahoma"/>
                <a:cs typeface="Tahoma"/>
              </a:rPr>
              <a:t> </a:t>
            </a:r>
            <a:r>
              <a:rPr sz="1200" kern="0" dirty="0">
                <a:solidFill>
                  <a:srgbClr val="605B57"/>
                </a:solidFill>
                <a:latin typeface="Tahoma"/>
                <a:cs typeface="Tahoma"/>
              </a:rPr>
              <a:t>web</a:t>
            </a:r>
            <a:r>
              <a:rPr sz="1200" kern="0" spc="173" dirty="0">
                <a:solidFill>
                  <a:srgbClr val="605B57"/>
                </a:solidFill>
                <a:latin typeface="Tahoma"/>
                <a:cs typeface="Tahoma"/>
              </a:rPr>
              <a:t> </a:t>
            </a:r>
            <a:r>
              <a:rPr sz="1200" kern="0" dirty="0">
                <a:solidFill>
                  <a:srgbClr val="605B57"/>
                </a:solidFill>
                <a:latin typeface="Tahoma"/>
                <a:cs typeface="Tahoma"/>
              </a:rPr>
              <a:t>page</a:t>
            </a:r>
            <a:r>
              <a:rPr sz="1200" kern="0" spc="173" dirty="0">
                <a:solidFill>
                  <a:srgbClr val="605B57"/>
                </a:solidFill>
                <a:latin typeface="Tahoma"/>
                <a:cs typeface="Tahoma"/>
              </a:rPr>
              <a:t> </a:t>
            </a:r>
            <a:r>
              <a:rPr sz="1200" kern="0" spc="-47" dirty="0">
                <a:solidFill>
                  <a:srgbClr val="605B57"/>
                </a:solidFill>
                <a:latin typeface="Tahoma"/>
                <a:cs typeface="Tahoma"/>
              </a:rPr>
              <a:t>to </a:t>
            </a:r>
            <a:r>
              <a:rPr sz="1200" kern="0" spc="-13" dirty="0">
                <a:solidFill>
                  <a:srgbClr val="605B57"/>
                </a:solidFill>
                <a:latin typeface="Tahoma"/>
                <a:cs typeface="Tahoma"/>
              </a:rPr>
              <a:t>start.</a:t>
            </a:r>
            <a:endParaRPr sz="1200" kern="0">
              <a:solidFill>
                <a:sysClr val="windowText" lastClr="000000"/>
              </a:solidFill>
              <a:latin typeface="Tahoma"/>
              <a:cs typeface="Tahoma"/>
            </a:endParaRPr>
          </a:p>
        </p:txBody>
      </p:sp>
      <p:sp>
        <p:nvSpPr>
          <p:cNvPr id="7" name="object 7"/>
          <p:cNvSpPr txBox="1"/>
          <p:nvPr/>
        </p:nvSpPr>
        <p:spPr>
          <a:xfrm>
            <a:off x="3352123" y="3840941"/>
            <a:ext cx="2502747" cy="1169317"/>
          </a:xfrm>
          <a:prstGeom prst="rect">
            <a:avLst/>
          </a:prstGeom>
        </p:spPr>
        <p:txBody>
          <a:bodyPr vert="horz" wrap="square" lIns="0" tIns="153247" rIns="0" bIns="0" rtlCol="0">
            <a:spAutoFit/>
          </a:bodyPr>
          <a:lstStyle/>
          <a:p>
            <a:pPr marL="16933" defTabSz="1219170">
              <a:spcBef>
                <a:spcPts val="1207"/>
              </a:spcBef>
            </a:pPr>
            <a:r>
              <a:rPr sz="2133" kern="0" spc="133" dirty="0">
                <a:solidFill>
                  <a:srgbClr val="2B2927"/>
                </a:solidFill>
                <a:latin typeface="Tahoma"/>
                <a:cs typeface="Tahoma"/>
              </a:rPr>
              <a:t>Member</a:t>
            </a:r>
            <a:r>
              <a:rPr sz="2133" kern="0" spc="-107" dirty="0">
                <a:solidFill>
                  <a:srgbClr val="2B2927"/>
                </a:solidFill>
                <a:latin typeface="Tahoma"/>
                <a:cs typeface="Tahoma"/>
              </a:rPr>
              <a:t> </a:t>
            </a:r>
            <a:r>
              <a:rPr sz="2133" kern="0" spc="67" dirty="0">
                <a:solidFill>
                  <a:srgbClr val="2B2927"/>
                </a:solidFill>
                <a:latin typeface="Tahoma"/>
                <a:cs typeface="Tahoma"/>
              </a:rPr>
              <a:t>Portal</a:t>
            </a:r>
            <a:endParaRPr sz="2133" kern="0" dirty="0">
              <a:solidFill>
                <a:sysClr val="windowText" lastClr="000000"/>
              </a:solidFill>
              <a:latin typeface="Tahoma"/>
              <a:cs typeface="Tahoma"/>
            </a:endParaRPr>
          </a:p>
          <a:p>
            <a:pPr marL="16933" marR="6773" defTabSz="1219170">
              <a:lnSpc>
                <a:spcPct val="114999"/>
              </a:lnSpc>
              <a:spcBef>
                <a:spcPts val="387"/>
              </a:spcBef>
            </a:pPr>
            <a:r>
              <a:rPr sz="1200" kern="0" spc="13" dirty="0">
                <a:solidFill>
                  <a:srgbClr val="605B57"/>
                </a:solidFill>
                <a:latin typeface="Tahoma"/>
                <a:cs typeface="Tahoma"/>
              </a:rPr>
              <a:t>Create</a:t>
            </a:r>
            <a:r>
              <a:rPr sz="1200" kern="0" spc="100" dirty="0">
                <a:solidFill>
                  <a:srgbClr val="605B57"/>
                </a:solidFill>
                <a:latin typeface="Tahoma"/>
                <a:cs typeface="Tahoma"/>
              </a:rPr>
              <a:t> </a:t>
            </a:r>
            <a:r>
              <a:rPr sz="1200" kern="0" spc="13" dirty="0">
                <a:solidFill>
                  <a:srgbClr val="605B57"/>
                </a:solidFill>
                <a:latin typeface="Tahoma"/>
                <a:cs typeface="Tahoma"/>
              </a:rPr>
              <a:t>an</a:t>
            </a:r>
            <a:r>
              <a:rPr sz="1200" kern="0" spc="100" dirty="0">
                <a:solidFill>
                  <a:srgbClr val="605B57"/>
                </a:solidFill>
                <a:latin typeface="Tahoma"/>
                <a:cs typeface="Tahoma"/>
              </a:rPr>
              <a:t> </a:t>
            </a:r>
            <a:r>
              <a:rPr sz="1200" kern="0" spc="13" dirty="0">
                <a:solidFill>
                  <a:srgbClr val="605B57"/>
                </a:solidFill>
                <a:latin typeface="Tahoma"/>
                <a:cs typeface="Tahoma"/>
              </a:rPr>
              <a:t>account</a:t>
            </a:r>
            <a:r>
              <a:rPr sz="1200" kern="0" spc="107" dirty="0">
                <a:solidFill>
                  <a:srgbClr val="605B57"/>
                </a:solidFill>
                <a:latin typeface="Tahoma"/>
                <a:cs typeface="Tahoma"/>
              </a:rPr>
              <a:t> </a:t>
            </a:r>
            <a:r>
              <a:rPr sz="1200" kern="0" spc="13" dirty="0">
                <a:solidFill>
                  <a:srgbClr val="605B57"/>
                </a:solidFill>
                <a:latin typeface="Tahoma"/>
                <a:cs typeface="Tahoma"/>
              </a:rPr>
              <a:t>on</a:t>
            </a:r>
            <a:r>
              <a:rPr sz="1200" kern="0" spc="100" dirty="0">
                <a:solidFill>
                  <a:srgbClr val="605B57"/>
                </a:solidFill>
                <a:latin typeface="Tahoma"/>
                <a:cs typeface="Tahoma"/>
              </a:rPr>
              <a:t> </a:t>
            </a:r>
            <a:r>
              <a:rPr sz="1200" kern="0" spc="13" dirty="0">
                <a:solidFill>
                  <a:srgbClr val="605B57"/>
                </a:solidFill>
                <a:latin typeface="Tahoma"/>
                <a:cs typeface="Tahoma"/>
              </a:rPr>
              <a:t>our</a:t>
            </a:r>
            <a:r>
              <a:rPr sz="1200" kern="0" spc="107" dirty="0">
                <a:solidFill>
                  <a:srgbClr val="605B57"/>
                </a:solidFill>
                <a:latin typeface="Tahoma"/>
                <a:cs typeface="Tahoma"/>
              </a:rPr>
              <a:t> </a:t>
            </a:r>
            <a:r>
              <a:rPr sz="1200" kern="0" spc="-13" dirty="0">
                <a:solidFill>
                  <a:srgbClr val="605B57"/>
                </a:solidFill>
                <a:latin typeface="Tahoma"/>
                <a:cs typeface="Tahoma"/>
              </a:rPr>
              <a:t>Member </a:t>
            </a:r>
            <a:r>
              <a:rPr sz="1200" kern="0" dirty="0">
                <a:solidFill>
                  <a:srgbClr val="605B57"/>
                </a:solidFill>
                <a:latin typeface="Tahoma"/>
                <a:cs typeface="Tahoma"/>
              </a:rPr>
              <a:t>Portal</a:t>
            </a:r>
            <a:r>
              <a:rPr sz="1200" kern="0" spc="80" dirty="0">
                <a:solidFill>
                  <a:srgbClr val="605B57"/>
                </a:solidFill>
                <a:latin typeface="Tahoma"/>
                <a:cs typeface="Tahoma"/>
              </a:rPr>
              <a:t> </a:t>
            </a:r>
            <a:r>
              <a:rPr sz="1200" kern="0" dirty="0">
                <a:solidFill>
                  <a:srgbClr val="605B57"/>
                </a:solidFill>
                <a:latin typeface="Tahoma"/>
                <a:cs typeface="Tahoma"/>
              </a:rPr>
              <a:t>at</a:t>
            </a:r>
            <a:r>
              <a:rPr sz="1200" kern="0" spc="87" dirty="0">
                <a:solidFill>
                  <a:srgbClr val="605B57"/>
                </a:solidFill>
                <a:latin typeface="Tahoma"/>
                <a:cs typeface="Tahoma"/>
              </a:rPr>
              <a:t> </a:t>
            </a:r>
            <a:r>
              <a:rPr sz="1200" u="sng" kern="0" spc="-13" dirty="0">
                <a:solidFill>
                  <a:srgbClr val="F65E00"/>
                </a:solidFill>
                <a:uFill>
                  <a:solidFill>
                    <a:srgbClr val="F65E00"/>
                  </a:solidFill>
                </a:uFill>
                <a:latin typeface="Tahoma"/>
                <a:cs typeface="Tahoma"/>
                <a:hlinkClick r:id="rId3"/>
              </a:rPr>
              <a:t>smithrx.com/portal</a:t>
            </a:r>
            <a:r>
              <a:rPr sz="1200" kern="0" spc="-13" dirty="0">
                <a:solidFill>
                  <a:srgbClr val="605B57"/>
                </a:solidFill>
                <a:latin typeface="Tahoma"/>
                <a:cs typeface="Tahoma"/>
              </a:rPr>
              <a:t>.</a:t>
            </a:r>
            <a:endParaRPr sz="1200" kern="0" dirty="0">
              <a:solidFill>
                <a:sysClr val="windowText" lastClr="000000"/>
              </a:solidFill>
              <a:latin typeface="Tahoma"/>
              <a:cs typeface="Tahoma"/>
            </a:endParaRPr>
          </a:p>
          <a:p>
            <a:pPr marL="16933" defTabSz="1219170">
              <a:spcBef>
                <a:spcPts val="213"/>
              </a:spcBef>
            </a:pPr>
            <a:r>
              <a:rPr sz="1200" kern="0" spc="100" dirty="0">
                <a:solidFill>
                  <a:srgbClr val="605B57"/>
                </a:solidFill>
                <a:latin typeface="Tahoma"/>
                <a:cs typeface="Tahoma"/>
              </a:rPr>
              <a:t>Access</a:t>
            </a:r>
            <a:r>
              <a:rPr sz="1200" kern="0" spc="60" dirty="0">
                <a:solidFill>
                  <a:srgbClr val="605B57"/>
                </a:solidFill>
                <a:latin typeface="Tahoma"/>
                <a:cs typeface="Tahoma"/>
              </a:rPr>
              <a:t> </a:t>
            </a:r>
            <a:r>
              <a:rPr sz="1200" kern="0" spc="13" dirty="0">
                <a:solidFill>
                  <a:srgbClr val="605B57"/>
                </a:solidFill>
                <a:latin typeface="Tahoma"/>
                <a:cs typeface="Tahoma"/>
              </a:rPr>
              <a:t>answers</a:t>
            </a:r>
            <a:r>
              <a:rPr sz="1200" kern="0" spc="67" dirty="0">
                <a:solidFill>
                  <a:srgbClr val="605B57"/>
                </a:solidFill>
                <a:latin typeface="Tahoma"/>
                <a:cs typeface="Tahoma"/>
              </a:rPr>
              <a:t> </a:t>
            </a:r>
            <a:r>
              <a:rPr sz="1200" kern="0" spc="13" dirty="0">
                <a:solidFill>
                  <a:srgbClr val="605B57"/>
                </a:solidFill>
                <a:latin typeface="Tahoma"/>
                <a:cs typeface="Tahoma"/>
              </a:rPr>
              <a:t>to</a:t>
            </a:r>
            <a:r>
              <a:rPr sz="1200" kern="0" spc="60" dirty="0">
                <a:solidFill>
                  <a:srgbClr val="605B57"/>
                </a:solidFill>
                <a:latin typeface="Tahoma"/>
                <a:cs typeface="Tahoma"/>
              </a:rPr>
              <a:t> </a:t>
            </a:r>
            <a:r>
              <a:rPr sz="1200" kern="0" spc="-27" dirty="0">
                <a:solidFill>
                  <a:srgbClr val="605B57"/>
                </a:solidFill>
                <a:latin typeface="Tahoma"/>
                <a:cs typeface="Tahoma"/>
              </a:rPr>
              <a:t>FAQs.</a:t>
            </a:r>
            <a:endParaRPr sz="1200" kern="0" dirty="0">
              <a:solidFill>
                <a:sysClr val="windowText" lastClr="000000"/>
              </a:solidFill>
              <a:latin typeface="Tahoma"/>
              <a:cs typeface="Tahoma"/>
            </a:endParaRPr>
          </a:p>
        </p:txBody>
      </p:sp>
      <p:sp>
        <p:nvSpPr>
          <p:cNvPr id="8" name="object 8"/>
          <p:cNvSpPr txBox="1"/>
          <p:nvPr/>
        </p:nvSpPr>
        <p:spPr>
          <a:xfrm>
            <a:off x="6399432" y="3840941"/>
            <a:ext cx="2440093" cy="1891181"/>
          </a:xfrm>
          <a:prstGeom prst="rect">
            <a:avLst/>
          </a:prstGeom>
        </p:spPr>
        <p:txBody>
          <a:bodyPr vert="horz" wrap="square" lIns="0" tIns="153247" rIns="0" bIns="0" rtlCol="0">
            <a:spAutoFit/>
          </a:bodyPr>
          <a:lstStyle/>
          <a:p>
            <a:pPr marL="16933" defTabSz="1219170">
              <a:spcBef>
                <a:spcPts val="1207"/>
              </a:spcBef>
            </a:pPr>
            <a:r>
              <a:rPr sz="2133" kern="0" spc="107" dirty="0">
                <a:solidFill>
                  <a:srgbClr val="2B2927"/>
                </a:solidFill>
                <a:latin typeface="Tahoma"/>
                <a:cs typeface="Tahoma"/>
              </a:rPr>
              <a:t>Phone</a:t>
            </a:r>
            <a:endParaRPr sz="2133" kern="0" dirty="0">
              <a:solidFill>
                <a:sysClr val="windowText" lastClr="000000"/>
              </a:solidFill>
              <a:latin typeface="Tahoma"/>
              <a:cs typeface="Tahoma"/>
            </a:endParaRPr>
          </a:p>
          <a:p>
            <a:pPr marL="16933" defTabSz="1219170">
              <a:spcBef>
                <a:spcPts val="600"/>
              </a:spcBef>
            </a:pPr>
            <a:r>
              <a:rPr lang="en-US" sz="1200" kern="0" spc="-27" dirty="0">
                <a:solidFill>
                  <a:srgbClr val="F65E00"/>
                </a:solidFill>
                <a:latin typeface="Tahoma"/>
                <a:cs typeface="Tahoma"/>
              </a:rPr>
              <a:t>(844) 454-5201</a:t>
            </a:r>
            <a:endParaRPr sz="1200" kern="0" dirty="0">
              <a:solidFill>
                <a:sysClr val="windowText" lastClr="000000"/>
              </a:solidFill>
              <a:latin typeface="Tahoma"/>
              <a:cs typeface="Tahoma"/>
            </a:endParaRPr>
          </a:p>
          <a:p>
            <a:pPr marL="16933" marR="6773" defTabSz="1219170">
              <a:lnSpc>
                <a:spcPct val="161300"/>
              </a:lnSpc>
            </a:pPr>
            <a:r>
              <a:rPr sz="1200" kern="0" spc="27" dirty="0">
                <a:solidFill>
                  <a:srgbClr val="605B57"/>
                </a:solidFill>
                <a:latin typeface="Tahoma"/>
                <a:cs typeface="Tahoma"/>
              </a:rPr>
              <a:t>Member</a:t>
            </a:r>
            <a:r>
              <a:rPr sz="1200" kern="0" spc="127" dirty="0">
                <a:solidFill>
                  <a:srgbClr val="605B57"/>
                </a:solidFill>
                <a:latin typeface="Tahoma"/>
                <a:cs typeface="Tahoma"/>
              </a:rPr>
              <a:t> </a:t>
            </a:r>
            <a:r>
              <a:rPr sz="1200" kern="0" spc="27" dirty="0">
                <a:solidFill>
                  <a:srgbClr val="605B57"/>
                </a:solidFill>
                <a:latin typeface="Tahoma"/>
                <a:cs typeface="Tahoma"/>
              </a:rPr>
              <a:t>Specialists</a:t>
            </a:r>
            <a:r>
              <a:rPr sz="1200" kern="0" spc="133" dirty="0">
                <a:solidFill>
                  <a:srgbClr val="605B57"/>
                </a:solidFill>
                <a:latin typeface="Tahoma"/>
                <a:cs typeface="Tahoma"/>
              </a:rPr>
              <a:t> </a:t>
            </a:r>
            <a:r>
              <a:rPr sz="1200" kern="0" spc="27" dirty="0">
                <a:solidFill>
                  <a:srgbClr val="605B57"/>
                </a:solidFill>
                <a:latin typeface="Tahoma"/>
                <a:cs typeface="Tahoma"/>
              </a:rPr>
              <a:t>are</a:t>
            </a:r>
            <a:r>
              <a:rPr sz="1200" kern="0" spc="127" dirty="0">
                <a:solidFill>
                  <a:srgbClr val="605B57"/>
                </a:solidFill>
                <a:latin typeface="Tahoma"/>
                <a:cs typeface="Tahoma"/>
              </a:rPr>
              <a:t> </a:t>
            </a:r>
            <a:r>
              <a:rPr sz="1200" kern="0" spc="-13" dirty="0">
                <a:solidFill>
                  <a:srgbClr val="605B57"/>
                </a:solidFill>
                <a:latin typeface="Tahoma"/>
                <a:cs typeface="Tahoma"/>
              </a:rPr>
              <a:t>available: </a:t>
            </a:r>
            <a:r>
              <a:rPr sz="1200" kern="0" spc="87" dirty="0">
                <a:solidFill>
                  <a:srgbClr val="605B57"/>
                </a:solidFill>
                <a:latin typeface="Tahoma"/>
                <a:cs typeface="Tahoma"/>
              </a:rPr>
              <a:t>6</a:t>
            </a:r>
            <a:r>
              <a:rPr sz="1200" kern="0" dirty="0">
                <a:solidFill>
                  <a:srgbClr val="605B57"/>
                </a:solidFill>
                <a:latin typeface="Tahoma"/>
                <a:cs typeface="Tahoma"/>
              </a:rPr>
              <a:t> am </a:t>
            </a:r>
            <a:r>
              <a:rPr sz="1200" kern="0" spc="113" dirty="0">
                <a:solidFill>
                  <a:srgbClr val="605B57"/>
                </a:solidFill>
                <a:latin typeface="Tahoma"/>
                <a:cs typeface="Tahoma"/>
              </a:rPr>
              <a:t>-</a:t>
            </a:r>
            <a:r>
              <a:rPr sz="1200" kern="0" dirty="0">
                <a:solidFill>
                  <a:srgbClr val="605B57"/>
                </a:solidFill>
                <a:latin typeface="Tahoma"/>
                <a:cs typeface="Tahoma"/>
              </a:rPr>
              <a:t> 7 pm </a:t>
            </a:r>
            <a:r>
              <a:rPr lang="en-US" sz="1200" kern="0" spc="100" dirty="0">
                <a:solidFill>
                  <a:srgbClr val="605B57"/>
                </a:solidFill>
                <a:latin typeface="Tahoma"/>
                <a:cs typeface="Tahoma"/>
              </a:rPr>
              <a:t>(MT) Mon - Fri</a:t>
            </a:r>
            <a:endParaRPr lang="en-US" sz="1200" kern="0" spc="-333" dirty="0">
              <a:solidFill>
                <a:srgbClr val="605B57"/>
              </a:solidFill>
              <a:latin typeface="Tahoma"/>
              <a:cs typeface="Tahoma"/>
            </a:endParaRPr>
          </a:p>
          <a:p>
            <a:pPr marL="16933" marR="6773" defTabSz="1219170">
              <a:lnSpc>
                <a:spcPct val="161300"/>
              </a:lnSpc>
            </a:pPr>
            <a:r>
              <a:rPr lang="en-US" sz="1200" kern="0" spc="-333" dirty="0">
                <a:solidFill>
                  <a:srgbClr val="605B57"/>
                </a:solidFill>
                <a:latin typeface="Tahoma"/>
                <a:cs typeface="Tahoma"/>
              </a:rPr>
              <a:t>9 </a:t>
            </a:r>
            <a:r>
              <a:rPr sz="1200" kern="0" spc="-7" dirty="0">
                <a:solidFill>
                  <a:srgbClr val="605B57"/>
                </a:solidFill>
                <a:latin typeface="Tahoma"/>
                <a:cs typeface="Tahoma"/>
              </a:rPr>
              <a:t> </a:t>
            </a:r>
            <a:r>
              <a:rPr lang="en-US" sz="1200" kern="0" spc="-7" dirty="0">
                <a:solidFill>
                  <a:srgbClr val="605B57"/>
                </a:solidFill>
                <a:latin typeface="Tahoma"/>
                <a:cs typeface="Tahoma"/>
              </a:rPr>
              <a:t> </a:t>
            </a:r>
            <a:r>
              <a:rPr sz="1200" kern="0" dirty="0">
                <a:solidFill>
                  <a:srgbClr val="605B57"/>
                </a:solidFill>
                <a:latin typeface="Tahoma"/>
                <a:cs typeface="Tahoma"/>
              </a:rPr>
              <a:t>am </a:t>
            </a:r>
            <a:r>
              <a:rPr sz="1200" kern="0" spc="113" dirty="0">
                <a:solidFill>
                  <a:srgbClr val="605B57"/>
                </a:solidFill>
                <a:latin typeface="Tahoma"/>
                <a:cs typeface="Tahoma"/>
              </a:rPr>
              <a:t>-</a:t>
            </a:r>
            <a:r>
              <a:rPr sz="1200" kern="0" spc="-7" dirty="0">
                <a:solidFill>
                  <a:srgbClr val="605B57"/>
                </a:solidFill>
                <a:latin typeface="Tahoma"/>
                <a:cs typeface="Tahoma"/>
              </a:rPr>
              <a:t> </a:t>
            </a:r>
            <a:r>
              <a:rPr sz="1200" kern="0" spc="73" dirty="0">
                <a:solidFill>
                  <a:srgbClr val="605B57"/>
                </a:solidFill>
                <a:latin typeface="Tahoma"/>
                <a:cs typeface="Tahoma"/>
              </a:rPr>
              <a:t>2</a:t>
            </a:r>
            <a:r>
              <a:rPr sz="1200" kern="0" dirty="0">
                <a:solidFill>
                  <a:srgbClr val="605B57"/>
                </a:solidFill>
                <a:latin typeface="Tahoma"/>
                <a:cs typeface="Tahoma"/>
              </a:rPr>
              <a:t> pm </a:t>
            </a:r>
            <a:r>
              <a:rPr lang="en-US" sz="1200" kern="0" spc="100" dirty="0">
                <a:solidFill>
                  <a:srgbClr val="605B57"/>
                </a:solidFill>
                <a:latin typeface="Tahoma"/>
                <a:cs typeface="Tahoma"/>
              </a:rPr>
              <a:t>(MT) Sat</a:t>
            </a:r>
            <a:endParaRPr lang="en-US" sz="1200" kern="0" spc="-333" dirty="0">
              <a:solidFill>
                <a:srgbClr val="605B57"/>
              </a:solidFill>
              <a:latin typeface="Tahoma"/>
              <a:cs typeface="Tahoma"/>
            </a:endParaRPr>
          </a:p>
          <a:p>
            <a:pPr marL="16933" marR="6773" defTabSz="1219170">
              <a:lnSpc>
                <a:spcPct val="161300"/>
              </a:lnSpc>
            </a:pPr>
            <a:endParaRPr sz="1200" kern="0" dirty="0">
              <a:solidFill>
                <a:sysClr val="windowText" lastClr="000000"/>
              </a:solidFill>
              <a:latin typeface="Tahoma"/>
              <a:cs typeface="Tahoma"/>
            </a:endParaRPr>
          </a:p>
        </p:txBody>
      </p:sp>
      <p:sp>
        <p:nvSpPr>
          <p:cNvPr id="9" name="object 9"/>
          <p:cNvSpPr txBox="1"/>
          <p:nvPr/>
        </p:nvSpPr>
        <p:spPr>
          <a:xfrm>
            <a:off x="9456255" y="3840959"/>
            <a:ext cx="1849967" cy="743730"/>
          </a:xfrm>
          <a:prstGeom prst="rect">
            <a:avLst/>
          </a:prstGeom>
        </p:spPr>
        <p:txBody>
          <a:bodyPr vert="horz" wrap="square" lIns="0" tIns="152400" rIns="0" bIns="0" rtlCol="0">
            <a:spAutoFit/>
          </a:bodyPr>
          <a:lstStyle/>
          <a:p>
            <a:pPr marL="16933" defTabSz="1219170">
              <a:spcBef>
                <a:spcPts val="1200"/>
              </a:spcBef>
            </a:pPr>
            <a:r>
              <a:rPr sz="2133" kern="0" spc="-13" dirty="0">
                <a:solidFill>
                  <a:srgbClr val="2B2927"/>
                </a:solidFill>
                <a:latin typeface="Tahoma"/>
                <a:cs typeface="Tahoma"/>
              </a:rPr>
              <a:t>Email</a:t>
            </a:r>
            <a:endParaRPr sz="2133" kern="0">
              <a:solidFill>
                <a:sysClr val="windowText" lastClr="000000"/>
              </a:solidFill>
              <a:latin typeface="Tahoma"/>
              <a:cs typeface="Tahoma"/>
            </a:endParaRPr>
          </a:p>
          <a:p>
            <a:pPr marL="16933" defTabSz="1219170">
              <a:spcBef>
                <a:spcPts val="607"/>
              </a:spcBef>
            </a:pPr>
            <a:r>
              <a:rPr sz="1200" kern="0" dirty="0">
                <a:solidFill>
                  <a:srgbClr val="605B57"/>
                </a:solidFill>
                <a:latin typeface="Tahoma"/>
                <a:cs typeface="Tahoma"/>
              </a:rPr>
              <a:t>Email:</a:t>
            </a:r>
            <a:r>
              <a:rPr sz="1200" kern="0" spc="20" dirty="0">
                <a:solidFill>
                  <a:srgbClr val="605B57"/>
                </a:solidFill>
                <a:latin typeface="Tahoma"/>
                <a:cs typeface="Tahoma"/>
              </a:rPr>
              <a:t> </a:t>
            </a:r>
            <a:r>
              <a:rPr sz="1200" u="sng" kern="0" spc="-13" dirty="0">
                <a:solidFill>
                  <a:srgbClr val="F65E00"/>
                </a:solidFill>
                <a:uFill>
                  <a:solidFill>
                    <a:srgbClr val="F65E00"/>
                  </a:solidFill>
                </a:uFill>
                <a:latin typeface="Tahoma"/>
                <a:cs typeface="Tahoma"/>
                <a:hlinkClick r:id="rId4"/>
              </a:rPr>
              <a:t>help@smithrx.com</a:t>
            </a:r>
            <a:endParaRPr sz="1200" kern="0">
              <a:solidFill>
                <a:sysClr val="windowText" lastClr="000000"/>
              </a:solidFill>
              <a:latin typeface="Tahoma"/>
              <a:cs typeface="Tahoma"/>
            </a:endParaRPr>
          </a:p>
        </p:txBody>
      </p:sp>
      <p:grpSp>
        <p:nvGrpSpPr>
          <p:cNvPr id="10" name="object 10"/>
          <p:cNvGrpSpPr/>
          <p:nvPr/>
        </p:nvGrpSpPr>
        <p:grpSpPr>
          <a:xfrm>
            <a:off x="236034" y="2315333"/>
            <a:ext cx="2567093" cy="1620520"/>
            <a:chOff x="177025" y="1736500"/>
            <a:chExt cx="1925320" cy="1215390"/>
          </a:xfrm>
        </p:grpSpPr>
        <p:pic>
          <p:nvPicPr>
            <p:cNvPr id="11" name="object 11"/>
            <p:cNvPicPr/>
            <p:nvPr/>
          </p:nvPicPr>
          <p:blipFill>
            <a:blip r:embed="rId5" cstate="print"/>
            <a:stretch>
              <a:fillRect/>
            </a:stretch>
          </p:blipFill>
          <p:spPr>
            <a:xfrm>
              <a:off x="177025" y="1736500"/>
              <a:ext cx="1924800" cy="1215300"/>
            </a:xfrm>
            <a:prstGeom prst="rect">
              <a:avLst/>
            </a:prstGeom>
          </p:spPr>
        </p:pic>
        <p:pic>
          <p:nvPicPr>
            <p:cNvPr id="12" name="object 12"/>
            <p:cNvPicPr/>
            <p:nvPr/>
          </p:nvPicPr>
          <p:blipFill>
            <a:blip r:embed="rId6" cstate="print"/>
            <a:stretch>
              <a:fillRect/>
            </a:stretch>
          </p:blipFill>
          <p:spPr>
            <a:xfrm>
              <a:off x="234175" y="1774600"/>
              <a:ext cx="1810499" cy="1100999"/>
            </a:xfrm>
            <a:prstGeom prst="rect">
              <a:avLst/>
            </a:prstGeom>
          </p:spPr>
        </p:pic>
      </p:grpSp>
      <p:grpSp>
        <p:nvGrpSpPr>
          <p:cNvPr id="13" name="object 13"/>
          <p:cNvGrpSpPr/>
          <p:nvPr/>
        </p:nvGrpSpPr>
        <p:grpSpPr>
          <a:xfrm>
            <a:off x="3307301" y="2282767"/>
            <a:ext cx="2433319" cy="1620520"/>
            <a:chOff x="2480475" y="1712075"/>
            <a:chExt cx="1824989" cy="1215390"/>
          </a:xfrm>
        </p:grpSpPr>
        <p:pic>
          <p:nvPicPr>
            <p:cNvPr id="14" name="object 14"/>
            <p:cNvPicPr/>
            <p:nvPr/>
          </p:nvPicPr>
          <p:blipFill>
            <a:blip r:embed="rId7" cstate="print"/>
            <a:stretch>
              <a:fillRect/>
            </a:stretch>
          </p:blipFill>
          <p:spPr>
            <a:xfrm>
              <a:off x="2480475" y="1712075"/>
              <a:ext cx="1824900" cy="1215300"/>
            </a:xfrm>
            <a:prstGeom prst="rect">
              <a:avLst/>
            </a:prstGeom>
          </p:spPr>
        </p:pic>
        <p:pic>
          <p:nvPicPr>
            <p:cNvPr id="15" name="object 15"/>
            <p:cNvPicPr/>
            <p:nvPr/>
          </p:nvPicPr>
          <p:blipFill>
            <a:blip r:embed="rId8" cstate="print"/>
            <a:stretch>
              <a:fillRect/>
            </a:stretch>
          </p:blipFill>
          <p:spPr>
            <a:xfrm>
              <a:off x="2537625" y="1750175"/>
              <a:ext cx="1710600" cy="1100999"/>
            </a:xfrm>
            <a:prstGeom prst="rect">
              <a:avLst/>
            </a:prstGeom>
          </p:spPr>
        </p:pic>
      </p:grpSp>
      <p:grpSp>
        <p:nvGrpSpPr>
          <p:cNvPr id="16" name="object 16"/>
          <p:cNvGrpSpPr/>
          <p:nvPr/>
        </p:nvGrpSpPr>
        <p:grpSpPr>
          <a:xfrm>
            <a:off x="6340167" y="2315333"/>
            <a:ext cx="2433319" cy="1620520"/>
            <a:chOff x="4755125" y="1736500"/>
            <a:chExt cx="1824989" cy="1215390"/>
          </a:xfrm>
        </p:grpSpPr>
        <p:pic>
          <p:nvPicPr>
            <p:cNvPr id="17" name="object 17"/>
            <p:cNvPicPr/>
            <p:nvPr/>
          </p:nvPicPr>
          <p:blipFill>
            <a:blip r:embed="rId9" cstate="print"/>
            <a:stretch>
              <a:fillRect/>
            </a:stretch>
          </p:blipFill>
          <p:spPr>
            <a:xfrm>
              <a:off x="4755125" y="1736500"/>
              <a:ext cx="1824900" cy="1215300"/>
            </a:xfrm>
            <a:prstGeom prst="rect">
              <a:avLst/>
            </a:prstGeom>
          </p:spPr>
        </p:pic>
        <p:pic>
          <p:nvPicPr>
            <p:cNvPr id="18" name="object 18"/>
            <p:cNvPicPr/>
            <p:nvPr/>
          </p:nvPicPr>
          <p:blipFill>
            <a:blip r:embed="rId10" cstate="print"/>
            <a:stretch>
              <a:fillRect/>
            </a:stretch>
          </p:blipFill>
          <p:spPr>
            <a:xfrm>
              <a:off x="4812275" y="1774599"/>
              <a:ext cx="1710599" cy="1100999"/>
            </a:xfrm>
            <a:prstGeom prst="rect">
              <a:avLst/>
            </a:prstGeom>
          </p:spPr>
        </p:pic>
      </p:grpSp>
      <p:pic>
        <p:nvPicPr>
          <p:cNvPr id="19" name="object 19"/>
          <p:cNvPicPr/>
          <p:nvPr/>
        </p:nvPicPr>
        <p:blipFill>
          <a:blip r:embed="rId11" cstate="print"/>
          <a:stretch>
            <a:fillRect/>
          </a:stretch>
        </p:blipFill>
        <p:spPr>
          <a:xfrm>
            <a:off x="9534116" y="2333565"/>
            <a:ext cx="1354035" cy="1467999"/>
          </a:xfrm>
          <a:prstGeom prst="rect">
            <a:avLst/>
          </a:prstGeom>
        </p:spPr>
      </p:pic>
      <p:sp>
        <p:nvSpPr>
          <p:cNvPr id="20" name="object 20"/>
          <p:cNvSpPr txBox="1">
            <a:spLocks noGrp="1"/>
          </p:cNvSpPr>
          <p:nvPr>
            <p:ph type="sldNum" sz="quarter" idx="7"/>
          </p:nvPr>
        </p:nvSpPr>
        <p:spPr>
          <a:xfrm>
            <a:off x="15671265" y="8507497"/>
            <a:ext cx="304827" cy="177036"/>
          </a:xfrm>
          <a:prstGeom prst="rect">
            <a:avLst/>
          </a:prstGeom>
        </p:spPr>
        <p:txBody>
          <a:bodyPr vert="horz" wrap="square" lIns="0" tIns="12700" rIns="0" bIns="0" rtlCol="0">
            <a:spAutoFit/>
          </a:bodyPr>
          <a:lstStyle/>
          <a:p>
            <a:pPr marL="16933" defTabSz="1219170">
              <a:spcBef>
                <a:spcPts val="100"/>
              </a:spcBef>
            </a:pPr>
            <a:fld id="{81D60167-4931-47E6-BA6A-407CBD079E47}" type="slidenum">
              <a:rPr kern="0" spc="-33" dirty="0"/>
              <a:pPr marL="16933" defTabSz="1219170">
                <a:spcBef>
                  <a:spcPts val="100"/>
                </a:spcBef>
              </a:pPr>
              <a:t>31</a:t>
            </a:fld>
            <a:endParaRPr kern="0" spc="-33" dirty="0"/>
          </a:p>
        </p:txBody>
      </p:sp>
    </p:spTree>
    <p:extLst>
      <p:ext uri="{BB962C8B-B14F-4D97-AF65-F5344CB8AC3E}">
        <p14:creationId xmlns:p14="http://schemas.microsoft.com/office/powerpoint/2010/main" val="1530701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73909" y="6358101"/>
            <a:ext cx="243839" cy="243839"/>
          </a:xfrm>
          <a:prstGeom prst="rect">
            <a:avLst/>
          </a:prstGeom>
        </p:spPr>
      </p:pic>
      <p:sp>
        <p:nvSpPr>
          <p:cNvPr id="3" name="object 3"/>
          <p:cNvSpPr txBox="1"/>
          <p:nvPr/>
        </p:nvSpPr>
        <p:spPr>
          <a:xfrm>
            <a:off x="285068" y="787352"/>
            <a:ext cx="7923953" cy="1107996"/>
          </a:xfrm>
          <a:prstGeom prst="rect">
            <a:avLst/>
          </a:prstGeom>
        </p:spPr>
        <p:txBody>
          <a:bodyPr vert="horz" wrap="square" lIns="0" tIns="81280" rIns="0" bIns="0" rtlCol="0">
            <a:spAutoFit/>
          </a:bodyPr>
          <a:lstStyle/>
          <a:p>
            <a:pPr marL="16933" marR="6773" defTabSz="1219170">
              <a:lnSpc>
                <a:spcPts val="4027"/>
              </a:lnSpc>
              <a:spcBef>
                <a:spcPts val="640"/>
              </a:spcBef>
            </a:pPr>
            <a:r>
              <a:rPr sz="3733" kern="0" spc="247" dirty="0">
                <a:solidFill>
                  <a:srgbClr val="2B2927"/>
                </a:solidFill>
                <a:latin typeface="Tahoma"/>
                <a:cs typeface="Tahoma"/>
              </a:rPr>
              <a:t>Cost</a:t>
            </a:r>
            <a:r>
              <a:rPr sz="3733" kern="0" spc="-173" dirty="0">
                <a:solidFill>
                  <a:srgbClr val="2B2927"/>
                </a:solidFill>
                <a:latin typeface="Tahoma"/>
                <a:cs typeface="Tahoma"/>
              </a:rPr>
              <a:t> </a:t>
            </a:r>
            <a:r>
              <a:rPr sz="3733" kern="0" spc="207" dirty="0">
                <a:solidFill>
                  <a:srgbClr val="2B2927"/>
                </a:solidFill>
                <a:latin typeface="Tahoma"/>
                <a:cs typeface="Tahoma"/>
              </a:rPr>
              <a:t>Savings</a:t>
            </a:r>
            <a:r>
              <a:rPr sz="3733" kern="0" spc="-167" dirty="0">
                <a:solidFill>
                  <a:srgbClr val="2B2927"/>
                </a:solidFill>
                <a:latin typeface="Tahoma"/>
                <a:cs typeface="Tahoma"/>
              </a:rPr>
              <a:t> </a:t>
            </a:r>
            <a:r>
              <a:rPr sz="3733" kern="0" spc="187" dirty="0">
                <a:solidFill>
                  <a:srgbClr val="2B2927"/>
                </a:solidFill>
                <a:latin typeface="Tahoma"/>
                <a:cs typeface="Tahoma"/>
              </a:rPr>
              <a:t>Programs</a:t>
            </a:r>
            <a:r>
              <a:rPr sz="3733" kern="0" spc="-167" dirty="0">
                <a:solidFill>
                  <a:srgbClr val="2B2927"/>
                </a:solidFill>
                <a:latin typeface="Tahoma"/>
                <a:cs typeface="Tahoma"/>
              </a:rPr>
              <a:t> </a:t>
            </a:r>
            <a:r>
              <a:rPr sz="3733" kern="0" spc="187" dirty="0">
                <a:solidFill>
                  <a:srgbClr val="2B2927"/>
                </a:solidFill>
                <a:latin typeface="Tahoma"/>
                <a:cs typeface="Tahoma"/>
              </a:rPr>
              <a:t>Adapted</a:t>
            </a:r>
            <a:r>
              <a:rPr sz="3733" kern="0" spc="-173" dirty="0">
                <a:solidFill>
                  <a:srgbClr val="2B2927"/>
                </a:solidFill>
                <a:latin typeface="Tahoma"/>
                <a:cs typeface="Tahoma"/>
              </a:rPr>
              <a:t> </a:t>
            </a:r>
            <a:r>
              <a:rPr sz="3733" kern="0" spc="53" dirty="0">
                <a:solidFill>
                  <a:srgbClr val="2B2927"/>
                </a:solidFill>
                <a:latin typeface="Tahoma"/>
                <a:cs typeface="Tahoma"/>
              </a:rPr>
              <a:t>to </a:t>
            </a:r>
            <a:r>
              <a:rPr sz="3733" kern="0" spc="187" dirty="0">
                <a:solidFill>
                  <a:srgbClr val="2B2927"/>
                </a:solidFill>
                <a:latin typeface="Tahoma"/>
                <a:cs typeface="Tahoma"/>
              </a:rPr>
              <a:t>Market</a:t>
            </a:r>
            <a:r>
              <a:rPr sz="3733" kern="0" spc="-180" dirty="0">
                <a:solidFill>
                  <a:srgbClr val="2B2927"/>
                </a:solidFill>
                <a:latin typeface="Tahoma"/>
                <a:cs typeface="Tahoma"/>
              </a:rPr>
              <a:t> </a:t>
            </a:r>
            <a:r>
              <a:rPr sz="3733" kern="0" spc="227" dirty="0">
                <a:solidFill>
                  <a:srgbClr val="2B2927"/>
                </a:solidFill>
                <a:latin typeface="Tahoma"/>
                <a:cs typeface="Tahoma"/>
              </a:rPr>
              <a:t>Needs</a:t>
            </a:r>
            <a:endParaRPr sz="3733" kern="0">
              <a:solidFill>
                <a:sysClr val="windowText" lastClr="000000"/>
              </a:solidFill>
              <a:latin typeface="Tahoma"/>
              <a:cs typeface="Tahoma"/>
            </a:endParaRPr>
          </a:p>
        </p:txBody>
      </p:sp>
      <p:grpSp>
        <p:nvGrpSpPr>
          <p:cNvPr id="4" name="object 4"/>
          <p:cNvGrpSpPr/>
          <p:nvPr/>
        </p:nvGrpSpPr>
        <p:grpSpPr>
          <a:xfrm>
            <a:off x="298437" y="1910300"/>
            <a:ext cx="11598487" cy="4332393"/>
            <a:chOff x="223827" y="1432724"/>
            <a:chExt cx="8698865" cy="3249295"/>
          </a:xfrm>
        </p:grpSpPr>
        <p:sp>
          <p:nvSpPr>
            <p:cNvPr id="5" name="object 5"/>
            <p:cNvSpPr/>
            <p:nvPr/>
          </p:nvSpPr>
          <p:spPr>
            <a:xfrm>
              <a:off x="228589" y="1499615"/>
              <a:ext cx="8689340" cy="0"/>
            </a:xfrm>
            <a:custGeom>
              <a:avLst/>
              <a:gdLst/>
              <a:ahLst/>
              <a:cxnLst/>
              <a:rect l="l" t="t" r="r" b="b"/>
              <a:pathLst>
                <a:path w="8689340">
                  <a:moveTo>
                    <a:pt x="0" y="0"/>
                  </a:moveTo>
                  <a:lnTo>
                    <a:pt x="8688899" y="0"/>
                  </a:lnTo>
                </a:path>
              </a:pathLst>
            </a:custGeom>
            <a:ln w="9524">
              <a:solidFill>
                <a:srgbClr val="C4C1BE"/>
              </a:solidFill>
            </a:ln>
          </p:spPr>
          <p:txBody>
            <a:bodyPr wrap="square" lIns="0" tIns="0" rIns="0" bIns="0" rtlCol="0"/>
            <a:lstStyle/>
            <a:p>
              <a:pPr defTabSz="1219170"/>
              <a:endParaRPr sz="2400" kern="0">
                <a:solidFill>
                  <a:sysClr val="windowText" lastClr="000000"/>
                </a:solidFill>
              </a:endParaRPr>
            </a:p>
          </p:txBody>
        </p:sp>
        <p:sp>
          <p:nvSpPr>
            <p:cNvPr id="6" name="object 6"/>
            <p:cNvSpPr/>
            <p:nvPr/>
          </p:nvSpPr>
          <p:spPr>
            <a:xfrm>
              <a:off x="230849" y="1432724"/>
              <a:ext cx="8682355" cy="3249295"/>
            </a:xfrm>
            <a:custGeom>
              <a:avLst/>
              <a:gdLst/>
              <a:ahLst/>
              <a:cxnLst/>
              <a:rect l="l" t="t" r="r" b="b"/>
              <a:pathLst>
                <a:path w="8682355" h="3249295">
                  <a:moveTo>
                    <a:pt x="8552417" y="3248699"/>
                  </a:moveTo>
                  <a:lnTo>
                    <a:pt x="129883" y="3248699"/>
                  </a:lnTo>
                  <a:lnTo>
                    <a:pt x="79326" y="3238493"/>
                  </a:lnTo>
                  <a:lnTo>
                    <a:pt x="38041" y="3210658"/>
                  </a:lnTo>
                  <a:lnTo>
                    <a:pt x="10206" y="3169373"/>
                  </a:lnTo>
                  <a:lnTo>
                    <a:pt x="0" y="3118816"/>
                  </a:lnTo>
                  <a:lnTo>
                    <a:pt x="0" y="129882"/>
                  </a:lnTo>
                  <a:lnTo>
                    <a:pt x="10206" y="79326"/>
                  </a:lnTo>
                  <a:lnTo>
                    <a:pt x="38041" y="38041"/>
                  </a:lnTo>
                  <a:lnTo>
                    <a:pt x="79326" y="10206"/>
                  </a:lnTo>
                  <a:lnTo>
                    <a:pt x="129883" y="0"/>
                  </a:lnTo>
                  <a:lnTo>
                    <a:pt x="8552417" y="0"/>
                  </a:lnTo>
                  <a:lnTo>
                    <a:pt x="8602120" y="9886"/>
                  </a:lnTo>
                  <a:lnTo>
                    <a:pt x="8644257" y="38041"/>
                  </a:lnTo>
                  <a:lnTo>
                    <a:pt x="8672412" y="80178"/>
                  </a:lnTo>
                  <a:lnTo>
                    <a:pt x="8682299" y="129882"/>
                  </a:lnTo>
                  <a:lnTo>
                    <a:pt x="8682299" y="3118816"/>
                  </a:lnTo>
                  <a:lnTo>
                    <a:pt x="8672093" y="3169373"/>
                  </a:lnTo>
                  <a:lnTo>
                    <a:pt x="8644258" y="3210658"/>
                  </a:lnTo>
                  <a:lnTo>
                    <a:pt x="8602973" y="3238493"/>
                  </a:lnTo>
                  <a:lnTo>
                    <a:pt x="8552417" y="3248699"/>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grpSp>
      <p:sp>
        <p:nvSpPr>
          <p:cNvPr id="7" name="object 7" descr="$PPTXTitle"/>
          <p:cNvSpPr txBox="1">
            <a:spLocks noGrp="1"/>
          </p:cNvSpPr>
          <p:nvPr>
            <p:ph type="title"/>
          </p:nvPr>
        </p:nvSpPr>
        <p:spPr>
          <a:xfrm>
            <a:off x="402167" y="465605"/>
            <a:ext cx="1490133" cy="263320"/>
          </a:xfrm>
          <a:prstGeom prst="rect">
            <a:avLst/>
          </a:prstGeom>
        </p:spPr>
        <p:txBody>
          <a:bodyPr vert="horz" wrap="square" lIns="0" tIns="16933" rIns="0" bIns="0" rtlCol="0">
            <a:spAutoFit/>
          </a:bodyPr>
          <a:lstStyle/>
          <a:p>
            <a:pPr marL="16933">
              <a:spcBef>
                <a:spcPts val="133"/>
              </a:spcBef>
            </a:pPr>
            <a:r>
              <a:rPr sz="1600" spc="120" dirty="0">
                <a:solidFill>
                  <a:srgbClr val="F65E00"/>
                </a:solidFill>
              </a:rPr>
              <a:t>CONNECT</a:t>
            </a:r>
            <a:r>
              <a:rPr sz="1600" spc="-47" dirty="0">
                <a:solidFill>
                  <a:srgbClr val="F65E00"/>
                </a:solidFill>
              </a:rPr>
              <a:t> </a:t>
            </a:r>
            <a:r>
              <a:rPr sz="1600" spc="107" dirty="0">
                <a:solidFill>
                  <a:srgbClr val="F65E00"/>
                </a:solidFill>
              </a:rPr>
              <a:t>360</a:t>
            </a:r>
            <a:endParaRPr sz="1600"/>
          </a:p>
        </p:txBody>
      </p:sp>
      <p:graphicFrame>
        <p:nvGraphicFramePr>
          <p:cNvPr id="8" name="object 8"/>
          <p:cNvGraphicFramePr>
            <a:graphicFrameLocks noGrp="1"/>
          </p:cNvGraphicFramePr>
          <p:nvPr/>
        </p:nvGraphicFramePr>
        <p:xfrm>
          <a:off x="682334" y="2628227"/>
          <a:ext cx="7986605" cy="3156373"/>
        </p:xfrm>
        <a:graphic>
          <a:graphicData uri="http://schemas.openxmlformats.org/drawingml/2006/table">
            <a:tbl>
              <a:tblPr firstRow="1" bandRow="1">
                <a:tableStyleId>{2D5ABB26-0587-4C30-8999-92F81FD0307C}</a:tableStyleId>
              </a:tblPr>
              <a:tblGrid>
                <a:gridCol w="2667000">
                  <a:extLst>
                    <a:ext uri="{9D8B030D-6E8A-4147-A177-3AD203B41FA5}">
                      <a16:colId xmlns:a16="http://schemas.microsoft.com/office/drawing/2014/main" val="20000"/>
                    </a:ext>
                  </a:extLst>
                </a:gridCol>
                <a:gridCol w="2652605">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tblGrid>
              <a:tr h="2968413">
                <a:tc>
                  <a:txBody>
                    <a:bodyPr/>
                    <a:lstStyle/>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spcBef>
                          <a:spcPts val="250"/>
                        </a:spcBef>
                      </a:pPr>
                      <a:endParaRPr sz="1300">
                        <a:latin typeface="Times New Roman"/>
                        <a:cs typeface="Times New Roman"/>
                      </a:endParaRPr>
                    </a:p>
                    <a:p>
                      <a:pPr marL="432434" marR="425450" algn="ctr">
                        <a:lnSpc>
                          <a:spcPct val="150000"/>
                        </a:lnSpc>
                      </a:pPr>
                      <a:r>
                        <a:rPr sz="1300" b="1" dirty="0">
                          <a:solidFill>
                            <a:srgbClr val="2B2927"/>
                          </a:solidFill>
                          <a:latin typeface="Tahoma"/>
                          <a:cs typeface="Tahoma"/>
                        </a:rPr>
                        <a:t>Access</a:t>
                      </a:r>
                      <a:r>
                        <a:rPr sz="1300" b="1" spc="105" dirty="0">
                          <a:solidFill>
                            <a:srgbClr val="2B2927"/>
                          </a:solidFill>
                          <a:latin typeface="Tahoma"/>
                          <a:cs typeface="Tahoma"/>
                        </a:rPr>
                        <a:t> </a:t>
                      </a:r>
                      <a:r>
                        <a:rPr sz="1300" b="1" spc="-20" dirty="0">
                          <a:solidFill>
                            <a:srgbClr val="2B2927"/>
                          </a:solidFill>
                          <a:latin typeface="Tahoma"/>
                          <a:cs typeface="Tahoma"/>
                        </a:rPr>
                        <a:t>Plus </a:t>
                      </a:r>
                      <a:r>
                        <a:rPr sz="1300" b="1" dirty="0">
                          <a:solidFill>
                            <a:srgbClr val="2B2927"/>
                          </a:solidFill>
                          <a:latin typeface="Tahoma"/>
                          <a:cs typeface="Tahoma"/>
                        </a:rPr>
                        <a:t>Access</a:t>
                      </a:r>
                      <a:r>
                        <a:rPr sz="1300" b="1" spc="105" dirty="0">
                          <a:solidFill>
                            <a:srgbClr val="2B2927"/>
                          </a:solidFill>
                          <a:latin typeface="Tahoma"/>
                          <a:cs typeface="Tahoma"/>
                        </a:rPr>
                        <a:t> </a:t>
                      </a:r>
                      <a:r>
                        <a:rPr sz="1300" b="1" spc="-10" dirty="0">
                          <a:solidFill>
                            <a:srgbClr val="2B2927"/>
                          </a:solidFill>
                          <a:latin typeface="Tahoma"/>
                          <a:cs typeface="Tahoma"/>
                        </a:rPr>
                        <a:t>Specialty </a:t>
                      </a:r>
                      <a:r>
                        <a:rPr sz="1300" b="1" dirty="0">
                          <a:solidFill>
                            <a:srgbClr val="2B2927"/>
                          </a:solidFill>
                          <a:latin typeface="Tahoma"/>
                          <a:cs typeface="Tahoma"/>
                        </a:rPr>
                        <a:t>Access</a:t>
                      </a:r>
                      <a:r>
                        <a:rPr sz="1300" b="1" spc="105" dirty="0">
                          <a:solidFill>
                            <a:srgbClr val="2B2927"/>
                          </a:solidFill>
                          <a:latin typeface="Tahoma"/>
                          <a:cs typeface="Tahoma"/>
                        </a:rPr>
                        <a:t> </a:t>
                      </a:r>
                      <a:r>
                        <a:rPr sz="1300" b="1" spc="-35" dirty="0">
                          <a:solidFill>
                            <a:srgbClr val="2B2927"/>
                          </a:solidFill>
                          <a:latin typeface="Tahoma"/>
                          <a:cs typeface="Tahoma"/>
                        </a:rPr>
                        <a:t>Traditional</a:t>
                      </a:r>
                      <a:endParaRPr sz="1300">
                        <a:latin typeface="Tahoma"/>
                        <a:cs typeface="Tahoma"/>
                      </a:endParaRPr>
                    </a:p>
                  </a:txBody>
                  <a:tcPr marL="0" marR="0" marT="0" marB="0">
                    <a:solidFill>
                      <a:srgbClr val="FDE0CD">
                        <a:alpha val="29998"/>
                      </a:srgbClr>
                    </a:solidFill>
                  </a:tcPr>
                </a:tc>
                <a:tc>
                  <a:txBody>
                    <a:bodyPr/>
                    <a:lstStyle/>
                    <a:p>
                      <a:pPr>
                        <a:lnSpc>
                          <a:spcPct val="100000"/>
                        </a:lnSpc>
                      </a:pPr>
                      <a:endParaRPr sz="1300" dirty="0">
                        <a:latin typeface="Times New Roman"/>
                        <a:cs typeface="Times New Roman"/>
                      </a:endParaRPr>
                    </a:p>
                    <a:p>
                      <a:pPr>
                        <a:lnSpc>
                          <a:spcPct val="100000"/>
                        </a:lnSpc>
                      </a:pPr>
                      <a:endParaRPr sz="1300" dirty="0">
                        <a:latin typeface="Times New Roman"/>
                        <a:cs typeface="Times New Roman"/>
                      </a:endParaRPr>
                    </a:p>
                    <a:p>
                      <a:pPr>
                        <a:lnSpc>
                          <a:spcPct val="100000"/>
                        </a:lnSpc>
                      </a:pPr>
                      <a:endParaRPr sz="1300" dirty="0">
                        <a:latin typeface="Times New Roman"/>
                        <a:cs typeface="Times New Roman"/>
                      </a:endParaRPr>
                    </a:p>
                    <a:p>
                      <a:pPr>
                        <a:lnSpc>
                          <a:spcPct val="100000"/>
                        </a:lnSpc>
                        <a:spcBef>
                          <a:spcPts val="325"/>
                        </a:spcBef>
                      </a:pPr>
                      <a:endParaRPr sz="1300" dirty="0">
                        <a:latin typeface="Times New Roman"/>
                        <a:cs typeface="Times New Roman"/>
                      </a:endParaRPr>
                    </a:p>
                    <a:p>
                      <a:pPr marR="2540" algn="ctr">
                        <a:lnSpc>
                          <a:spcPct val="100000"/>
                        </a:lnSpc>
                      </a:pPr>
                      <a:r>
                        <a:rPr sz="1300" b="1" spc="-10" dirty="0">
                          <a:solidFill>
                            <a:srgbClr val="2B2927"/>
                          </a:solidFill>
                          <a:latin typeface="Tahoma"/>
                          <a:cs typeface="Tahoma"/>
                        </a:rPr>
                        <a:t>Autoimmune</a:t>
                      </a:r>
                      <a:endParaRPr lang="en-US" sz="1300" b="1" spc="-10" dirty="0">
                        <a:solidFill>
                          <a:srgbClr val="2B2927"/>
                        </a:solidFill>
                        <a:latin typeface="Tahoma"/>
                        <a:cs typeface="Tahoma"/>
                      </a:endParaRPr>
                    </a:p>
                    <a:p>
                      <a:pPr marR="2540" algn="ctr">
                        <a:lnSpc>
                          <a:spcPct val="100000"/>
                        </a:lnSpc>
                      </a:pPr>
                      <a:r>
                        <a:rPr lang="en-US" sz="1500" b="0" i="0" u="none" strike="noStrike" baseline="0" dirty="0">
                          <a:solidFill>
                            <a:schemeClr val="tx1"/>
                          </a:solidFill>
                          <a:latin typeface="+mn-lt"/>
                          <a:ea typeface="+mn-ea"/>
                          <a:cs typeface="+mn-cs"/>
                        </a:rPr>
                        <a:t>(Humira biosimilars)</a:t>
                      </a:r>
                      <a:endParaRPr sz="1500" dirty="0">
                        <a:latin typeface="Tahoma"/>
                        <a:cs typeface="Tahoma"/>
                      </a:endParaRPr>
                    </a:p>
                    <a:p>
                      <a:pPr marL="471805" marR="475615" algn="ctr">
                        <a:lnSpc>
                          <a:spcPts val="1800"/>
                        </a:lnSpc>
                        <a:spcBef>
                          <a:spcPts val="125"/>
                        </a:spcBef>
                      </a:pPr>
                      <a:r>
                        <a:rPr sz="1300" b="1" dirty="0">
                          <a:solidFill>
                            <a:srgbClr val="2B2927"/>
                          </a:solidFill>
                          <a:latin typeface="Tahoma"/>
                          <a:cs typeface="Tahoma"/>
                        </a:rPr>
                        <a:t>Cost</a:t>
                      </a:r>
                      <a:r>
                        <a:rPr sz="1300" b="1" spc="-25" dirty="0">
                          <a:solidFill>
                            <a:srgbClr val="2B2927"/>
                          </a:solidFill>
                          <a:latin typeface="Tahoma"/>
                          <a:cs typeface="Tahoma"/>
                        </a:rPr>
                        <a:t> </a:t>
                      </a:r>
                      <a:r>
                        <a:rPr sz="1300" b="1" spc="-20" dirty="0">
                          <a:solidFill>
                            <a:srgbClr val="2B2927"/>
                          </a:solidFill>
                          <a:latin typeface="Tahoma"/>
                          <a:cs typeface="Tahoma"/>
                        </a:rPr>
                        <a:t>Plus </a:t>
                      </a:r>
                      <a:r>
                        <a:rPr sz="1300" b="1" spc="-10" dirty="0">
                          <a:solidFill>
                            <a:srgbClr val="2B2927"/>
                          </a:solidFill>
                          <a:latin typeface="Tahoma"/>
                          <a:cs typeface="Tahoma"/>
                        </a:rPr>
                        <a:t>Drugs Low-</a:t>
                      </a:r>
                      <a:r>
                        <a:rPr sz="1300" b="1" dirty="0">
                          <a:solidFill>
                            <a:srgbClr val="2B2927"/>
                          </a:solidFill>
                          <a:latin typeface="Tahoma"/>
                          <a:cs typeface="Tahoma"/>
                        </a:rPr>
                        <a:t>Cost</a:t>
                      </a:r>
                      <a:r>
                        <a:rPr sz="1300" b="1" spc="-20" dirty="0">
                          <a:solidFill>
                            <a:srgbClr val="2B2927"/>
                          </a:solidFill>
                          <a:latin typeface="Tahoma"/>
                          <a:cs typeface="Tahoma"/>
                        </a:rPr>
                        <a:t> </a:t>
                      </a:r>
                      <a:r>
                        <a:rPr sz="1300" b="1" spc="-55" dirty="0">
                          <a:solidFill>
                            <a:srgbClr val="2B2927"/>
                          </a:solidFill>
                          <a:latin typeface="Tahoma"/>
                          <a:cs typeface="Tahoma"/>
                        </a:rPr>
                        <a:t>Insulin</a:t>
                      </a:r>
                      <a:endParaRPr sz="1300" dirty="0">
                        <a:latin typeface="Tahoma"/>
                        <a:cs typeface="Tahoma"/>
                      </a:endParaRPr>
                    </a:p>
                    <a:p>
                      <a:pPr marR="3810" algn="ctr">
                        <a:lnSpc>
                          <a:spcPct val="100000"/>
                        </a:lnSpc>
                        <a:spcBef>
                          <a:spcPts val="440"/>
                        </a:spcBef>
                      </a:pPr>
                      <a:r>
                        <a:rPr sz="1300" b="1" spc="-30" dirty="0">
                          <a:solidFill>
                            <a:srgbClr val="2B2927"/>
                          </a:solidFill>
                          <a:latin typeface="Tahoma"/>
                          <a:cs typeface="Tahoma"/>
                        </a:rPr>
                        <a:t>Diabetes</a:t>
                      </a:r>
                      <a:r>
                        <a:rPr sz="1300" b="1" spc="35" dirty="0">
                          <a:solidFill>
                            <a:srgbClr val="2B2927"/>
                          </a:solidFill>
                          <a:latin typeface="Tahoma"/>
                          <a:cs typeface="Tahoma"/>
                        </a:rPr>
                        <a:t> </a:t>
                      </a:r>
                      <a:r>
                        <a:rPr sz="1300" b="1" spc="-50" dirty="0">
                          <a:solidFill>
                            <a:srgbClr val="2B2927"/>
                          </a:solidFill>
                          <a:latin typeface="Tahoma"/>
                          <a:cs typeface="Tahoma"/>
                        </a:rPr>
                        <a:t>Non-</a:t>
                      </a:r>
                      <a:r>
                        <a:rPr sz="1300" b="1" spc="-10" dirty="0">
                          <a:solidFill>
                            <a:srgbClr val="2B2927"/>
                          </a:solidFill>
                          <a:latin typeface="Tahoma"/>
                          <a:cs typeface="Tahoma"/>
                        </a:rPr>
                        <a:t>Insulin</a:t>
                      </a:r>
                      <a:endParaRPr sz="1300" dirty="0">
                        <a:latin typeface="Tahoma"/>
                        <a:cs typeface="Tahoma"/>
                      </a:endParaRPr>
                    </a:p>
                  </a:txBody>
                  <a:tcPr marL="0" marR="0" marT="0" marB="0">
                    <a:solidFill>
                      <a:srgbClr val="FDE0CD">
                        <a:alpha val="59999"/>
                      </a:srgbClr>
                    </a:solidFill>
                  </a:tcPr>
                </a:tc>
                <a:tc>
                  <a:txBody>
                    <a:bodyPr/>
                    <a:lstStyle/>
                    <a:p>
                      <a:pPr>
                        <a:lnSpc>
                          <a:spcPct val="100000"/>
                        </a:lnSpc>
                      </a:pPr>
                      <a:endParaRPr sz="1300" dirty="0">
                        <a:latin typeface="Times New Roman"/>
                        <a:cs typeface="Times New Roman"/>
                      </a:endParaRPr>
                    </a:p>
                    <a:p>
                      <a:pPr>
                        <a:lnSpc>
                          <a:spcPct val="100000"/>
                        </a:lnSpc>
                      </a:pPr>
                      <a:endParaRPr sz="1300" dirty="0">
                        <a:latin typeface="Times New Roman"/>
                        <a:cs typeface="Times New Roman"/>
                      </a:endParaRPr>
                    </a:p>
                    <a:p>
                      <a:pPr>
                        <a:lnSpc>
                          <a:spcPct val="100000"/>
                        </a:lnSpc>
                      </a:pPr>
                      <a:endParaRPr sz="1300" dirty="0">
                        <a:latin typeface="Times New Roman"/>
                        <a:cs typeface="Times New Roman"/>
                      </a:endParaRPr>
                    </a:p>
                    <a:p>
                      <a:pPr>
                        <a:lnSpc>
                          <a:spcPct val="100000"/>
                        </a:lnSpc>
                        <a:spcBef>
                          <a:spcPts val="250"/>
                        </a:spcBef>
                      </a:pPr>
                      <a:endParaRPr sz="1300" dirty="0">
                        <a:latin typeface="Times New Roman"/>
                        <a:cs typeface="Times New Roman"/>
                      </a:endParaRPr>
                    </a:p>
                    <a:p>
                      <a:pPr marL="454659" marR="448309" algn="ctr">
                        <a:lnSpc>
                          <a:spcPct val="150000"/>
                        </a:lnSpc>
                      </a:pPr>
                      <a:r>
                        <a:rPr sz="1300" b="1" spc="-30" dirty="0">
                          <a:solidFill>
                            <a:srgbClr val="2B2927"/>
                          </a:solidFill>
                          <a:latin typeface="Tahoma"/>
                          <a:cs typeface="Tahoma"/>
                        </a:rPr>
                        <a:t>Multiple</a:t>
                      </a:r>
                      <a:r>
                        <a:rPr sz="1300" b="1" spc="-20" dirty="0">
                          <a:solidFill>
                            <a:srgbClr val="2B2927"/>
                          </a:solidFill>
                          <a:latin typeface="Tahoma"/>
                          <a:cs typeface="Tahoma"/>
                        </a:rPr>
                        <a:t> </a:t>
                      </a:r>
                      <a:r>
                        <a:rPr sz="1300" b="1" spc="-10" dirty="0">
                          <a:solidFill>
                            <a:srgbClr val="2B2927"/>
                          </a:solidFill>
                          <a:latin typeface="Tahoma"/>
                          <a:cs typeface="Tahoma"/>
                        </a:rPr>
                        <a:t>Sclerosis GLP1</a:t>
                      </a:r>
                      <a:endParaRPr sz="1300" dirty="0">
                        <a:latin typeface="Tahoma"/>
                        <a:cs typeface="Tahoma"/>
                      </a:endParaRPr>
                    </a:p>
                    <a:p>
                      <a:pPr marL="248920" marR="241935" algn="ctr">
                        <a:lnSpc>
                          <a:spcPct val="150000"/>
                        </a:lnSpc>
                      </a:pPr>
                      <a:r>
                        <a:rPr sz="1300" b="1" spc="-45" dirty="0">
                          <a:solidFill>
                            <a:srgbClr val="2B2927"/>
                          </a:solidFill>
                          <a:latin typeface="Tahoma"/>
                          <a:cs typeface="Tahoma"/>
                        </a:rPr>
                        <a:t>Referral</a:t>
                      </a:r>
                      <a:r>
                        <a:rPr sz="1300" b="1" spc="-20" dirty="0">
                          <a:solidFill>
                            <a:srgbClr val="2B2927"/>
                          </a:solidFill>
                          <a:latin typeface="Tahoma"/>
                          <a:cs typeface="Tahoma"/>
                        </a:rPr>
                        <a:t> </a:t>
                      </a:r>
                      <a:r>
                        <a:rPr sz="1300" b="1" spc="-35" dirty="0">
                          <a:solidFill>
                            <a:srgbClr val="2B2927"/>
                          </a:solidFill>
                          <a:latin typeface="Tahoma"/>
                          <a:cs typeface="Tahoma"/>
                        </a:rPr>
                        <a:t>Network</a:t>
                      </a:r>
                      <a:r>
                        <a:rPr lang="en-US" sz="1300" b="1" spc="-35" dirty="0">
                          <a:solidFill>
                            <a:srgbClr val="2B2927"/>
                          </a:solidFill>
                          <a:latin typeface="Tahoma"/>
                          <a:cs typeface="Tahoma"/>
                        </a:rPr>
                        <a:t> (340)</a:t>
                      </a:r>
                      <a:r>
                        <a:rPr sz="1300" b="1" spc="-15" dirty="0">
                          <a:solidFill>
                            <a:srgbClr val="2B2927"/>
                          </a:solidFill>
                          <a:latin typeface="Tahoma"/>
                          <a:cs typeface="Tahoma"/>
                        </a:rPr>
                        <a:t> </a:t>
                      </a:r>
                      <a:r>
                        <a:rPr sz="1300" b="1" spc="-10" dirty="0">
                          <a:solidFill>
                            <a:srgbClr val="2B2927"/>
                          </a:solidFill>
                          <a:latin typeface="Tahoma"/>
                          <a:cs typeface="Tahoma"/>
                        </a:rPr>
                        <a:t>Medical</a:t>
                      </a:r>
                      <a:r>
                        <a:rPr sz="1300" b="1" spc="-40" dirty="0">
                          <a:solidFill>
                            <a:srgbClr val="2B2927"/>
                          </a:solidFill>
                          <a:latin typeface="Tahoma"/>
                          <a:cs typeface="Tahoma"/>
                        </a:rPr>
                        <a:t> </a:t>
                      </a:r>
                      <a:r>
                        <a:rPr sz="1300" b="1" spc="-10" dirty="0">
                          <a:solidFill>
                            <a:srgbClr val="2B2927"/>
                          </a:solidFill>
                          <a:latin typeface="Tahoma"/>
                          <a:cs typeface="Tahoma"/>
                        </a:rPr>
                        <a:t>Pharmacy</a:t>
                      </a:r>
                      <a:endParaRPr sz="1300" dirty="0">
                        <a:latin typeface="Tahoma"/>
                        <a:cs typeface="Tahoma"/>
                      </a:endParaRPr>
                    </a:p>
                  </a:txBody>
                  <a:tcPr marL="0" marR="0" marT="0" marB="0">
                    <a:solidFill>
                      <a:srgbClr val="FDE0CD"/>
                    </a:solidFill>
                  </a:tcPr>
                </a:tc>
                <a:extLst>
                  <a:ext uri="{0D108BD9-81ED-4DB2-BD59-A6C34878D82A}">
                    <a16:rowId xmlns:a16="http://schemas.microsoft.com/office/drawing/2014/main" val="10000"/>
                  </a:ext>
                </a:extLst>
              </a:tr>
              <a:tr h="187960">
                <a:tc>
                  <a:txBody>
                    <a:bodyPr/>
                    <a:lstStyle/>
                    <a:p>
                      <a:pPr marL="85725">
                        <a:lnSpc>
                          <a:spcPts val="1015"/>
                        </a:lnSpc>
                      </a:pPr>
                      <a:r>
                        <a:rPr sz="1300" b="1" spc="-35" dirty="0">
                          <a:solidFill>
                            <a:srgbClr val="2B2927"/>
                          </a:solidFill>
                          <a:latin typeface="Tahoma"/>
                          <a:cs typeface="Tahoma"/>
                        </a:rPr>
                        <a:t>Pre-</a:t>
                      </a:r>
                      <a:r>
                        <a:rPr sz="1300" b="1" spc="-20" dirty="0">
                          <a:solidFill>
                            <a:srgbClr val="2B2927"/>
                          </a:solidFill>
                          <a:latin typeface="Tahoma"/>
                          <a:cs typeface="Tahoma"/>
                        </a:rPr>
                        <a:t>2023</a:t>
                      </a:r>
                      <a:endParaRPr sz="1300">
                        <a:latin typeface="Tahoma"/>
                        <a:cs typeface="Tahoma"/>
                      </a:endParaRPr>
                    </a:p>
                  </a:txBody>
                  <a:tcPr marL="0" marR="0" marT="0" marB="0">
                    <a:solidFill>
                      <a:srgbClr val="FFB37D"/>
                    </a:solidFill>
                  </a:tcPr>
                </a:tc>
                <a:tc>
                  <a:txBody>
                    <a:bodyPr/>
                    <a:lstStyle/>
                    <a:p>
                      <a:pPr marL="74295">
                        <a:lnSpc>
                          <a:spcPts val="1015"/>
                        </a:lnSpc>
                      </a:pPr>
                      <a:r>
                        <a:rPr sz="1300" b="1" spc="-20" dirty="0">
                          <a:solidFill>
                            <a:srgbClr val="2B2927"/>
                          </a:solidFill>
                          <a:latin typeface="Tahoma"/>
                          <a:cs typeface="Tahoma"/>
                        </a:rPr>
                        <a:t>2023</a:t>
                      </a:r>
                      <a:endParaRPr sz="1300">
                        <a:latin typeface="Tahoma"/>
                        <a:cs typeface="Tahoma"/>
                      </a:endParaRPr>
                    </a:p>
                  </a:txBody>
                  <a:tcPr marL="0" marR="0" marT="0" marB="0">
                    <a:solidFill>
                      <a:srgbClr val="FF8A3D"/>
                    </a:solidFill>
                  </a:tcPr>
                </a:tc>
                <a:tc>
                  <a:txBody>
                    <a:bodyPr/>
                    <a:lstStyle/>
                    <a:p>
                      <a:pPr marL="85725">
                        <a:lnSpc>
                          <a:spcPts val="1015"/>
                        </a:lnSpc>
                      </a:pPr>
                      <a:r>
                        <a:rPr sz="1300" b="1" spc="-20" dirty="0">
                          <a:solidFill>
                            <a:srgbClr val="FFFFFF"/>
                          </a:solidFill>
                          <a:latin typeface="Tahoma"/>
                          <a:cs typeface="Tahoma"/>
                        </a:rPr>
                        <a:t>2024</a:t>
                      </a:r>
                      <a:endParaRPr sz="1300" dirty="0">
                        <a:latin typeface="Tahoma"/>
                        <a:cs typeface="Tahoma"/>
                      </a:endParaRPr>
                    </a:p>
                  </a:txBody>
                  <a:tcPr marL="0" marR="0" marT="0" marB="0">
                    <a:solidFill>
                      <a:srgbClr val="F65E00"/>
                    </a:solidFill>
                  </a:tcPr>
                </a:tc>
                <a:extLst>
                  <a:ext uri="{0D108BD9-81ED-4DB2-BD59-A6C34878D82A}">
                    <a16:rowId xmlns:a16="http://schemas.microsoft.com/office/drawing/2014/main" val="10001"/>
                  </a:ext>
                </a:extLst>
              </a:tr>
            </a:tbl>
          </a:graphicData>
        </a:graphic>
      </p:graphicFrame>
      <p:pic>
        <p:nvPicPr>
          <p:cNvPr id="9" name="object 9"/>
          <p:cNvPicPr/>
          <p:nvPr/>
        </p:nvPicPr>
        <p:blipFill>
          <a:blip r:embed="rId4" cstate="print"/>
          <a:stretch>
            <a:fillRect/>
          </a:stretch>
        </p:blipFill>
        <p:spPr>
          <a:xfrm>
            <a:off x="8668201" y="2628227"/>
            <a:ext cx="2810399" cy="307879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10" name="object 10"/>
          <p:cNvSpPr txBox="1"/>
          <p:nvPr/>
        </p:nvSpPr>
        <p:spPr>
          <a:xfrm>
            <a:off x="9205297" y="3204120"/>
            <a:ext cx="1736513" cy="1783095"/>
          </a:xfrm>
          <a:prstGeom prst="rect">
            <a:avLst/>
          </a:prstGeom>
        </p:spPr>
        <p:txBody>
          <a:bodyPr vert="horz" wrap="square" lIns="0" tIns="16933" rIns="0" bIns="0" rtlCol="0">
            <a:spAutoFit/>
          </a:bodyPr>
          <a:lstStyle/>
          <a:p>
            <a:pPr marL="262460" marR="251454" algn="ctr" defTabSz="1219170">
              <a:lnSpc>
                <a:spcPct val="125000"/>
              </a:lnSpc>
              <a:spcBef>
                <a:spcPts val="133"/>
              </a:spcBef>
            </a:pPr>
            <a:r>
              <a:rPr sz="1333" b="1" kern="0" spc="-47" dirty="0">
                <a:solidFill>
                  <a:srgbClr val="2B2927"/>
                </a:solidFill>
                <a:latin typeface="Tahoma"/>
                <a:cs typeface="Tahoma"/>
              </a:rPr>
              <a:t>New</a:t>
            </a:r>
            <a:r>
              <a:rPr sz="1333" b="1" kern="0" spc="-67" dirty="0">
                <a:solidFill>
                  <a:srgbClr val="2B2927"/>
                </a:solidFill>
                <a:latin typeface="Tahoma"/>
                <a:cs typeface="Tahoma"/>
              </a:rPr>
              <a:t> </a:t>
            </a:r>
            <a:r>
              <a:rPr sz="1333" b="1" kern="0" spc="-27" dirty="0">
                <a:solidFill>
                  <a:srgbClr val="2B2927"/>
                </a:solidFill>
                <a:latin typeface="Tahoma"/>
                <a:cs typeface="Tahoma"/>
              </a:rPr>
              <a:t>Programs </a:t>
            </a:r>
            <a:r>
              <a:rPr sz="1333" kern="0" spc="-13" dirty="0">
                <a:solidFill>
                  <a:srgbClr val="2B2927"/>
                </a:solidFill>
                <a:latin typeface="Tahoma"/>
                <a:cs typeface="Tahoma"/>
              </a:rPr>
              <a:t>Diabetes</a:t>
            </a:r>
            <a:r>
              <a:rPr sz="1333" kern="0" spc="667" dirty="0">
                <a:solidFill>
                  <a:srgbClr val="2B2927"/>
                </a:solidFill>
                <a:latin typeface="Tahoma"/>
                <a:cs typeface="Tahoma"/>
              </a:rPr>
              <a:t> </a:t>
            </a:r>
            <a:r>
              <a:rPr sz="1333" kern="0" dirty="0">
                <a:solidFill>
                  <a:srgbClr val="2B2927"/>
                </a:solidFill>
                <a:latin typeface="Tahoma"/>
                <a:cs typeface="Tahoma"/>
              </a:rPr>
              <a:t>Weight</a:t>
            </a:r>
            <a:r>
              <a:rPr sz="1333" kern="0" spc="167" dirty="0">
                <a:solidFill>
                  <a:srgbClr val="2B2927"/>
                </a:solidFill>
                <a:latin typeface="Tahoma"/>
                <a:cs typeface="Tahoma"/>
              </a:rPr>
              <a:t> </a:t>
            </a:r>
            <a:r>
              <a:rPr sz="1333" kern="0" spc="53" dirty="0">
                <a:solidFill>
                  <a:srgbClr val="2B2927"/>
                </a:solidFill>
                <a:latin typeface="Tahoma"/>
                <a:cs typeface="Tahoma"/>
              </a:rPr>
              <a:t>Loss</a:t>
            </a:r>
            <a:endParaRPr sz="1333" kern="0" dirty="0">
              <a:solidFill>
                <a:sysClr val="windowText" lastClr="000000"/>
              </a:solidFill>
              <a:latin typeface="Tahoma"/>
              <a:cs typeface="Tahoma"/>
            </a:endParaRPr>
          </a:p>
          <a:p>
            <a:pPr defTabSz="1219170">
              <a:spcBef>
                <a:spcPts val="787"/>
              </a:spcBef>
            </a:pPr>
            <a:endParaRPr sz="1333" kern="0" dirty="0">
              <a:solidFill>
                <a:sysClr val="windowText" lastClr="000000"/>
              </a:solidFill>
              <a:latin typeface="Tahoma"/>
              <a:cs typeface="Tahoma"/>
            </a:endParaRPr>
          </a:p>
          <a:p>
            <a:pPr algn="ctr" defTabSz="1219170"/>
            <a:r>
              <a:rPr sz="1333" b="1" kern="0" spc="-47" dirty="0">
                <a:solidFill>
                  <a:srgbClr val="2B2927"/>
                </a:solidFill>
                <a:latin typeface="Tahoma"/>
                <a:cs typeface="Tahoma"/>
              </a:rPr>
              <a:t>Program</a:t>
            </a:r>
            <a:r>
              <a:rPr sz="1333" b="1" kern="0" spc="-40" dirty="0">
                <a:solidFill>
                  <a:srgbClr val="2B2927"/>
                </a:solidFill>
                <a:latin typeface="Tahoma"/>
                <a:cs typeface="Tahoma"/>
              </a:rPr>
              <a:t> </a:t>
            </a:r>
            <a:r>
              <a:rPr sz="1333" b="1" kern="0" spc="-13" dirty="0">
                <a:solidFill>
                  <a:srgbClr val="2B2927"/>
                </a:solidFill>
                <a:latin typeface="Tahoma"/>
                <a:cs typeface="Tahoma"/>
              </a:rPr>
              <a:t>Expansions</a:t>
            </a:r>
            <a:endParaRPr sz="1333" kern="0" dirty="0">
              <a:solidFill>
                <a:sysClr val="windowText" lastClr="000000"/>
              </a:solidFill>
              <a:latin typeface="Tahoma"/>
              <a:cs typeface="Tahoma"/>
            </a:endParaRPr>
          </a:p>
          <a:p>
            <a:pPr marL="191342" marR="182029" indent="847" algn="ctr" defTabSz="1219170">
              <a:lnSpc>
                <a:spcPct val="125000"/>
              </a:lnSpc>
            </a:pPr>
            <a:r>
              <a:rPr sz="1333" kern="0" spc="-13" dirty="0">
                <a:solidFill>
                  <a:srgbClr val="2B2927"/>
                </a:solidFill>
                <a:latin typeface="Tahoma"/>
                <a:cs typeface="Tahoma"/>
              </a:rPr>
              <a:t>Autoimmune </a:t>
            </a:r>
            <a:r>
              <a:rPr sz="1333" kern="0" dirty="0">
                <a:solidFill>
                  <a:srgbClr val="2B2927"/>
                </a:solidFill>
                <a:latin typeface="Tahoma"/>
                <a:cs typeface="Tahoma"/>
              </a:rPr>
              <a:t>Referral</a:t>
            </a:r>
            <a:r>
              <a:rPr sz="1333" kern="0" spc="220" dirty="0">
                <a:solidFill>
                  <a:srgbClr val="2B2927"/>
                </a:solidFill>
                <a:latin typeface="Tahoma"/>
                <a:cs typeface="Tahoma"/>
              </a:rPr>
              <a:t> </a:t>
            </a:r>
            <a:r>
              <a:rPr sz="1333" kern="0" spc="-13" dirty="0">
                <a:solidFill>
                  <a:srgbClr val="2B2927"/>
                </a:solidFill>
                <a:latin typeface="Tahoma"/>
                <a:cs typeface="Tahoma"/>
              </a:rPr>
              <a:t>Partners</a:t>
            </a:r>
            <a:endParaRPr sz="1333" kern="0" dirty="0">
              <a:solidFill>
                <a:sysClr val="windowText" lastClr="000000"/>
              </a:solidFill>
              <a:latin typeface="Tahoma"/>
              <a:cs typeface="Tahoma"/>
            </a:endParaRPr>
          </a:p>
        </p:txBody>
      </p:sp>
      <p:sp>
        <p:nvSpPr>
          <p:cNvPr id="11" name="object 11"/>
          <p:cNvSpPr/>
          <p:nvPr/>
        </p:nvSpPr>
        <p:spPr>
          <a:xfrm>
            <a:off x="8668200" y="5597427"/>
            <a:ext cx="2810933" cy="188807"/>
          </a:xfrm>
          <a:custGeom>
            <a:avLst/>
            <a:gdLst/>
            <a:ahLst/>
            <a:cxnLst/>
            <a:rect l="l" t="t" r="r" b="b"/>
            <a:pathLst>
              <a:path w="2108200" h="141604">
                <a:moveTo>
                  <a:pt x="2036999" y="141599"/>
                </a:moveTo>
                <a:lnTo>
                  <a:pt x="0" y="141599"/>
                </a:lnTo>
                <a:lnTo>
                  <a:pt x="0" y="0"/>
                </a:lnTo>
                <a:lnTo>
                  <a:pt x="2036999" y="0"/>
                </a:lnTo>
                <a:lnTo>
                  <a:pt x="2107799" y="70799"/>
                </a:lnTo>
                <a:lnTo>
                  <a:pt x="2036999" y="141599"/>
                </a:lnTo>
                <a:close/>
              </a:path>
            </a:pathLst>
          </a:custGeom>
          <a:solidFill>
            <a:srgbClr val="066482"/>
          </a:solidFill>
        </p:spPr>
        <p:txBody>
          <a:bodyPr wrap="square" lIns="0" tIns="0" rIns="0" bIns="0" rtlCol="0"/>
          <a:lstStyle/>
          <a:p>
            <a:pPr defTabSz="1219170"/>
            <a:endParaRPr sz="2400" kern="0">
              <a:solidFill>
                <a:sysClr val="windowText" lastClr="000000"/>
              </a:solidFill>
            </a:endParaRPr>
          </a:p>
        </p:txBody>
      </p:sp>
      <p:sp>
        <p:nvSpPr>
          <p:cNvPr id="12" name="object 12"/>
          <p:cNvSpPr txBox="1"/>
          <p:nvPr/>
        </p:nvSpPr>
        <p:spPr>
          <a:xfrm>
            <a:off x="8765567" y="5566522"/>
            <a:ext cx="460587" cy="222219"/>
          </a:xfrm>
          <a:prstGeom prst="rect">
            <a:avLst/>
          </a:prstGeom>
        </p:spPr>
        <p:txBody>
          <a:bodyPr vert="horz" wrap="square" lIns="0" tIns="16933" rIns="0" bIns="0" rtlCol="0">
            <a:spAutoFit/>
          </a:bodyPr>
          <a:lstStyle/>
          <a:p>
            <a:pPr marL="16933" defTabSz="1219170">
              <a:spcBef>
                <a:spcPts val="133"/>
              </a:spcBef>
            </a:pPr>
            <a:r>
              <a:rPr sz="1333" b="1" kern="0" spc="-27" dirty="0">
                <a:solidFill>
                  <a:srgbClr val="FFFFFF"/>
                </a:solidFill>
                <a:latin typeface="Tahoma"/>
                <a:cs typeface="Tahoma"/>
              </a:rPr>
              <a:t>2025</a:t>
            </a:r>
            <a:endParaRPr sz="1333" kern="0">
              <a:solidFill>
                <a:sysClr val="windowText" lastClr="000000"/>
              </a:solidFill>
              <a:latin typeface="Tahoma"/>
              <a:cs typeface="Tahoma"/>
            </a:endParaRPr>
          </a:p>
        </p:txBody>
      </p:sp>
    </p:spTree>
    <p:extLst>
      <p:ext uri="{BB962C8B-B14F-4D97-AF65-F5344CB8AC3E}">
        <p14:creationId xmlns:p14="http://schemas.microsoft.com/office/powerpoint/2010/main" val="1454429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3909" y="6358101"/>
            <a:ext cx="243839" cy="243839"/>
          </a:xfrm>
          <a:prstGeom prst="rect">
            <a:avLst/>
          </a:prstGeom>
        </p:spPr>
      </p:pic>
      <p:sp>
        <p:nvSpPr>
          <p:cNvPr id="3" name="object 3"/>
          <p:cNvSpPr/>
          <p:nvPr/>
        </p:nvSpPr>
        <p:spPr>
          <a:xfrm>
            <a:off x="307801" y="1219200"/>
            <a:ext cx="11576473" cy="0"/>
          </a:xfrm>
          <a:custGeom>
            <a:avLst/>
            <a:gdLst/>
            <a:ahLst/>
            <a:cxnLst/>
            <a:rect l="l" t="t" r="r" b="b"/>
            <a:pathLst>
              <a:path w="8682355">
                <a:moveTo>
                  <a:pt x="0" y="0"/>
                </a:moveTo>
                <a:lnTo>
                  <a:pt x="8682299" y="0"/>
                </a:lnTo>
              </a:path>
            </a:pathLst>
          </a:custGeom>
          <a:ln w="9524">
            <a:solidFill>
              <a:srgbClr val="C4C1BE"/>
            </a:solidFill>
          </a:ln>
        </p:spPr>
        <p:txBody>
          <a:bodyPr wrap="square" lIns="0" tIns="0" rIns="0" bIns="0" rtlCol="0"/>
          <a:lstStyle/>
          <a:p>
            <a:pPr defTabSz="1219170"/>
            <a:endParaRPr sz="2400" kern="0">
              <a:solidFill>
                <a:sysClr val="windowText" lastClr="000000"/>
              </a:solidFill>
            </a:endParaRPr>
          </a:p>
        </p:txBody>
      </p:sp>
      <p:sp>
        <p:nvSpPr>
          <p:cNvPr id="4" name="object 4" descr="$PPTXTitle"/>
          <p:cNvSpPr txBox="1">
            <a:spLocks noGrp="1"/>
          </p:cNvSpPr>
          <p:nvPr>
            <p:ph type="title"/>
          </p:nvPr>
        </p:nvSpPr>
        <p:spPr>
          <a:xfrm>
            <a:off x="287867" y="368067"/>
            <a:ext cx="10408920" cy="591551"/>
          </a:xfrm>
          <a:prstGeom prst="rect">
            <a:avLst/>
          </a:prstGeom>
        </p:spPr>
        <p:txBody>
          <a:bodyPr vert="horz" wrap="square" lIns="0" tIns="16933" rIns="0" bIns="0" rtlCol="0">
            <a:spAutoFit/>
          </a:bodyPr>
          <a:lstStyle/>
          <a:p>
            <a:pPr marL="16933">
              <a:spcBef>
                <a:spcPts val="133"/>
              </a:spcBef>
            </a:pPr>
            <a:r>
              <a:rPr sz="3733" spc="260" dirty="0"/>
              <a:t>Connect</a:t>
            </a:r>
            <a:r>
              <a:rPr lang="en-US" sz="3733" spc="260" dirty="0"/>
              <a:t> 360: Opportunities</a:t>
            </a:r>
            <a:r>
              <a:rPr sz="3733" spc="-167" dirty="0"/>
              <a:t> </a:t>
            </a:r>
            <a:r>
              <a:rPr sz="3733" spc="160" dirty="0"/>
              <a:t>for</a:t>
            </a:r>
            <a:r>
              <a:rPr sz="3733" spc="-167" dirty="0"/>
              <a:t> </a:t>
            </a:r>
            <a:r>
              <a:rPr sz="3733" spc="147" dirty="0"/>
              <a:t>Rx</a:t>
            </a:r>
            <a:r>
              <a:rPr sz="3733" spc="-160" dirty="0"/>
              <a:t> </a:t>
            </a:r>
            <a:r>
              <a:rPr sz="3733" spc="213" dirty="0"/>
              <a:t>Savings</a:t>
            </a:r>
          </a:p>
        </p:txBody>
      </p:sp>
      <p:sp>
        <p:nvSpPr>
          <p:cNvPr id="5" name="object 5"/>
          <p:cNvSpPr/>
          <p:nvPr/>
        </p:nvSpPr>
        <p:spPr>
          <a:xfrm>
            <a:off x="307797" y="1737834"/>
            <a:ext cx="11576473" cy="4505113"/>
          </a:xfrm>
          <a:custGeom>
            <a:avLst/>
            <a:gdLst/>
            <a:ahLst/>
            <a:cxnLst/>
            <a:rect l="l" t="t" r="r" b="b"/>
            <a:pathLst>
              <a:path w="8682355" h="3378835">
                <a:moveTo>
                  <a:pt x="8682291" y="135064"/>
                </a:moveTo>
                <a:lnTo>
                  <a:pt x="8672017" y="83388"/>
                </a:lnTo>
                <a:lnTo>
                  <a:pt x="8642731" y="39560"/>
                </a:lnTo>
                <a:lnTo>
                  <a:pt x="8598916" y="10287"/>
                </a:lnTo>
                <a:lnTo>
                  <a:pt x="8547227" y="0"/>
                </a:lnTo>
                <a:lnTo>
                  <a:pt x="135064" y="0"/>
                </a:lnTo>
                <a:lnTo>
                  <a:pt x="92367" y="6896"/>
                </a:lnTo>
                <a:lnTo>
                  <a:pt x="55295" y="26060"/>
                </a:lnTo>
                <a:lnTo>
                  <a:pt x="26060" y="55308"/>
                </a:lnTo>
                <a:lnTo>
                  <a:pt x="6883" y="92379"/>
                </a:lnTo>
                <a:lnTo>
                  <a:pt x="0" y="135064"/>
                </a:lnTo>
                <a:lnTo>
                  <a:pt x="0" y="3243237"/>
                </a:lnTo>
                <a:lnTo>
                  <a:pt x="6883" y="3285934"/>
                </a:lnTo>
                <a:lnTo>
                  <a:pt x="26060" y="3323005"/>
                </a:lnTo>
                <a:lnTo>
                  <a:pt x="55295" y="3352241"/>
                </a:lnTo>
                <a:lnTo>
                  <a:pt x="92367" y="3371418"/>
                </a:lnTo>
                <a:lnTo>
                  <a:pt x="135064" y="3378301"/>
                </a:lnTo>
                <a:lnTo>
                  <a:pt x="8547227" y="3378301"/>
                </a:lnTo>
                <a:lnTo>
                  <a:pt x="8589924" y="3371418"/>
                </a:lnTo>
                <a:lnTo>
                  <a:pt x="8626996" y="3352241"/>
                </a:lnTo>
                <a:lnTo>
                  <a:pt x="8656231" y="3323005"/>
                </a:lnTo>
                <a:lnTo>
                  <a:pt x="8675408" y="3285934"/>
                </a:lnTo>
                <a:lnTo>
                  <a:pt x="8682291" y="3243237"/>
                </a:lnTo>
                <a:lnTo>
                  <a:pt x="8682291" y="135064"/>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sp>
        <p:nvSpPr>
          <p:cNvPr id="6" name="object 6"/>
          <p:cNvSpPr txBox="1"/>
          <p:nvPr/>
        </p:nvSpPr>
        <p:spPr>
          <a:xfrm>
            <a:off x="295299" y="1343283"/>
            <a:ext cx="11167533" cy="4911387"/>
          </a:xfrm>
          <a:prstGeom prst="rect">
            <a:avLst/>
          </a:prstGeom>
        </p:spPr>
        <p:txBody>
          <a:bodyPr vert="horz" wrap="square" lIns="0" tIns="16933" rIns="0" bIns="0" rtlCol="0">
            <a:spAutoFit/>
          </a:bodyPr>
          <a:lstStyle/>
          <a:p>
            <a:pPr marL="16933" defTabSz="1219170">
              <a:spcBef>
                <a:spcPts val="133"/>
              </a:spcBef>
            </a:pPr>
            <a:r>
              <a:rPr sz="1867" kern="0" dirty="0">
                <a:solidFill>
                  <a:srgbClr val="605B57"/>
                </a:solidFill>
                <a:latin typeface="Tahoma"/>
                <a:cs typeface="Tahoma"/>
              </a:rPr>
              <a:t>What</a:t>
            </a:r>
            <a:r>
              <a:rPr sz="1867" kern="0" spc="60" dirty="0">
                <a:solidFill>
                  <a:srgbClr val="605B57"/>
                </a:solidFill>
                <a:latin typeface="Tahoma"/>
                <a:cs typeface="Tahoma"/>
              </a:rPr>
              <a:t> </a:t>
            </a:r>
            <a:r>
              <a:rPr sz="1867" kern="0" dirty="0">
                <a:solidFill>
                  <a:srgbClr val="605B57"/>
                </a:solidFill>
                <a:latin typeface="Tahoma"/>
                <a:cs typeface="Tahoma"/>
              </a:rPr>
              <a:t>are</a:t>
            </a:r>
            <a:r>
              <a:rPr sz="1867" kern="0" spc="60" dirty="0">
                <a:solidFill>
                  <a:srgbClr val="605B57"/>
                </a:solidFill>
                <a:latin typeface="Tahoma"/>
                <a:cs typeface="Tahoma"/>
              </a:rPr>
              <a:t> </a:t>
            </a:r>
            <a:r>
              <a:rPr sz="1867" kern="0" dirty="0">
                <a:solidFill>
                  <a:srgbClr val="605B57"/>
                </a:solidFill>
                <a:latin typeface="Tahoma"/>
                <a:cs typeface="Tahoma"/>
              </a:rPr>
              <a:t>the</a:t>
            </a:r>
            <a:r>
              <a:rPr sz="1867" kern="0" spc="60" dirty="0">
                <a:solidFill>
                  <a:srgbClr val="605B57"/>
                </a:solidFill>
                <a:latin typeface="Tahoma"/>
                <a:cs typeface="Tahoma"/>
              </a:rPr>
              <a:t> </a:t>
            </a:r>
            <a:r>
              <a:rPr sz="1867" kern="0" spc="93" dirty="0">
                <a:solidFill>
                  <a:srgbClr val="605B57"/>
                </a:solidFill>
                <a:latin typeface="Tahoma"/>
                <a:cs typeface="Tahoma"/>
              </a:rPr>
              <a:t>Connect</a:t>
            </a:r>
            <a:r>
              <a:rPr sz="1867" kern="0" spc="67" dirty="0">
                <a:solidFill>
                  <a:srgbClr val="605B57"/>
                </a:solidFill>
                <a:latin typeface="Tahoma"/>
                <a:cs typeface="Tahoma"/>
              </a:rPr>
              <a:t> </a:t>
            </a:r>
            <a:r>
              <a:rPr sz="1867" kern="0" spc="133" dirty="0">
                <a:solidFill>
                  <a:srgbClr val="605B57"/>
                </a:solidFill>
                <a:latin typeface="Tahoma"/>
                <a:cs typeface="Tahoma"/>
              </a:rPr>
              <a:t>360</a:t>
            </a:r>
            <a:r>
              <a:rPr sz="1867" kern="0" spc="53" dirty="0">
                <a:solidFill>
                  <a:srgbClr val="605B57"/>
                </a:solidFill>
                <a:latin typeface="Tahoma"/>
                <a:cs typeface="Tahoma"/>
              </a:rPr>
              <a:t> Programs?</a:t>
            </a:r>
            <a:endParaRPr sz="1867" kern="0" dirty="0">
              <a:solidFill>
                <a:sysClr val="windowText" lastClr="000000"/>
              </a:solidFill>
              <a:latin typeface="Tahoma"/>
              <a:cs typeface="Tahoma"/>
            </a:endParaRPr>
          </a:p>
          <a:p>
            <a:pPr marL="386917" marR="664617" defTabSz="1219170">
              <a:lnSpc>
                <a:spcPct val="114999"/>
              </a:lnSpc>
              <a:spcBef>
                <a:spcPts val="1367"/>
              </a:spcBef>
            </a:pPr>
            <a:r>
              <a:rPr sz="1200" b="1" kern="0" dirty="0">
                <a:solidFill>
                  <a:sysClr val="windowText" lastClr="000000"/>
                </a:solidFill>
                <a:latin typeface="Tahoma"/>
                <a:cs typeface="Tahoma"/>
              </a:rPr>
              <a:t>Access</a:t>
            </a:r>
            <a:r>
              <a:rPr sz="1200" b="1" kern="0" spc="80" dirty="0">
                <a:solidFill>
                  <a:sysClr val="windowText" lastClr="000000"/>
                </a:solidFill>
                <a:latin typeface="Tahoma"/>
                <a:cs typeface="Tahoma"/>
              </a:rPr>
              <a:t> </a:t>
            </a:r>
            <a:r>
              <a:rPr lang="en-US" sz="1200" b="1" kern="0" spc="80" dirty="0">
                <a:solidFill>
                  <a:sysClr val="windowText" lastClr="000000"/>
                </a:solidFill>
                <a:latin typeface="Tahoma"/>
                <a:cs typeface="Tahoma"/>
              </a:rPr>
              <a:t>(CA-S &amp; CA-T) </a:t>
            </a:r>
            <a:r>
              <a:rPr sz="1200" kern="0" dirty="0">
                <a:solidFill>
                  <a:sysClr val="windowText" lastClr="000000"/>
                </a:solidFill>
                <a:latin typeface="Tahoma"/>
                <a:cs typeface="Tahoma"/>
              </a:rPr>
              <a:t>Capture</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manufacturer</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coupon</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savings</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on</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traditional</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and</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specialty</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medications.</a:t>
            </a:r>
            <a:r>
              <a:rPr sz="1200" kern="0" spc="152" dirty="0">
                <a:solidFill>
                  <a:sysClr val="windowText" lastClr="000000"/>
                </a:solidFill>
                <a:latin typeface="Tahoma"/>
                <a:cs typeface="Tahoma"/>
              </a:rPr>
              <a:t> </a:t>
            </a:r>
            <a:r>
              <a:rPr sz="1200" kern="0" spc="67" dirty="0">
                <a:solidFill>
                  <a:sysClr val="windowText" lastClr="000000"/>
                </a:solidFill>
                <a:latin typeface="Tahoma"/>
                <a:cs typeface="Tahoma"/>
              </a:rPr>
              <a:t>Members</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have</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a</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low</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or</a:t>
            </a:r>
            <a:r>
              <a:rPr sz="1200" kern="0" spc="152" dirty="0">
                <a:solidFill>
                  <a:sysClr val="windowText" lastClr="000000"/>
                </a:solidFill>
                <a:latin typeface="Tahoma"/>
                <a:cs typeface="Tahoma"/>
              </a:rPr>
              <a:t> </a:t>
            </a:r>
            <a:r>
              <a:rPr sz="1200" kern="0" spc="107" dirty="0">
                <a:solidFill>
                  <a:sysClr val="windowText" lastClr="000000"/>
                </a:solidFill>
                <a:latin typeface="Tahoma"/>
                <a:cs typeface="Tahoma"/>
              </a:rPr>
              <a:t>$0</a:t>
            </a:r>
            <a:r>
              <a:rPr sz="1200" kern="0" spc="160" dirty="0">
                <a:solidFill>
                  <a:sysClr val="windowText" lastClr="000000"/>
                </a:solidFill>
                <a:latin typeface="Tahoma"/>
                <a:cs typeface="Tahoma"/>
              </a:rPr>
              <a:t> </a:t>
            </a:r>
            <a:r>
              <a:rPr sz="1200" kern="0" spc="67" dirty="0">
                <a:solidFill>
                  <a:sysClr val="windowText" lastClr="000000"/>
                </a:solidFill>
                <a:latin typeface="Tahoma"/>
                <a:cs typeface="Tahoma"/>
              </a:rPr>
              <a:t>copay</a:t>
            </a:r>
            <a:r>
              <a:rPr sz="1200" kern="0" spc="152" dirty="0">
                <a:solidFill>
                  <a:sysClr val="windowText" lastClr="000000"/>
                </a:solidFill>
                <a:latin typeface="Tahoma"/>
                <a:cs typeface="Tahoma"/>
              </a:rPr>
              <a:t> </a:t>
            </a:r>
            <a:r>
              <a:rPr sz="1200" kern="0" spc="-33" dirty="0">
                <a:solidFill>
                  <a:sysClr val="windowText" lastClr="000000"/>
                </a:solidFill>
                <a:latin typeface="Tahoma"/>
                <a:cs typeface="Tahoma"/>
              </a:rPr>
              <a:t>on </a:t>
            </a:r>
            <a:r>
              <a:rPr sz="1200" kern="0" spc="27" dirty="0">
                <a:solidFill>
                  <a:sysClr val="windowText" lastClr="000000"/>
                </a:solidFill>
                <a:latin typeface="Tahoma"/>
                <a:cs typeface="Tahoma"/>
              </a:rPr>
              <a:t>prescriptions</a:t>
            </a:r>
            <a:r>
              <a:rPr sz="1200" kern="0" spc="87" dirty="0">
                <a:solidFill>
                  <a:sysClr val="windowText" lastClr="000000"/>
                </a:solidFill>
                <a:latin typeface="Tahoma"/>
                <a:cs typeface="Tahoma"/>
              </a:rPr>
              <a:t> </a:t>
            </a:r>
            <a:r>
              <a:rPr sz="1200" kern="0" spc="27" dirty="0">
                <a:solidFill>
                  <a:sysClr val="windowText" lastClr="000000"/>
                </a:solidFill>
                <a:latin typeface="Tahoma"/>
                <a:cs typeface="Tahoma"/>
              </a:rPr>
              <a:t>while</a:t>
            </a:r>
            <a:r>
              <a:rPr sz="1200" kern="0" spc="87" dirty="0">
                <a:solidFill>
                  <a:sysClr val="windowText" lastClr="000000"/>
                </a:solidFill>
                <a:latin typeface="Tahoma"/>
                <a:cs typeface="Tahoma"/>
              </a:rPr>
              <a:t> </a:t>
            </a:r>
            <a:r>
              <a:rPr sz="1200" kern="0" spc="27" dirty="0">
                <a:solidFill>
                  <a:sysClr val="windowText" lastClr="000000"/>
                </a:solidFill>
                <a:latin typeface="Tahoma"/>
                <a:cs typeface="Tahoma"/>
              </a:rPr>
              <a:t>also</a:t>
            </a:r>
            <a:r>
              <a:rPr sz="1200" kern="0" spc="87" dirty="0">
                <a:solidFill>
                  <a:sysClr val="windowText" lastClr="000000"/>
                </a:solidFill>
                <a:latin typeface="Tahoma"/>
                <a:cs typeface="Tahoma"/>
              </a:rPr>
              <a:t> </a:t>
            </a:r>
            <a:r>
              <a:rPr sz="1200" kern="0" spc="27" dirty="0">
                <a:solidFill>
                  <a:sysClr val="windowText" lastClr="000000"/>
                </a:solidFill>
                <a:latin typeface="Tahoma"/>
                <a:cs typeface="Tahoma"/>
              </a:rPr>
              <a:t>helping</a:t>
            </a:r>
            <a:r>
              <a:rPr sz="1200" kern="0" spc="87" dirty="0">
                <a:solidFill>
                  <a:sysClr val="windowText" lastClr="000000"/>
                </a:solidFill>
                <a:latin typeface="Tahoma"/>
                <a:cs typeface="Tahoma"/>
              </a:rPr>
              <a:t> </a:t>
            </a:r>
            <a:r>
              <a:rPr sz="1200" kern="0" spc="27" dirty="0">
                <a:solidFill>
                  <a:sysClr val="windowText" lastClr="000000"/>
                </a:solidFill>
                <a:latin typeface="Tahoma"/>
                <a:cs typeface="Tahoma"/>
              </a:rPr>
              <a:t>employers</a:t>
            </a:r>
            <a:r>
              <a:rPr sz="1200" kern="0" spc="87" dirty="0">
                <a:solidFill>
                  <a:sysClr val="windowText" lastClr="000000"/>
                </a:solidFill>
                <a:latin typeface="Tahoma"/>
                <a:cs typeface="Tahoma"/>
              </a:rPr>
              <a:t> </a:t>
            </a:r>
            <a:r>
              <a:rPr sz="1200" kern="0" spc="27" dirty="0">
                <a:solidFill>
                  <a:sysClr val="windowText" lastClr="000000"/>
                </a:solidFill>
                <a:latin typeface="Tahoma"/>
                <a:cs typeface="Tahoma"/>
              </a:rPr>
              <a:t>save</a:t>
            </a:r>
            <a:r>
              <a:rPr sz="1200" kern="0" spc="93" dirty="0">
                <a:solidFill>
                  <a:sysClr val="windowText" lastClr="000000"/>
                </a:solidFill>
                <a:latin typeface="Tahoma"/>
                <a:cs typeface="Tahoma"/>
              </a:rPr>
              <a:t> </a:t>
            </a:r>
            <a:r>
              <a:rPr sz="1200" kern="0" spc="27" dirty="0">
                <a:solidFill>
                  <a:sysClr val="windowText" lastClr="000000"/>
                </a:solidFill>
                <a:latin typeface="Tahoma"/>
                <a:cs typeface="Tahoma"/>
              </a:rPr>
              <a:t>on</a:t>
            </a:r>
            <a:r>
              <a:rPr sz="1200" kern="0" spc="87" dirty="0">
                <a:solidFill>
                  <a:sysClr val="windowText" lastClr="000000"/>
                </a:solidFill>
                <a:latin typeface="Tahoma"/>
                <a:cs typeface="Tahoma"/>
              </a:rPr>
              <a:t> </a:t>
            </a:r>
            <a:r>
              <a:rPr sz="1200" kern="0" spc="27" dirty="0">
                <a:solidFill>
                  <a:sysClr val="windowText" lastClr="000000"/>
                </a:solidFill>
                <a:latin typeface="Tahoma"/>
                <a:cs typeface="Tahoma"/>
              </a:rPr>
              <a:t>pharmacy</a:t>
            </a:r>
            <a:r>
              <a:rPr sz="1200" kern="0" spc="87" dirty="0">
                <a:solidFill>
                  <a:sysClr val="windowText" lastClr="000000"/>
                </a:solidFill>
                <a:latin typeface="Tahoma"/>
                <a:cs typeface="Tahoma"/>
              </a:rPr>
              <a:t> </a:t>
            </a:r>
            <a:r>
              <a:rPr sz="1200" kern="0" spc="27" dirty="0">
                <a:solidFill>
                  <a:sysClr val="windowText" lastClr="000000"/>
                </a:solidFill>
                <a:latin typeface="Tahoma"/>
                <a:cs typeface="Tahoma"/>
              </a:rPr>
              <a:t>benefit</a:t>
            </a:r>
            <a:r>
              <a:rPr sz="1200" kern="0" spc="87" dirty="0">
                <a:solidFill>
                  <a:sysClr val="windowText" lastClr="000000"/>
                </a:solidFill>
                <a:latin typeface="Tahoma"/>
                <a:cs typeface="Tahoma"/>
              </a:rPr>
              <a:t> </a:t>
            </a:r>
            <a:r>
              <a:rPr sz="1200" kern="0" spc="-13" dirty="0">
                <a:solidFill>
                  <a:sysClr val="windowText" lastClr="000000"/>
                </a:solidFill>
                <a:latin typeface="Tahoma"/>
                <a:cs typeface="Tahoma"/>
              </a:rPr>
              <a:t>costs.</a:t>
            </a:r>
            <a:endParaRPr sz="1200" kern="0" dirty="0">
              <a:solidFill>
                <a:sysClr val="windowText" lastClr="000000"/>
              </a:solidFill>
              <a:latin typeface="Tahoma"/>
              <a:cs typeface="Tahoma"/>
            </a:endParaRPr>
          </a:p>
          <a:p>
            <a:pPr marL="386917" marR="231134" defTabSz="1219170">
              <a:lnSpc>
                <a:spcPct val="114999"/>
              </a:lnSpc>
              <a:spcBef>
                <a:spcPts val="667"/>
              </a:spcBef>
            </a:pPr>
            <a:r>
              <a:rPr sz="1200" b="1" kern="0" dirty="0">
                <a:solidFill>
                  <a:sysClr val="windowText" lastClr="000000"/>
                </a:solidFill>
                <a:latin typeface="Tahoma"/>
                <a:cs typeface="Tahoma"/>
              </a:rPr>
              <a:t>Access</a:t>
            </a:r>
            <a:r>
              <a:rPr sz="1200" b="1" kern="0" spc="127" dirty="0">
                <a:solidFill>
                  <a:sysClr val="windowText" lastClr="000000"/>
                </a:solidFill>
                <a:latin typeface="Tahoma"/>
                <a:cs typeface="Tahoma"/>
              </a:rPr>
              <a:t> </a:t>
            </a:r>
            <a:r>
              <a:rPr sz="1200" b="1" kern="0" spc="-27" dirty="0">
                <a:solidFill>
                  <a:sysClr val="windowText" lastClr="000000"/>
                </a:solidFill>
                <a:latin typeface="Tahoma"/>
                <a:cs typeface="Tahoma"/>
              </a:rPr>
              <a:t>Plus:</a:t>
            </a:r>
            <a:r>
              <a:rPr sz="1200" b="1" kern="0" spc="140" dirty="0">
                <a:solidFill>
                  <a:sysClr val="windowText" lastClr="000000"/>
                </a:solidFill>
                <a:latin typeface="Tahoma"/>
                <a:cs typeface="Tahoma"/>
              </a:rPr>
              <a:t> </a:t>
            </a:r>
            <a:r>
              <a:rPr sz="1200" kern="0" dirty="0">
                <a:solidFill>
                  <a:sysClr val="windowText" lastClr="000000"/>
                </a:solidFill>
                <a:latin typeface="Tahoma"/>
                <a:cs typeface="Tahoma"/>
              </a:rPr>
              <a:t>Leverages</a:t>
            </a:r>
            <a:r>
              <a:rPr sz="1200" kern="0" spc="213" dirty="0">
                <a:solidFill>
                  <a:sysClr val="windowText" lastClr="000000"/>
                </a:solidFill>
                <a:latin typeface="Tahoma"/>
                <a:cs typeface="Tahoma"/>
              </a:rPr>
              <a:t> </a:t>
            </a:r>
            <a:r>
              <a:rPr sz="1200" kern="0" spc="67" dirty="0">
                <a:solidFill>
                  <a:sysClr val="windowText" lastClr="000000"/>
                </a:solidFill>
                <a:latin typeface="Tahoma"/>
                <a:cs typeface="Tahoma"/>
              </a:rPr>
              <a:t>advocacy</a:t>
            </a:r>
            <a:r>
              <a:rPr sz="1200" kern="0" spc="207" dirty="0">
                <a:solidFill>
                  <a:sysClr val="windowText" lastClr="000000"/>
                </a:solidFill>
                <a:latin typeface="Tahoma"/>
                <a:cs typeface="Tahoma"/>
              </a:rPr>
              <a:t> </a:t>
            </a:r>
            <a:r>
              <a:rPr sz="1200" kern="0" dirty="0">
                <a:solidFill>
                  <a:sysClr val="windowText" lastClr="000000"/>
                </a:solidFill>
                <a:latin typeface="Tahoma"/>
                <a:cs typeface="Tahoma"/>
              </a:rPr>
              <a:t>foundations</a:t>
            </a:r>
            <a:r>
              <a:rPr sz="1200" kern="0" spc="213" dirty="0">
                <a:solidFill>
                  <a:sysClr val="windowText" lastClr="000000"/>
                </a:solidFill>
                <a:latin typeface="Tahoma"/>
                <a:cs typeface="Tahoma"/>
              </a:rPr>
              <a:t> </a:t>
            </a:r>
            <a:r>
              <a:rPr sz="1200" kern="0" dirty="0">
                <a:solidFill>
                  <a:sysClr val="windowText" lastClr="000000"/>
                </a:solidFill>
                <a:latin typeface="Tahoma"/>
                <a:cs typeface="Tahoma"/>
              </a:rPr>
              <a:t>and</a:t>
            </a:r>
            <a:r>
              <a:rPr sz="1200" kern="0" spc="213" dirty="0">
                <a:solidFill>
                  <a:sysClr val="windowText" lastClr="000000"/>
                </a:solidFill>
                <a:latin typeface="Tahoma"/>
                <a:cs typeface="Tahoma"/>
              </a:rPr>
              <a:t> </a:t>
            </a:r>
            <a:r>
              <a:rPr sz="1200" kern="0" dirty="0">
                <a:solidFill>
                  <a:sysClr val="windowText" lastClr="000000"/>
                </a:solidFill>
                <a:latin typeface="Tahoma"/>
                <a:cs typeface="Tahoma"/>
              </a:rPr>
              <a:t>grant</a:t>
            </a:r>
            <a:r>
              <a:rPr sz="1200" kern="0" spc="207" dirty="0">
                <a:solidFill>
                  <a:sysClr val="windowText" lastClr="000000"/>
                </a:solidFill>
                <a:latin typeface="Tahoma"/>
                <a:cs typeface="Tahoma"/>
              </a:rPr>
              <a:t> </a:t>
            </a:r>
            <a:r>
              <a:rPr sz="1200" kern="0" dirty="0">
                <a:solidFill>
                  <a:sysClr val="windowText" lastClr="000000"/>
                </a:solidFill>
                <a:latin typeface="Tahoma"/>
                <a:cs typeface="Tahoma"/>
              </a:rPr>
              <a:t>programs</a:t>
            </a:r>
            <a:r>
              <a:rPr sz="1200" kern="0" spc="213" dirty="0">
                <a:solidFill>
                  <a:sysClr val="windowText" lastClr="000000"/>
                </a:solidFill>
                <a:latin typeface="Tahoma"/>
                <a:cs typeface="Tahoma"/>
              </a:rPr>
              <a:t> </a:t>
            </a:r>
            <a:r>
              <a:rPr sz="1200" kern="0" dirty="0">
                <a:solidFill>
                  <a:sysClr val="windowText" lastClr="000000"/>
                </a:solidFill>
                <a:latin typeface="Tahoma"/>
                <a:cs typeface="Tahoma"/>
              </a:rPr>
              <a:t>to</a:t>
            </a:r>
            <a:r>
              <a:rPr sz="1200" kern="0" spc="213" dirty="0">
                <a:solidFill>
                  <a:sysClr val="windowText" lastClr="000000"/>
                </a:solidFill>
                <a:latin typeface="Tahoma"/>
                <a:cs typeface="Tahoma"/>
              </a:rPr>
              <a:t> </a:t>
            </a:r>
            <a:r>
              <a:rPr sz="1200" kern="0" dirty="0">
                <a:solidFill>
                  <a:sysClr val="windowText" lastClr="000000"/>
                </a:solidFill>
                <a:latin typeface="Tahoma"/>
                <a:cs typeface="Tahoma"/>
              </a:rPr>
              <a:t>reduce</a:t>
            </a:r>
            <a:r>
              <a:rPr sz="1200" kern="0" spc="207" dirty="0">
                <a:solidFill>
                  <a:sysClr val="windowText" lastClr="000000"/>
                </a:solidFill>
                <a:latin typeface="Tahoma"/>
                <a:cs typeface="Tahoma"/>
              </a:rPr>
              <a:t> </a:t>
            </a:r>
            <a:r>
              <a:rPr sz="1200" kern="0" dirty="0">
                <a:solidFill>
                  <a:sysClr val="windowText" lastClr="000000"/>
                </a:solidFill>
                <a:latin typeface="Tahoma"/>
                <a:cs typeface="Tahoma"/>
              </a:rPr>
              <a:t>cost</a:t>
            </a:r>
            <a:r>
              <a:rPr sz="1200" kern="0" spc="213" dirty="0">
                <a:solidFill>
                  <a:sysClr val="windowText" lastClr="000000"/>
                </a:solidFill>
                <a:latin typeface="Tahoma"/>
                <a:cs typeface="Tahoma"/>
              </a:rPr>
              <a:t> </a:t>
            </a:r>
            <a:r>
              <a:rPr sz="1200" kern="0" dirty="0">
                <a:solidFill>
                  <a:sysClr val="windowText" lastClr="000000"/>
                </a:solidFill>
                <a:latin typeface="Tahoma"/>
                <a:cs typeface="Tahoma"/>
              </a:rPr>
              <a:t>when</a:t>
            </a:r>
            <a:r>
              <a:rPr sz="1200" kern="0" spc="213" dirty="0">
                <a:solidFill>
                  <a:sysClr val="windowText" lastClr="000000"/>
                </a:solidFill>
                <a:latin typeface="Tahoma"/>
                <a:cs typeface="Tahoma"/>
              </a:rPr>
              <a:t> </a:t>
            </a:r>
            <a:r>
              <a:rPr sz="1200" kern="0" dirty="0">
                <a:solidFill>
                  <a:sysClr val="windowText" lastClr="000000"/>
                </a:solidFill>
                <a:latin typeface="Tahoma"/>
                <a:cs typeface="Tahoma"/>
              </a:rPr>
              <a:t>a</a:t>
            </a:r>
            <a:r>
              <a:rPr sz="1200" kern="0" spc="207" dirty="0">
                <a:solidFill>
                  <a:sysClr val="windowText" lastClr="000000"/>
                </a:solidFill>
                <a:latin typeface="Tahoma"/>
                <a:cs typeface="Tahoma"/>
              </a:rPr>
              <a:t> </a:t>
            </a:r>
            <a:r>
              <a:rPr sz="1200" kern="0" dirty="0">
                <a:solidFill>
                  <a:sysClr val="windowText" lastClr="000000"/>
                </a:solidFill>
                <a:latin typeface="Tahoma"/>
                <a:cs typeface="Tahoma"/>
              </a:rPr>
              <a:t>high-cost</a:t>
            </a:r>
            <a:r>
              <a:rPr sz="1200" kern="0" spc="213" dirty="0">
                <a:solidFill>
                  <a:sysClr val="windowText" lastClr="000000"/>
                </a:solidFill>
                <a:latin typeface="Tahoma"/>
                <a:cs typeface="Tahoma"/>
              </a:rPr>
              <a:t> </a:t>
            </a:r>
            <a:r>
              <a:rPr sz="1200" kern="0" dirty="0">
                <a:solidFill>
                  <a:sysClr val="windowText" lastClr="000000"/>
                </a:solidFill>
                <a:latin typeface="Tahoma"/>
                <a:cs typeface="Tahoma"/>
              </a:rPr>
              <a:t>specialty</a:t>
            </a:r>
            <a:r>
              <a:rPr sz="1200" kern="0" spc="213" dirty="0">
                <a:solidFill>
                  <a:sysClr val="windowText" lastClr="000000"/>
                </a:solidFill>
                <a:latin typeface="Tahoma"/>
                <a:cs typeface="Tahoma"/>
              </a:rPr>
              <a:t> </a:t>
            </a:r>
            <a:r>
              <a:rPr sz="1200" kern="0" dirty="0">
                <a:solidFill>
                  <a:sysClr val="windowText" lastClr="000000"/>
                </a:solidFill>
                <a:latin typeface="Tahoma"/>
                <a:cs typeface="Tahoma"/>
              </a:rPr>
              <a:t>medication</a:t>
            </a:r>
            <a:r>
              <a:rPr sz="1200" kern="0" spc="207" dirty="0">
                <a:solidFill>
                  <a:sysClr val="windowText" lastClr="000000"/>
                </a:solidFill>
                <a:latin typeface="Tahoma"/>
                <a:cs typeface="Tahoma"/>
              </a:rPr>
              <a:t> </a:t>
            </a:r>
            <a:r>
              <a:rPr sz="1200" kern="0" dirty="0">
                <a:solidFill>
                  <a:sysClr val="windowText" lastClr="000000"/>
                </a:solidFill>
                <a:latin typeface="Tahoma"/>
                <a:cs typeface="Tahoma"/>
              </a:rPr>
              <a:t>is</a:t>
            </a:r>
            <a:r>
              <a:rPr sz="1200" kern="0" spc="213" dirty="0">
                <a:solidFill>
                  <a:sysClr val="windowText" lastClr="000000"/>
                </a:solidFill>
                <a:latin typeface="Tahoma"/>
                <a:cs typeface="Tahoma"/>
              </a:rPr>
              <a:t> </a:t>
            </a:r>
            <a:r>
              <a:rPr sz="1200" kern="0" dirty="0">
                <a:solidFill>
                  <a:sysClr val="windowText" lastClr="000000"/>
                </a:solidFill>
                <a:latin typeface="Tahoma"/>
                <a:cs typeface="Tahoma"/>
              </a:rPr>
              <a:t>not</a:t>
            </a:r>
            <a:r>
              <a:rPr sz="1200" kern="0" spc="213" dirty="0">
                <a:solidFill>
                  <a:sysClr val="windowText" lastClr="000000"/>
                </a:solidFill>
                <a:latin typeface="Tahoma"/>
                <a:cs typeface="Tahoma"/>
              </a:rPr>
              <a:t> </a:t>
            </a:r>
            <a:r>
              <a:rPr sz="1200" kern="0" dirty="0">
                <a:solidFill>
                  <a:sysClr val="windowText" lastClr="000000"/>
                </a:solidFill>
                <a:latin typeface="Tahoma"/>
                <a:cs typeface="Tahoma"/>
              </a:rPr>
              <a:t>covered</a:t>
            </a:r>
            <a:r>
              <a:rPr sz="1200" kern="0" spc="213" dirty="0">
                <a:solidFill>
                  <a:sysClr val="windowText" lastClr="000000"/>
                </a:solidFill>
                <a:latin typeface="Tahoma"/>
                <a:cs typeface="Tahoma"/>
              </a:rPr>
              <a:t> </a:t>
            </a:r>
            <a:r>
              <a:rPr sz="1200" kern="0" dirty="0">
                <a:solidFill>
                  <a:sysClr val="windowText" lastClr="000000"/>
                </a:solidFill>
                <a:latin typeface="Tahoma"/>
                <a:cs typeface="Tahoma"/>
              </a:rPr>
              <a:t>under</a:t>
            </a:r>
            <a:r>
              <a:rPr sz="1200" kern="0" spc="207" dirty="0">
                <a:solidFill>
                  <a:sysClr val="windowText" lastClr="000000"/>
                </a:solidFill>
                <a:latin typeface="Tahoma"/>
                <a:cs typeface="Tahoma"/>
              </a:rPr>
              <a:t> </a:t>
            </a:r>
            <a:r>
              <a:rPr sz="1200" kern="0" spc="-33" dirty="0">
                <a:solidFill>
                  <a:sysClr val="windowText" lastClr="000000"/>
                </a:solidFill>
                <a:latin typeface="Tahoma"/>
                <a:cs typeface="Tahoma"/>
              </a:rPr>
              <a:t>the </a:t>
            </a:r>
            <a:r>
              <a:rPr sz="1200" kern="0" spc="13" dirty="0">
                <a:solidFill>
                  <a:sysClr val="windowText" lastClr="000000"/>
                </a:solidFill>
                <a:latin typeface="Tahoma"/>
                <a:cs typeface="Tahoma"/>
              </a:rPr>
              <a:t>pharmacy</a:t>
            </a:r>
            <a:r>
              <a:rPr sz="1200" kern="0" spc="113" dirty="0">
                <a:solidFill>
                  <a:sysClr val="windowText" lastClr="000000"/>
                </a:solidFill>
                <a:latin typeface="Tahoma"/>
                <a:cs typeface="Tahoma"/>
              </a:rPr>
              <a:t> </a:t>
            </a:r>
            <a:r>
              <a:rPr sz="1200" kern="0" spc="13" dirty="0">
                <a:solidFill>
                  <a:sysClr val="windowText" lastClr="000000"/>
                </a:solidFill>
                <a:latin typeface="Tahoma"/>
                <a:cs typeface="Tahoma"/>
              </a:rPr>
              <a:t>benefit.</a:t>
            </a:r>
            <a:r>
              <a:rPr sz="1200" kern="0" spc="113" dirty="0">
                <a:solidFill>
                  <a:sysClr val="windowText" lastClr="000000"/>
                </a:solidFill>
                <a:latin typeface="Tahoma"/>
                <a:cs typeface="Tahoma"/>
              </a:rPr>
              <a:t> </a:t>
            </a:r>
            <a:r>
              <a:rPr sz="1200" kern="0" spc="13" dirty="0">
                <a:solidFill>
                  <a:sysClr val="windowText" lastClr="000000"/>
                </a:solidFill>
                <a:latin typeface="Tahoma"/>
                <a:cs typeface="Tahoma"/>
              </a:rPr>
              <a:t>We</a:t>
            </a:r>
            <a:r>
              <a:rPr sz="1200" kern="0" spc="113" dirty="0">
                <a:solidFill>
                  <a:sysClr val="windowText" lastClr="000000"/>
                </a:solidFill>
                <a:latin typeface="Tahoma"/>
                <a:cs typeface="Tahoma"/>
              </a:rPr>
              <a:t> </a:t>
            </a:r>
            <a:r>
              <a:rPr sz="1200" kern="0" spc="13" dirty="0">
                <a:solidFill>
                  <a:sysClr val="windowText" lastClr="000000"/>
                </a:solidFill>
                <a:latin typeface="Tahoma"/>
                <a:cs typeface="Tahoma"/>
              </a:rPr>
              <a:t>assist</a:t>
            </a:r>
            <a:r>
              <a:rPr sz="1200" kern="0" spc="113" dirty="0">
                <a:solidFill>
                  <a:sysClr val="windowText" lastClr="000000"/>
                </a:solidFill>
                <a:latin typeface="Tahoma"/>
                <a:cs typeface="Tahoma"/>
              </a:rPr>
              <a:t> </a:t>
            </a:r>
            <a:r>
              <a:rPr sz="1200" kern="0" spc="13" dirty="0">
                <a:solidFill>
                  <a:sysClr val="windowText" lastClr="000000"/>
                </a:solidFill>
                <a:latin typeface="Tahoma"/>
                <a:cs typeface="Tahoma"/>
              </a:rPr>
              <a:t>members</a:t>
            </a:r>
            <a:r>
              <a:rPr sz="1200" kern="0" spc="113" dirty="0">
                <a:solidFill>
                  <a:sysClr val="windowText" lastClr="000000"/>
                </a:solidFill>
                <a:latin typeface="Tahoma"/>
                <a:cs typeface="Tahoma"/>
              </a:rPr>
              <a:t> </a:t>
            </a:r>
            <a:r>
              <a:rPr sz="1200" kern="0" spc="13" dirty="0">
                <a:solidFill>
                  <a:sysClr val="windowText" lastClr="000000"/>
                </a:solidFill>
                <a:latin typeface="Tahoma"/>
                <a:cs typeface="Tahoma"/>
              </a:rPr>
              <a:t>in</a:t>
            </a:r>
            <a:r>
              <a:rPr sz="1200" kern="0" spc="113" dirty="0">
                <a:solidFill>
                  <a:sysClr val="windowText" lastClr="000000"/>
                </a:solidFill>
                <a:latin typeface="Tahoma"/>
                <a:cs typeface="Tahoma"/>
              </a:rPr>
              <a:t> </a:t>
            </a:r>
            <a:r>
              <a:rPr sz="1200" kern="0" spc="13" dirty="0">
                <a:solidFill>
                  <a:sysClr val="windowText" lastClr="000000"/>
                </a:solidFill>
                <a:latin typeface="Tahoma"/>
                <a:cs typeface="Tahoma"/>
              </a:rPr>
              <a:t>navigating</a:t>
            </a:r>
            <a:r>
              <a:rPr sz="1200" kern="0" spc="113" dirty="0">
                <a:solidFill>
                  <a:sysClr val="windowText" lastClr="000000"/>
                </a:solidFill>
                <a:latin typeface="Tahoma"/>
                <a:cs typeface="Tahoma"/>
              </a:rPr>
              <a:t> </a:t>
            </a:r>
            <a:r>
              <a:rPr sz="1200" kern="0" spc="13" dirty="0">
                <a:solidFill>
                  <a:sysClr val="windowText" lastClr="000000"/>
                </a:solidFill>
                <a:latin typeface="Tahoma"/>
                <a:cs typeface="Tahoma"/>
              </a:rPr>
              <a:t>and</a:t>
            </a:r>
            <a:r>
              <a:rPr sz="1200" kern="0" spc="113" dirty="0">
                <a:solidFill>
                  <a:sysClr val="windowText" lastClr="000000"/>
                </a:solidFill>
                <a:latin typeface="Tahoma"/>
                <a:cs typeface="Tahoma"/>
              </a:rPr>
              <a:t> </a:t>
            </a:r>
            <a:r>
              <a:rPr sz="1200" kern="0" spc="13" dirty="0">
                <a:solidFill>
                  <a:sysClr val="windowText" lastClr="000000"/>
                </a:solidFill>
                <a:latin typeface="Tahoma"/>
                <a:cs typeface="Tahoma"/>
              </a:rPr>
              <a:t>applying</a:t>
            </a:r>
            <a:r>
              <a:rPr sz="1200" kern="0" spc="113" dirty="0">
                <a:solidFill>
                  <a:sysClr val="windowText" lastClr="000000"/>
                </a:solidFill>
                <a:latin typeface="Tahoma"/>
                <a:cs typeface="Tahoma"/>
              </a:rPr>
              <a:t> </a:t>
            </a:r>
            <a:r>
              <a:rPr sz="1200" kern="0" spc="13" dirty="0">
                <a:solidFill>
                  <a:sysClr val="windowText" lastClr="000000"/>
                </a:solidFill>
                <a:latin typeface="Tahoma"/>
                <a:cs typeface="Tahoma"/>
              </a:rPr>
              <a:t>to</a:t>
            </a:r>
            <a:r>
              <a:rPr sz="1200" kern="0" spc="120" dirty="0">
                <a:solidFill>
                  <a:sysClr val="windowText" lastClr="000000"/>
                </a:solidFill>
                <a:latin typeface="Tahoma"/>
                <a:cs typeface="Tahoma"/>
              </a:rPr>
              <a:t> </a:t>
            </a:r>
            <a:r>
              <a:rPr sz="1200" kern="0" spc="13" dirty="0">
                <a:solidFill>
                  <a:sysClr val="windowText" lastClr="000000"/>
                </a:solidFill>
                <a:latin typeface="Tahoma"/>
                <a:cs typeface="Tahoma"/>
              </a:rPr>
              <a:t>these</a:t>
            </a:r>
            <a:r>
              <a:rPr sz="1200" kern="0" spc="113" dirty="0">
                <a:solidFill>
                  <a:sysClr val="windowText" lastClr="000000"/>
                </a:solidFill>
                <a:latin typeface="Tahoma"/>
                <a:cs typeface="Tahoma"/>
              </a:rPr>
              <a:t> </a:t>
            </a:r>
            <a:r>
              <a:rPr sz="1200" kern="0" spc="13" dirty="0">
                <a:solidFill>
                  <a:sysClr val="windowText" lastClr="000000"/>
                </a:solidFill>
                <a:latin typeface="Tahoma"/>
                <a:cs typeface="Tahoma"/>
              </a:rPr>
              <a:t>different</a:t>
            </a:r>
            <a:r>
              <a:rPr sz="1200" kern="0" spc="113" dirty="0">
                <a:solidFill>
                  <a:sysClr val="windowText" lastClr="000000"/>
                </a:solidFill>
                <a:latin typeface="Tahoma"/>
                <a:cs typeface="Tahoma"/>
              </a:rPr>
              <a:t> </a:t>
            </a:r>
            <a:r>
              <a:rPr sz="1200" kern="0" spc="-13" dirty="0">
                <a:solidFill>
                  <a:sysClr val="windowText" lastClr="000000"/>
                </a:solidFill>
                <a:latin typeface="Tahoma"/>
                <a:cs typeface="Tahoma"/>
              </a:rPr>
              <a:t>programs.</a:t>
            </a:r>
            <a:endParaRPr sz="1200" kern="0" dirty="0">
              <a:solidFill>
                <a:sysClr val="windowText" lastClr="000000"/>
              </a:solidFill>
              <a:latin typeface="Tahoma"/>
              <a:cs typeface="Tahoma"/>
            </a:endParaRPr>
          </a:p>
          <a:p>
            <a:pPr marL="386917" marR="6773" defTabSz="1219170">
              <a:lnSpc>
                <a:spcPct val="114999"/>
              </a:lnSpc>
              <a:spcBef>
                <a:spcPts val="667"/>
              </a:spcBef>
            </a:pPr>
            <a:r>
              <a:rPr sz="1200" b="1" kern="0" spc="-33" dirty="0">
                <a:solidFill>
                  <a:sysClr val="windowText" lastClr="000000"/>
                </a:solidFill>
                <a:latin typeface="Tahoma"/>
                <a:cs typeface="Tahoma"/>
              </a:rPr>
              <a:t>Autoimmune:</a:t>
            </a:r>
            <a:r>
              <a:rPr sz="1200" b="1" kern="0" spc="180" dirty="0">
                <a:solidFill>
                  <a:sysClr val="windowText" lastClr="000000"/>
                </a:solidFill>
                <a:latin typeface="Tahoma"/>
                <a:cs typeface="Tahoma"/>
              </a:rPr>
              <a:t> </a:t>
            </a:r>
            <a:r>
              <a:rPr sz="1200" kern="0" dirty="0">
                <a:solidFill>
                  <a:sysClr val="windowText" lastClr="000000"/>
                </a:solidFill>
                <a:latin typeface="Tahoma"/>
                <a:cs typeface="Tahoma"/>
              </a:rPr>
              <a:t>Through</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this</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program,</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SmithRx</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members</a:t>
            </a:r>
            <a:r>
              <a:rPr sz="1200" kern="0" spc="152" dirty="0">
                <a:solidFill>
                  <a:sysClr val="windowText" lastClr="000000"/>
                </a:solidFill>
                <a:latin typeface="Tahoma"/>
                <a:cs typeface="Tahoma"/>
              </a:rPr>
              <a:t> </a:t>
            </a:r>
            <a:r>
              <a:rPr sz="1200" kern="0" spc="67" dirty="0">
                <a:solidFill>
                  <a:sysClr val="windowText" lastClr="000000"/>
                </a:solidFill>
                <a:latin typeface="Tahoma"/>
                <a:cs typeface="Tahoma"/>
              </a:rPr>
              <a:t>can</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now</a:t>
            </a:r>
            <a:r>
              <a:rPr sz="1200" kern="0" spc="152" dirty="0">
                <a:solidFill>
                  <a:sysClr val="windowText" lastClr="000000"/>
                </a:solidFill>
                <a:latin typeface="Tahoma"/>
                <a:cs typeface="Tahoma"/>
              </a:rPr>
              <a:t> </a:t>
            </a:r>
            <a:r>
              <a:rPr sz="1200" kern="0" spc="80" dirty="0">
                <a:solidFill>
                  <a:sysClr val="windowText" lastClr="000000"/>
                </a:solidFill>
                <a:latin typeface="Tahoma"/>
                <a:cs typeface="Tahoma"/>
              </a:rPr>
              <a:t>access</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low</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cost,</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FDA-approved</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biosimilars</a:t>
            </a:r>
            <a:r>
              <a:rPr sz="1200" kern="0" spc="152" dirty="0">
                <a:solidFill>
                  <a:sysClr val="windowText" lastClr="000000"/>
                </a:solidFill>
                <a:latin typeface="Tahoma"/>
                <a:cs typeface="Tahoma"/>
              </a:rPr>
              <a:t> </a:t>
            </a:r>
            <a:r>
              <a:rPr sz="1200" kern="0" spc="73" dirty="0">
                <a:solidFill>
                  <a:sysClr val="windowText" lastClr="000000"/>
                </a:solidFill>
                <a:latin typeface="Tahoma"/>
                <a:cs typeface="Tahoma"/>
              </a:rPr>
              <a:t>such</a:t>
            </a:r>
            <a:r>
              <a:rPr sz="1200" kern="0" spc="152" dirty="0">
                <a:solidFill>
                  <a:sysClr val="windowText" lastClr="000000"/>
                </a:solidFill>
                <a:latin typeface="Tahoma"/>
                <a:cs typeface="Tahoma"/>
              </a:rPr>
              <a:t> </a:t>
            </a:r>
            <a:r>
              <a:rPr sz="1200" kern="0" spc="67" dirty="0">
                <a:solidFill>
                  <a:sysClr val="windowText" lastClr="000000"/>
                </a:solidFill>
                <a:latin typeface="Tahoma"/>
                <a:cs typeface="Tahoma"/>
              </a:rPr>
              <a:t>as</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Yusimry,</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a</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biosimilar</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for</a:t>
            </a:r>
            <a:r>
              <a:rPr sz="1200" kern="0" spc="152" dirty="0">
                <a:solidFill>
                  <a:sysClr val="windowText" lastClr="000000"/>
                </a:solidFill>
                <a:latin typeface="Tahoma"/>
                <a:cs typeface="Tahoma"/>
              </a:rPr>
              <a:t> </a:t>
            </a:r>
            <a:r>
              <a:rPr sz="1200" kern="0" spc="-13" dirty="0">
                <a:solidFill>
                  <a:sysClr val="windowText" lastClr="000000"/>
                </a:solidFill>
                <a:latin typeface="Tahoma"/>
                <a:cs typeface="Tahoma"/>
              </a:rPr>
              <a:t>Humira, </a:t>
            </a:r>
            <a:r>
              <a:rPr sz="1200" kern="0" spc="27" dirty="0">
                <a:solidFill>
                  <a:sysClr val="windowText" lastClr="000000"/>
                </a:solidFill>
                <a:latin typeface="Tahoma"/>
                <a:cs typeface="Tahoma"/>
              </a:rPr>
              <a:t>and</a:t>
            </a:r>
            <a:r>
              <a:rPr sz="1200" kern="0" spc="40" dirty="0">
                <a:solidFill>
                  <a:sysClr val="windowText" lastClr="000000"/>
                </a:solidFill>
                <a:latin typeface="Tahoma"/>
                <a:cs typeface="Tahoma"/>
              </a:rPr>
              <a:t> </a:t>
            </a:r>
            <a:r>
              <a:rPr sz="1200" kern="0" spc="13" dirty="0">
                <a:solidFill>
                  <a:sysClr val="windowText" lastClr="000000"/>
                </a:solidFill>
                <a:latin typeface="Tahoma"/>
                <a:cs typeface="Tahoma"/>
              </a:rPr>
              <a:t>Otulfi,</a:t>
            </a:r>
            <a:r>
              <a:rPr sz="1200" kern="0" spc="40" dirty="0">
                <a:solidFill>
                  <a:sysClr val="windowText" lastClr="000000"/>
                </a:solidFill>
                <a:latin typeface="Tahoma"/>
                <a:cs typeface="Tahoma"/>
              </a:rPr>
              <a:t> </a:t>
            </a:r>
            <a:r>
              <a:rPr sz="1200" kern="0" spc="27" dirty="0">
                <a:solidFill>
                  <a:sysClr val="windowText" lastClr="000000"/>
                </a:solidFill>
                <a:latin typeface="Tahoma"/>
                <a:cs typeface="Tahoma"/>
              </a:rPr>
              <a:t>a</a:t>
            </a:r>
            <a:r>
              <a:rPr sz="1200" kern="0" spc="40" dirty="0">
                <a:solidFill>
                  <a:sysClr val="windowText" lastClr="000000"/>
                </a:solidFill>
                <a:latin typeface="Tahoma"/>
                <a:cs typeface="Tahoma"/>
              </a:rPr>
              <a:t> </a:t>
            </a:r>
            <a:r>
              <a:rPr sz="1200" kern="0" spc="27" dirty="0">
                <a:solidFill>
                  <a:sysClr val="windowText" lastClr="000000"/>
                </a:solidFill>
                <a:latin typeface="Tahoma"/>
                <a:cs typeface="Tahoma"/>
              </a:rPr>
              <a:t>biosimilar</a:t>
            </a:r>
            <a:r>
              <a:rPr sz="1200" kern="0" spc="47" dirty="0">
                <a:solidFill>
                  <a:sysClr val="windowText" lastClr="000000"/>
                </a:solidFill>
                <a:latin typeface="Tahoma"/>
                <a:cs typeface="Tahoma"/>
              </a:rPr>
              <a:t> </a:t>
            </a:r>
            <a:r>
              <a:rPr sz="1200" kern="0" spc="27" dirty="0">
                <a:solidFill>
                  <a:sysClr val="windowText" lastClr="000000"/>
                </a:solidFill>
                <a:latin typeface="Tahoma"/>
                <a:cs typeface="Tahoma"/>
              </a:rPr>
              <a:t>for</a:t>
            </a:r>
            <a:r>
              <a:rPr sz="1200" kern="0" spc="40" dirty="0">
                <a:solidFill>
                  <a:sysClr val="windowText" lastClr="000000"/>
                </a:solidFill>
                <a:latin typeface="Tahoma"/>
                <a:cs typeface="Tahoma"/>
              </a:rPr>
              <a:t> </a:t>
            </a:r>
            <a:r>
              <a:rPr sz="1200" kern="0" spc="27" dirty="0">
                <a:solidFill>
                  <a:sysClr val="windowText" lastClr="000000"/>
                </a:solidFill>
                <a:latin typeface="Tahoma"/>
                <a:cs typeface="Tahoma"/>
              </a:rPr>
              <a:t>Stelara,</a:t>
            </a:r>
            <a:r>
              <a:rPr sz="1200" kern="0" spc="40" dirty="0">
                <a:solidFill>
                  <a:sysClr val="windowText" lastClr="000000"/>
                </a:solidFill>
                <a:latin typeface="Tahoma"/>
                <a:cs typeface="Tahoma"/>
              </a:rPr>
              <a:t> </a:t>
            </a:r>
            <a:r>
              <a:rPr sz="1200" kern="0" spc="27" dirty="0">
                <a:solidFill>
                  <a:sysClr val="windowText" lastClr="000000"/>
                </a:solidFill>
                <a:latin typeface="Tahoma"/>
                <a:cs typeface="Tahoma"/>
              </a:rPr>
              <a:t>through</a:t>
            </a:r>
            <a:r>
              <a:rPr sz="1200" kern="0" spc="40" dirty="0">
                <a:solidFill>
                  <a:sysClr val="windowText" lastClr="000000"/>
                </a:solidFill>
                <a:latin typeface="Tahoma"/>
                <a:cs typeface="Tahoma"/>
              </a:rPr>
              <a:t> </a:t>
            </a:r>
            <a:r>
              <a:rPr sz="1200" kern="0" spc="73" dirty="0">
                <a:solidFill>
                  <a:sysClr val="windowText" lastClr="000000"/>
                </a:solidFill>
                <a:latin typeface="Tahoma"/>
                <a:cs typeface="Tahoma"/>
              </a:rPr>
              <a:t>Cost</a:t>
            </a:r>
            <a:r>
              <a:rPr sz="1200" kern="0" spc="47" dirty="0">
                <a:solidFill>
                  <a:sysClr val="windowText" lastClr="000000"/>
                </a:solidFill>
                <a:latin typeface="Tahoma"/>
                <a:cs typeface="Tahoma"/>
              </a:rPr>
              <a:t> </a:t>
            </a:r>
            <a:r>
              <a:rPr sz="1200" kern="0" spc="27" dirty="0">
                <a:solidFill>
                  <a:sysClr val="windowText" lastClr="000000"/>
                </a:solidFill>
                <a:latin typeface="Tahoma"/>
                <a:cs typeface="Tahoma"/>
              </a:rPr>
              <a:t>Plus</a:t>
            </a:r>
            <a:r>
              <a:rPr sz="1200" kern="0" spc="40" dirty="0">
                <a:solidFill>
                  <a:sysClr val="windowText" lastClr="000000"/>
                </a:solidFill>
                <a:latin typeface="Tahoma"/>
                <a:cs typeface="Tahoma"/>
              </a:rPr>
              <a:t> </a:t>
            </a:r>
            <a:r>
              <a:rPr sz="1200" kern="0" spc="27" dirty="0">
                <a:solidFill>
                  <a:sysClr val="windowText" lastClr="000000"/>
                </a:solidFill>
                <a:latin typeface="Tahoma"/>
                <a:cs typeface="Tahoma"/>
              </a:rPr>
              <a:t>Drugs</a:t>
            </a:r>
            <a:r>
              <a:rPr sz="1200" kern="0" spc="40" dirty="0">
                <a:solidFill>
                  <a:sysClr val="windowText" lastClr="000000"/>
                </a:solidFill>
                <a:latin typeface="Tahoma"/>
                <a:cs typeface="Tahoma"/>
              </a:rPr>
              <a:t> </a:t>
            </a:r>
            <a:r>
              <a:rPr sz="1200" kern="0" spc="27" dirty="0">
                <a:solidFill>
                  <a:sysClr val="windowText" lastClr="000000"/>
                </a:solidFill>
                <a:latin typeface="Tahoma"/>
                <a:cs typeface="Tahoma"/>
              </a:rPr>
              <a:t>and</a:t>
            </a:r>
            <a:r>
              <a:rPr sz="1200" kern="0" spc="47" dirty="0">
                <a:solidFill>
                  <a:sysClr val="windowText" lastClr="000000"/>
                </a:solidFill>
                <a:latin typeface="Tahoma"/>
                <a:cs typeface="Tahoma"/>
              </a:rPr>
              <a:t> </a:t>
            </a:r>
            <a:r>
              <a:rPr sz="1200" kern="0" spc="80" dirty="0">
                <a:solidFill>
                  <a:sysClr val="windowText" lastClr="000000"/>
                </a:solidFill>
                <a:latin typeface="Tahoma"/>
                <a:cs typeface="Tahoma"/>
              </a:rPr>
              <a:t>Costco</a:t>
            </a:r>
            <a:r>
              <a:rPr sz="1200" kern="0" spc="40" dirty="0">
                <a:solidFill>
                  <a:sysClr val="windowText" lastClr="000000"/>
                </a:solidFill>
                <a:latin typeface="Tahoma"/>
                <a:cs typeface="Tahoma"/>
              </a:rPr>
              <a:t> </a:t>
            </a:r>
            <a:r>
              <a:rPr sz="1200" kern="0" spc="27" dirty="0">
                <a:solidFill>
                  <a:sysClr val="windowText" lastClr="000000"/>
                </a:solidFill>
                <a:latin typeface="Tahoma"/>
                <a:cs typeface="Tahoma"/>
              </a:rPr>
              <a:t>Specialty</a:t>
            </a:r>
            <a:r>
              <a:rPr sz="1200" kern="0" spc="40" dirty="0">
                <a:solidFill>
                  <a:sysClr val="windowText" lastClr="000000"/>
                </a:solidFill>
                <a:latin typeface="Tahoma"/>
                <a:cs typeface="Tahoma"/>
              </a:rPr>
              <a:t> </a:t>
            </a:r>
            <a:r>
              <a:rPr sz="1200" kern="0" spc="27" dirty="0">
                <a:solidFill>
                  <a:sysClr val="windowText" lastClr="000000"/>
                </a:solidFill>
                <a:latin typeface="Tahoma"/>
                <a:cs typeface="Tahoma"/>
              </a:rPr>
              <a:t>Pharmacy.</a:t>
            </a:r>
            <a:r>
              <a:rPr sz="1200" kern="0" spc="40" dirty="0">
                <a:solidFill>
                  <a:sysClr val="windowText" lastClr="000000"/>
                </a:solidFill>
                <a:latin typeface="Tahoma"/>
                <a:cs typeface="Tahoma"/>
              </a:rPr>
              <a:t> </a:t>
            </a:r>
            <a:r>
              <a:rPr sz="1200" kern="0" spc="27" dirty="0">
                <a:solidFill>
                  <a:sysClr val="windowText" lastClr="000000"/>
                </a:solidFill>
                <a:latin typeface="Tahoma"/>
                <a:cs typeface="Tahoma"/>
              </a:rPr>
              <a:t>FDA-approved</a:t>
            </a:r>
            <a:r>
              <a:rPr sz="1200" kern="0" spc="47" dirty="0">
                <a:solidFill>
                  <a:sysClr val="windowText" lastClr="000000"/>
                </a:solidFill>
                <a:latin typeface="Tahoma"/>
                <a:cs typeface="Tahoma"/>
              </a:rPr>
              <a:t> </a:t>
            </a:r>
            <a:r>
              <a:rPr sz="1200" kern="0" spc="27" dirty="0">
                <a:solidFill>
                  <a:sysClr val="windowText" lastClr="000000"/>
                </a:solidFill>
                <a:latin typeface="Tahoma"/>
                <a:cs typeface="Tahoma"/>
              </a:rPr>
              <a:t>biosimilars</a:t>
            </a:r>
            <a:r>
              <a:rPr sz="1200" kern="0" spc="40" dirty="0">
                <a:solidFill>
                  <a:sysClr val="windowText" lastClr="000000"/>
                </a:solidFill>
                <a:latin typeface="Tahoma"/>
                <a:cs typeface="Tahoma"/>
              </a:rPr>
              <a:t> </a:t>
            </a:r>
            <a:r>
              <a:rPr sz="1200" kern="0" spc="27" dirty="0">
                <a:solidFill>
                  <a:sysClr val="windowText" lastClr="000000"/>
                </a:solidFill>
                <a:latin typeface="Tahoma"/>
                <a:cs typeface="Tahoma"/>
              </a:rPr>
              <a:t>have</a:t>
            </a:r>
            <a:r>
              <a:rPr sz="1200" kern="0" spc="40" dirty="0">
                <a:solidFill>
                  <a:sysClr val="windowText" lastClr="000000"/>
                </a:solidFill>
                <a:latin typeface="Tahoma"/>
                <a:cs typeface="Tahoma"/>
              </a:rPr>
              <a:t> </a:t>
            </a:r>
            <a:r>
              <a:rPr sz="1200" kern="0" spc="27" dirty="0">
                <a:solidFill>
                  <a:sysClr val="windowText" lastClr="000000"/>
                </a:solidFill>
                <a:latin typeface="Tahoma"/>
                <a:cs typeface="Tahoma"/>
              </a:rPr>
              <a:t>no</a:t>
            </a:r>
            <a:r>
              <a:rPr sz="1200" kern="0" spc="47" dirty="0">
                <a:solidFill>
                  <a:sysClr val="windowText" lastClr="000000"/>
                </a:solidFill>
                <a:latin typeface="Tahoma"/>
                <a:cs typeface="Tahoma"/>
              </a:rPr>
              <a:t> </a:t>
            </a:r>
            <a:r>
              <a:rPr sz="1200" kern="0" spc="27" dirty="0">
                <a:solidFill>
                  <a:sysClr val="windowText" lastClr="000000"/>
                </a:solidFill>
                <a:latin typeface="Tahoma"/>
                <a:cs typeface="Tahoma"/>
              </a:rPr>
              <a:t>clinically</a:t>
            </a:r>
            <a:r>
              <a:rPr sz="1200" kern="0" spc="40" dirty="0">
                <a:solidFill>
                  <a:sysClr val="windowText" lastClr="000000"/>
                </a:solidFill>
                <a:latin typeface="Tahoma"/>
                <a:cs typeface="Tahoma"/>
              </a:rPr>
              <a:t> </a:t>
            </a:r>
            <a:r>
              <a:rPr sz="1200" kern="0" spc="-13" dirty="0">
                <a:solidFill>
                  <a:sysClr val="windowText" lastClr="000000"/>
                </a:solidFill>
                <a:latin typeface="Tahoma"/>
                <a:cs typeface="Tahoma"/>
              </a:rPr>
              <a:t>meaningful </a:t>
            </a:r>
            <a:r>
              <a:rPr sz="1200" kern="0" spc="27" dirty="0">
                <a:solidFill>
                  <a:sysClr val="windowText" lastClr="000000"/>
                </a:solidFill>
                <a:latin typeface="Tahoma"/>
                <a:cs typeface="Tahoma"/>
              </a:rPr>
              <a:t>differences</a:t>
            </a:r>
            <a:r>
              <a:rPr sz="1200" kern="0" spc="60" dirty="0">
                <a:solidFill>
                  <a:sysClr val="windowText" lastClr="000000"/>
                </a:solidFill>
                <a:latin typeface="Tahoma"/>
                <a:cs typeface="Tahoma"/>
              </a:rPr>
              <a:t> </a:t>
            </a:r>
            <a:r>
              <a:rPr sz="1200" kern="0" spc="27" dirty="0">
                <a:solidFill>
                  <a:sysClr val="windowText" lastClr="000000"/>
                </a:solidFill>
                <a:latin typeface="Tahoma"/>
                <a:cs typeface="Tahoma"/>
              </a:rPr>
              <a:t>in</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terms</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of</a:t>
            </a:r>
            <a:r>
              <a:rPr sz="1200" kern="0" spc="60" dirty="0">
                <a:solidFill>
                  <a:sysClr val="windowText" lastClr="000000"/>
                </a:solidFill>
                <a:latin typeface="Tahoma"/>
                <a:cs typeface="Tahoma"/>
              </a:rPr>
              <a:t> </a:t>
            </a:r>
            <a:r>
              <a:rPr sz="1200" kern="0" spc="27" dirty="0">
                <a:solidFill>
                  <a:sysClr val="windowText" lastClr="000000"/>
                </a:solidFill>
                <a:latin typeface="Tahoma"/>
                <a:cs typeface="Tahoma"/>
              </a:rPr>
              <a:t>safety</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and</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effectiveness</a:t>
            </a:r>
            <a:r>
              <a:rPr sz="1200" kern="0" spc="73" dirty="0">
                <a:solidFill>
                  <a:sysClr val="windowText" lastClr="000000"/>
                </a:solidFill>
                <a:latin typeface="Tahoma"/>
                <a:cs typeface="Tahoma"/>
              </a:rPr>
              <a:t> </a:t>
            </a:r>
            <a:r>
              <a:rPr sz="1200" kern="0" spc="27" dirty="0">
                <a:solidFill>
                  <a:sysClr val="windowText" lastClr="000000"/>
                </a:solidFill>
                <a:latin typeface="Tahoma"/>
                <a:cs typeface="Tahoma"/>
              </a:rPr>
              <a:t>from</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their</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brand-name</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counterparts,</a:t>
            </a:r>
            <a:r>
              <a:rPr sz="1200" kern="0" spc="60" dirty="0">
                <a:solidFill>
                  <a:sysClr val="windowText" lastClr="000000"/>
                </a:solidFill>
                <a:latin typeface="Tahoma"/>
                <a:cs typeface="Tahoma"/>
              </a:rPr>
              <a:t> </a:t>
            </a:r>
            <a:r>
              <a:rPr sz="1200" kern="0" spc="27" dirty="0">
                <a:solidFill>
                  <a:sysClr val="windowText" lastClr="000000"/>
                </a:solidFill>
                <a:latin typeface="Tahoma"/>
                <a:cs typeface="Tahoma"/>
              </a:rPr>
              <a:t>while</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offering</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a</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more</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affordable</a:t>
            </a:r>
            <a:r>
              <a:rPr sz="1200" kern="0" spc="60" dirty="0">
                <a:solidFill>
                  <a:sysClr val="windowText" lastClr="000000"/>
                </a:solidFill>
                <a:latin typeface="Tahoma"/>
                <a:cs typeface="Tahoma"/>
              </a:rPr>
              <a:t> </a:t>
            </a:r>
            <a:r>
              <a:rPr sz="1200" kern="0" spc="27" dirty="0">
                <a:solidFill>
                  <a:sysClr val="windowText" lastClr="000000"/>
                </a:solidFill>
                <a:latin typeface="Tahoma"/>
                <a:cs typeface="Tahoma"/>
              </a:rPr>
              <a:t>option</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for</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members</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with </a:t>
            </a:r>
            <a:r>
              <a:rPr sz="1200" kern="0" spc="13" dirty="0">
                <a:solidFill>
                  <a:sysClr val="windowText" lastClr="000000"/>
                </a:solidFill>
                <a:latin typeface="Tahoma"/>
                <a:cs typeface="Tahoma"/>
              </a:rPr>
              <a:t>autoimmune</a:t>
            </a:r>
            <a:r>
              <a:rPr sz="1200" kern="0" spc="207" dirty="0">
                <a:solidFill>
                  <a:sysClr val="windowText" lastClr="000000"/>
                </a:solidFill>
                <a:latin typeface="Tahoma"/>
                <a:cs typeface="Tahoma"/>
              </a:rPr>
              <a:t> </a:t>
            </a:r>
            <a:r>
              <a:rPr sz="1200" kern="0" spc="-13" dirty="0">
                <a:solidFill>
                  <a:sysClr val="windowText" lastClr="000000"/>
                </a:solidFill>
                <a:latin typeface="Tahoma"/>
                <a:cs typeface="Tahoma"/>
              </a:rPr>
              <a:t>conditions.</a:t>
            </a:r>
            <a:endParaRPr sz="1200" kern="0" dirty="0">
              <a:solidFill>
                <a:sysClr val="windowText" lastClr="000000"/>
              </a:solidFill>
              <a:latin typeface="Tahoma"/>
              <a:cs typeface="Tahoma"/>
            </a:endParaRPr>
          </a:p>
          <a:p>
            <a:pPr marL="386917" defTabSz="1219170">
              <a:spcBef>
                <a:spcPts val="887"/>
              </a:spcBef>
            </a:pPr>
            <a:r>
              <a:rPr sz="1200" b="1" kern="0" spc="-13" dirty="0">
                <a:solidFill>
                  <a:sysClr val="windowText" lastClr="000000"/>
                </a:solidFill>
                <a:latin typeface="Tahoma"/>
                <a:cs typeface="Tahoma"/>
              </a:rPr>
              <a:t>Low-</a:t>
            </a:r>
            <a:r>
              <a:rPr sz="1200" b="1" kern="0" dirty="0">
                <a:solidFill>
                  <a:sysClr val="windowText" lastClr="000000"/>
                </a:solidFill>
                <a:latin typeface="Tahoma"/>
                <a:cs typeface="Tahoma"/>
              </a:rPr>
              <a:t>Cost</a:t>
            </a:r>
            <a:r>
              <a:rPr sz="1200" b="1" kern="0" spc="80" dirty="0">
                <a:solidFill>
                  <a:sysClr val="windowText" lastClr="000000"/>
                </a:solidFill>
                <a:latin typeface="Tahoma"/>
                <a:cs typeface="Tahoma"/>
              </a:rPr>
              <a:t> </a:t>
            </a:r>
            <a:r>
              <a:rPr sz="1200" b="1" kern="0" spc="-60" dirty="0">
                <a:solidFill>
                  <a:sysClr val="windowText" lastClr="000000"/>
                </a:solidFill>
                <a:latin typeface="Tahoma"/>
                <a:cs typeface="Tahoma"/>
              </a:rPr>
              <a:t>Insulin</a:t>
            </a:r>
            <a:r>
              <a:rPr lang="en-US" sz="1200" b="1" kern="0" spc="-60" dirty="0">
                <a:solidFill>
                  <a:sysClr val="windowText" lastClr="000000"/>
                </a:solidFill>
                <a:latin typeface="Tahoma"/>
                <a:cs typeface="Tahoma"/>
              </a:rPr>
              <a:t> (LCI): </a:t>
            </a:r>
            <a:r>
              <a:rPr sz="1200" b="1" kern="0" spc="87" dirty="0">
                <a:solidFill>
                  <a:sysClr val="windowText" lastClr="000000"/>
                </a:solidFill>
                <a:latin typeface="Tahoma"/>
                <a:cs typeface="Tahoma"/>
              </a:rPr>
              <a:t> </a:t>
            </a:r>
            <a:r>
              <a:rPr lang="en-US" sz="1200" kern="0" spc="87" dirty="0">
                <a:solidFill>
                  <a:sysClr val="windowText" lastClr="000000"/>
                </a:solidFill>
                <a:latin typeface="Tahoma"/>
                <a:cs typeface="Tahoma"/>
              </a:rPr>
              <a:t>T</a:t>
            </a:r>
            <a:r>
              <a:rPr sz="1200" kern="0" dirty="0">
                <a:solidFill>
                  <a:sysClr val="windowText" lastClr="000000"/>
                </a:solidFill>
                <a:latin typeface="Tahoma"/>
                <a:cs typeface="Tahoma"/>
              </a:rPr>
              <a:t>his</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program</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helps</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reduce</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insulin</a:t>
            </a:r>
            <a:r>
              <a:rPr sz="1200" kern="0" spc="152" dirty="0">
                <a:solidFill>
                  <a:sysClr val="windowText" lastClr="000000"/>
                </a:solidFill>
                <a:latin typeface="Tahoma"/>
                <a:cs typeface="Tahoma"/>
              </a:rPr>
              <a:t> </a:t>
            </a:r>
            <a:r>
              <a:rPr sz="1200" kern="0" spc="67" dirty="0">
                <a:solidFill>
                  <a:sysClr val="windowText" lastClr="000000"/>
                </a:solidFill>
                <a:latin typeface="Tahoma"/>
                <a:cs typeface="Tahoma"/>
              </a:rPr>
              <a:t>costs</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at</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the</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pharmacy</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by</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transitioning</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to</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generic</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and</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biosimilar</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insulin</a:t>
            </a:r>
            <a:r>
              <a:rPr sz="1200" kern="0" spc="160" dirty="0">
                <a:solidFill>
                  <a:sysClr val="windowText" lastClr="000000"/>
                </a:solidFill>
                <a:latin typeface="Tahoma"/>
                <a:cs typeface="Tahoma"/>
              </a:rPr>
              <a:t> </a:t>
            </a:r>
            <a:r>
              <a:rPr sz="1200" kern="0" spc="-13" dirty="0">
                <a:solidFill>
                  <a:sysClr val="windowText" lastClr="000000"/>
                </a:solidFill>
                <a:latin typeface="Tahoma"/>
                <a:cs typeface="Tahoma"/>
              </a:rPr>
              <a:t>products.</a:t>
            </a:r>
            <a:endParaRPr sz="1200" kern="0" dirty="0">
              <a:solidFill>
                <a:sysClr val="windowText" lastClr="000000"/>
              </a:solidFill>
              <a:latin typeface="Tahoma"/>
              <a:cs typeface="Tahoma"/>
            </a:endParaRPr>
          </a:p>
          <a:p>
            <a:pPr marL="386917" marR="149856" defTabSz="1219170">
              <a:lnSpc>
                <a:spcPct val="114999"/>
              </a:lnSpc>
              <a:spcBef>
                <a:spcPts val="667"/>
              </a:spcBef>
            </a:pPr>
            <a:r>
              <a:rPr sz="1200" b="1" kern="0" spc="-33" dirty="0">
                <a:solidFill>
                  <a:sysClr val="windowText" lastClr="000000"/>
                </a:solidFill>
                <a:latin typeface="Tahoma"/>
                <a:cs typeface="Tahoma"/>
              </a:rPr>
              <a:t>Diabetes</a:t>
            </a:r>
            <a:r>
              <a:rPr sz="1200" b="1" kern="0" spc="60" dirty="0">
                <a:solidFill>
                  <a:sysClr val="windowText" lastClr="000000"/>
                </a:solidFill>
                <a:latin typeface="Tahoma"/>
                <a:cs typeface="Tahoma"/>
              </a:rPr>
              <a:t> </a:t>
            </a:r>
            <a:r>
              <a:rPr sz="1200" b="1" kern="0" spc="-53" dirty="0">
                <a:solidFill>
                  <a:sysClr val="windowText" lastClr="000000"/>
                </a:solidFill>
                <a:latin typeface="Tahoma"/>
                <a:cs typeface="Tahoma"/>
              </a:rPr>
              <a:t>Non-</a:t>
            </a:r>
            <a:r>
              <a:rPr sz="1200" b="1" kern="0" spc="-47" dirty="0">
                <a:solidFill>
                  <a:sysClr val="windowText" lastClr="000000"/>
                </a:solidFill>
                <a:latin typeface="Tahoma"/>
                <a:cs typeface="Tahoma"/>
              </a:rPr>
              <a:t>Insulin</a:t>
            </a:r>
            <a:r>
              <a:rPr lang="en-US" sz="1200" b="1" kern="0" spc="-47" dirty="0">
                <a:solidFill>
                  <a:sysClr val="windowText" lastClr="000000"/>
                </a:solidFill>
                <a:latin typeface="Tahoma"/>
                <a:cs typeface="Tahoma"/>
              </a:rPr>
              <a:t> (DNI) :</a:t>
            </a:r>
            <a:r>
              <a:rPr sz="1200" b="1" kern="0" spc="67" dirty="0">
                <a:solidFill>
                  <a:sysClr val="windowText" lastClr="000000"/>
                </a:solidFill>
                <a:latin typeface="Tahoma"/>
                <a:cs typeface="Tahoma"/>
              </a:rPr>
              <a:t> </a:t>
            </a:r>
            <a:r>
              <a:rPr sz="1200" kern="0" dirty="0">
                <a:solidFill>
                  <a:sysClr val="windowText" lastClr="000000"/>
                </a:solidFill>
                <a:latin typeface="Tahoma"/>
                <a:cs typeface="Tahoma"/>
              </a:rPr>
              <a:t>Through</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our</a:t>
            </a:r>
            <a:r>
              <a:rPr sz="1200" kern="0" spc="127" dirty="0">
                <a:solidFill>
                  <a:sysClr val="windowText" lastClr="000000"/>
                </a:solidFill>
                <a:latin typeface="Tahoma"/>
                <a:cs typeface="Tahoma"/>
              </a:rPr>
              <a:t> </a:t>
            </a:r>
            <a:r>
              <a:rPr sz="1200" kern="0" dirty="0">
                <a:solidFill>
                  <a:sysClr val="windowText" lastClr="000000"/>
                </a:solidFill>
                <a:latin typeface="Tahoma"/>
                <a:cs typeface="Tahoma"/>
              </a:rPr>
              <a:t>partnership</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with</a:t>
            </a:r>
            <a:r>
              <a:rPr sz="1200" kern="0" spc="127" dirty="0">
                <a:solidFill>
                  <a:sysClr val="windowText" lastClr="000000"/>
                </a:solidFill>
                <a:latin typeface="Tahoma"/>
                <a:cs typeface="Tahoma"/>
              </a:rPr>
              <a:t> </a:t>
            </a:r>
            <a:r>
              <a:rPr sz="1200" kern="0" spc="73" dirty="0">
                <a:solidFill>
                  <a:sysClr val="windowText" lastClr="000000"/>
                </a:solidFill>
                <a:latin typeface="Tahoma"/>
                <a:cs typeface="Tahoma"/>
              </a:rPr>
              <a:t>Cost</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Plus</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Drugs,</a:t>
            </a:r>
            <a:r>
              <a:rPr sz="1200" kern="0" spc="127" dirty="0">
                <a:solidFill>
                  <a:sysClr val="windowText" lastClr="000000"/>
                </a:solidFill>
                <a:latin typeface="Tahoma"/>
                <a:cs typeface="Tahoma"/>
              </a:rPr>
              <a:t> </a:t>
            </a:r>
            <a:r>
              <a:rPr sz="1200" kern="0" spc="67" dirty="0">
                <a:solidFill>
                  <a:sysClr val="windowText" lastClr="000000"/>
                </a:solidFill>
                <a:latin typeface="Tahoma"/>
                <a:cs typeface="Tahoma"/>
              </a:rPr>
              <a:t>we</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are</a:t>
            </a:r>
            <a:r>
              <a:rPr sz="1200" kern="0" spc="127" dirty="0">
                <a:solidFill>
                  <a:sysClr val="windowText" lastClr="000000"/>
                </a:solidFill>
                <a:latin typeface="Tahoma"/>
                <a:cs typeface="Tahoma"/>
              </a:rPr>
              <a:t> </a:t>
            </a:r>
            <a:r>
              <a:rPr sz="1200" kern="0" dirty="0">
                <a:solidFill>
                  <a:sysClr val="windowText" lastClr="000000"/>
                </a:solidFill>
                <a:latin typeface="Tahoma"/>
                <a:cs typeface="Tahoma"/>
              </a:rPr>
              <a:t>offering</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Brenzavvy,</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an</a:t>
            </a:r>
            <a:r>
              <a:rPr sz="1200" kern="0" spc="127" dirty="0">
                <a:solidFill>
                  <a:sysClr val="windowText" lastClr="000000"/>
                </a:solidFill>
                <a:latin typeface="Tahoma"/>
                <a:cs typeface="Tahoma"/>
              </a:rPr>
              <a:t> </a:t>
            </a:r>
            <a:r>
              <a:rPr sz="1200" kern="0" dirty="0">
                <a:solidFill>
                  <a:sysClr val="windowText" lastClr="000000"/>
                </a:solidFill>
                <a:latin typeface="Tahoma"/>
                <a:cs typeface="Tahoma"/>
              </a:rPr>
              <a:t>SGLT2</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inhibitor,</a:t>
            </a:r>
            <a:r>
              <a:rPr sz="1200" kern="0" spc="133" dirty="0">
                <a:solidFill>
                  <a:sysClr val="windowText" lastClr="000000"/>
                </a:solidFill>
                <a:latin typeface="Tahoma"/>
                <a:cs typeface="Tahoma"/>
              </a:rPr>
              <a:t> </a:t>
            </a:r>
            <a:r>
              <a:rPr sz="1200" kern="0" spc="67" dirty="0">
                <a:solidFill>
                  <a:sysClr val="windowText" lastClr="000000"/>
                </a:solidFill>
                <a:latin typeface="Tahoma"/>
                <a:cs typeface="Tahoma"/>
              </a:rPr>
              <a:t>as</a:t>
            </a:r>
            <a:r>
              <a:rPr sz="1200" kern="0" spc="127" dirty="0">
                <a:solidFill>
                  <a:sysClr val="windowText" lastClr="000000"/>
                </a:solidFill>
                <a:latin typeface="Tahoma"/>
                <a:cs typeface="Tahoma"/>
              </a:rPr>
              <a:t> </a:t>
            </a:r>
            <a:r>
              <a:rPr sz="1200" kern="0" dirty="0">
                <a:solidFill>
                  <a:sysClr val="windowText" lastClr="000000"/>
                </a:solidFill>
                <a:latin typeface="Tahoma"/>
                <a:cs typeface="Tahoma"/>
              </a:rPr>
              <a:t>the</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lowest</a:t>
            </a:r>
            <a:r>
              <a:rPr sz="1200" kern="0" spc="127" dirty="0">
                <a:solidFill>
                  <a:sysClr val="windowText" lastClr="000000"/>
                </a:solidFill>
                <a:latin typeface="Tahoma"/>
                <a:cs typeface="Tahoma"/>
              </a:rPr>
              <a:t> </a:t>
            </a:r>
            <a:r>
              <a:rPr sz="1200" kern="0" dirty="0">
                <a:solidFill>
                  <a:sysClr val="windowText" lastClr="000000"/>
                </a:solidFill>
                <a:latin typeface="Tahoma"/>
                <a:cs typeface="Tahoma"/>
              </a:rPr>
              <a:t>cost</a:t>
            </a:r>
            <a:r>
              <a:rPr sz="1200" kern="0" spc="133" dirty="0">
                <a:solidFill>
                  <a:sysClr val="windowText" lastClr="000000"/>
                </a:solidFill>
                <a:latin typeface="Tahoma"/>
                <a:cs typeface="Tahoma"/>
              </a:rPr>
              <a:t> </a:t>
            </a:r>
            <a:r>
              <a:rPr sz="1200" kern="0" spc="-13" dirty="0">
                <a:solidFill>
                  <a:sysClr val="windowText" lastClr="000000"/>
                </a:solidFill>
                <a:latin typeface="Tahoma"/>
                <a:cs typeface="Tahoma"/>
              </a:rPr>
              <a:t>option </a:t>
            </a:r>
            <a:r>
              <a:rPr sz="1200" kern="0" spc="13" dirty="0">
                <a:solidFill>
                  <a:sysClr val="windowText" lastClr="000000"/>
                </a:solidFill>
                <a:latin typeface="Tahoma"/>
                <a:cs typeface="Tahoma"/>
              </a:rPr>
              <a:t>for</a:t>
            </a:r>
            <a:r>
              <a:rPr sz="1200" kern="0" spc="67" dirty="0">
                <a:solidFill>
                  <a:sysClr val="windowText" lastClr="000000"/>
                </a:solidFill>
                <a:latin typeface="Tahoma"/>
                <a:cs typeface="Tahoma"/>
              </a:rPr>
              <a:t> </a:t>
            </a:r>
            <a:r>
              <a:rPr sz="1200" kern="0" spc="13" dirty="0">
                <a:solidFill>
                  <a:sysClr val="windowText" lastClr="000000"/>
                </a:solidFill>
                <a:latin typeface="Tahoma"/>
                <a:cs typeface="Tahoma"/>
              </a:rPr>
              <a:t>members</a:t>
            </a:r>
            <a:r>
              <a:rPr sz="1200" kern="0" spc="73" dirty="0">
                <a:solidFill>
                  <a:sysClr val="windowText" lastClr="000000"/>
                </a:solidFill>
                <a:latin typeface="Tahoma"/>
                <a:cs typeface="Tahoma"/>
              </a:rPr>
              <a:t> </a:t>
            </a:r>
            <a:r>
              <a:rPr sz="1200" kern="0" spc="13" dirty="0">
                <a:solidFill>
                  <a:sysClr val="windowText" lastClr="000000"/>
                </a:solidFill>
                <a:latin typeface="Tahoma"/>
                <a:cs typeface="Tahoma"/>
              </a:rPr>
              <a:t>with</a:t>
            </a:r>
            <a:r>
              <a:rPr sz="1200" kern="0" spc="67" dirty="0">
                <a:solidFill>
                  <a:sysClr val="windowText" lastClr="000000"/>
                </a:solidFill>
                <a:latin typeface="Tahoma"/>
                <a:cs typeface="Tahoma"/>
              </a:rPr>
              <a:t> </a:t>
            </a:r>
            <a:r>
              <a:rPr sz="1200" kern="0" spc="13" dirty="0">
                <a:solidFill>
                  <a:sysClr val="windowText" lastClr="000000"/>
                </a:solidFill>
                <a:latin typeface="Tahoma"/>
                <a:cs typeface="Tahoma"/>
              </a:rPr>
              <a:t>type</a:t>
            </a:r>
            <a:r>
              <a:rPr sz="1200" kern="0" spc="73" dirty="0">
                <a:solidFill>
                  <a:sysClr val="windowText" lastClr="000000"/>
                </a:solidFill>
                <a:latin typeface="Tahoma"/>
                <a:cs typeface="Tahoma"/>
              </a:rPr>
              <a:t> 2</a:t>
            </a:r>
            <a:r>
              <a:rPr sz="1200" kern="0" spc="67" dirty="0">
                <a:solidFill>
                  <a:sysClr val="windowText" lastClr="000000"/>
                </a:solidFill>
                <a:latin typeface="Tahoma"/>
                <a:cs typeface="Tahoma"/>
              </a:rPr>
              <a:t> </a:t>
            </a:r>
            <a:r>
              <a:rPr sz="1200" kern="0" spc="-13" dirty="0">
                <a:solidFill>
                  <a:sysClr val="windowText" lastClr="000000"/>
                </a:solidFill>
                <a:latin typeface="Tahoma"/>
                <a:cs typeface="Tahoma"/>
              </a:rPr>
              <a:t>diabetes.</a:t>
            </a:r>
            <a:endParaRPr sz="1200" kern="0" dirty="0">
              <a:solidFill>
                <a:sysClr val="windowText" lastClr="000000"/>
              </a:solidFill>
              <a:latin typeface="Tahoma"/>
              <a:cs typeface="Tahoma"/>
            </a:endParaRPr>
          </a:p>
          <a:p>
            <a:pPr marL="386917" marR="281086" defTabSz="1219170">
              <a:lnSpc>
                <a:spcPct val="114999"/>
              </a:lnSpc>
              <a:spcBef>
                <a:spcPts val="667"/>
              </a:spcBef>
            </a:pPr>
            <a:r>
              <a:rPr sz="1200" b="1" kern="0" dirty="0">
                <a:solidFill>
                  <a:sysClr val="windowText" lastClr="000000"/>
                </a:solidFill>
                <a:latin typeface="Tahoma"/>
                <a:cs typeface="Tahoma"/>
              </a:rPr>
              <a:t>Cost</a:t>
            </a:r>
            <a:r>
              <a:rPr sz="1200" b="1" kern="0" spc="73" dirty="0">
                <a:solidFill>
                  <a:sysClr val="windowText" lastClr="000000"/>
                </a:solidFill>
                <a:latin typeface="Tahoma"/>
                <a:cs typeface="Tahoma"/>
              </a:rPr>
              <a:t> </a:t>
            </a:r>
            <a:r>
              <a:rPr sz="1200" b="1" kern="0" spc="-13" dirty="0">
                <a:solidFill>
                  <a:sysClr val="windowText" lastClr="000000"/>
                </a:solidFill>
                <a:latin typeface="Tahoma"/>
                <a:cs typeface="Tahoma"/>
              </a:rPr>
              <a:t>Plus</a:t>
            </a:r>
            <a:r>
              <a:rPr sz="1200" b="1" kern="0" spc="80" dirty="0">
                <a:solidFill>
                  <a:sysClr val="windowText" lastClr="000000"/>
                </a:solidFill>
                <a:latin typeface="Tahoma"/>
                <a:cs typeface="Tahoma"/>
              </a:rPr>
              <a:t> </a:t>
            </a:r>
            <a:r>
              <a:rPr sz="1200" b="1" kern="0" spc="-13" dirty="0">
                <a:solidFill>
                  <a:sysClr val="windowText" lastClr="000000"/>
                </a:solidFill>
                <a:latin typeface="Tahoma"/>
                <a:cs typeface="Tahoma"/>
              </a:rPr>
              <a:t>Drugs</a:t>
            </a:r>
            <a:r>
              <a:rPr sz="1200" b="1" kern="0" spc="73" dirty="0">
                <a:solidFill>
                  <a:sysClr val="windowText" lastClr="000000"/>
                </a:solidFill>
                <a:latin typeface="Tahoma"/>
                <a:cs typeface="Tahoma"/>
              </a:rPr>
              <a:t> </a:t>
            </a:r>
            <a:r>
              <a:rPr sz="1200" b="1" kern="0" spc="-40" dirty="0">
                <a:solidFill>
                  <a:sysClr val="windowText" lastClr="000000"/>
                </a:solidFill>
                <a:latin typeface="Tahoma"/>
                <a:cs typeface="Tahoma"/>
              </a:rPr>
              <a:t>:</a:t>
            </a:r>
            <a:r>
              <a:rPr sz="1200" b="1" kern="0" spc="87" dirty="0">
                <a:solidFill>
                  <a:sysClr val="windowText" lastClr="000000"/>
                </a:solidFill>
                <a:latin typeface="Tahoma"/>
                <a:cs typeface="Tahoma"/>
              </a:rPr>
              <a:t> </a:t>
            </a:r>
            <a:r>
              <a:rPr sz="1200" kern="0" spc="73" dirty="0">
                <a:solidFill>
                  <a:sysClr val="windowText" lastClr="000000"/>
                </a:solidFill>
                <a:latin typeface="Tahoma"/>
                <a:cs typeface="Tahoma"/>
              </a:rPr>
              <a:t>Cost</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Plus</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Drugs</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is</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building</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an</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innovative</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pharmacy</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model</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that</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delivers</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medications</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at</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cost,</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plus</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a</a:t>
            </a:r>
            <a:r>
              <a:rPr sz="1200" kern="0" spc="147" dirty="0">
                <a:solidFill>
                  <a:sysClr val="windowText" lastClr="000000"/>
                </a:solidFill>
                <a:latin typeface="Tahoma"/>
                <a:cs typeface="Tahoma"/>
              </a:rPr>
              <a:t> </a:t>
            </a:r>
            <a:r>
              <a:rPr sz="1200" kern="0" dirty="0">
                <a:solidFill>
                  <a:sysClr val="windowText" lastClr="000000"/>
                </a:solidFill>
                <a:latin typeface="Tahoma"/>
                <a:cs typeface="Tahoma"/>
              </a:rPr>
              <a:t>straightforward</a:t>
            </a:r>
            <a:r>
              <a:rPr sz="1200" kern="0" spc="147" dirty="0">
                <a:solidFill>
                  <a:sysClr val="windowText" lastClr="000000"/>
                </a:solidFill>
                <a:latin typeface="Tahoma"/>
                <a:cs typeface="Tahoma"/>
              </a:rPr>
              <a:t> </a:t>
            </a:r>
            <a:r>
              <a:rPr sz="1200" kern="0" spc="-40" dirty="0">
                <a:solidFill>
                  <a:sysClr val="windowText" lastClr="000000"/>
                </a:solidFill>
                <a:latin typeface="Tahoma"/>
                <a:cs typeface="Tahoma"/>
              </a:rPr>
              <a:t>15%</a:t>
            </a:r>
            <a:r>
              <a:rPr sz="1200" kern="0" spc="147" dirty="0">
                <a:solidFill>
                  <a:sysClr val="windowText" lastClr="000000"/>
                </a:solidFill>
                <a:latin typeface="Tahoma"/>
                <a:cs typeface="Tahoma"/>
              </a:rPr>
              <a:t> </a:t>
            </a:r>
            <a:r>
              <a:rPr sz="1200" kern="0" spc="-13" dirty="0">
                <a:solidFill>
                  <a:sysClr val="windowText" lastClr="000000"/>
                </a:solidFill>
                <a:latin typeface="Tahoma"/>
                <a:cs typeface="Tahoma"/>
              </a:rPr>
              <a:t>markup, </a:t>
            </a:r>
            <a:r>
              <a:rPr sz="1200" kern="0" spc="27" dirty="0">
                <a:solidFill>
                  <a:sysClr val="windowText" lastClr="000000"/>
                </a:solidFill>
                <a:latin typeface="Tahoma"/>
                <a:cs typeface="Tahoma"/>
              </a:rPr>
              <a:t>along with</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a</a:t>
            </a:r>
            <a:r>
              <a:rPr sz="1200" kern="0" spc="33" dirty="0">
                <a:solidFill>
                  <a:sysClr val="windowText" lastClr="000000"/>
                </a:solidFill>
                <a:latin typeface="Tahoma"/>
                <a:cs typeface="Tahoma"/>
              </a:rPr>
              <a:t> </a:t>
            </a:r>
            <a:r>
              <a:rPr sz="1200" kern="0" spc="80" dirty="0">
                <a:solidFill>
                  <a:sysClr val="windowText" lastClr="000000"/>
                </a:solidFill>
                <a:latin typeface="Tahoma"/>
                <a:cs typeface="Tahoma"/>
              </a:rPr>
              <a:t>$5</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dispensing fee</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and</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shipping.</a:t>
            </a:r>
            <a:r>
              <a:rPr sz="1200" kern="0" spc="33" dirty="0">
                <a:solidFill>
                  <a:sysClr val="windowText" lastClr="000000"/>
                </a:solidFill>
                <a:latin typeface="Tahoma"/>
                <a:cs typeface="Tahoma"/>
              </a:rPr>
              <a:t> </a:t>
            </a:r>
            <a:r>
              <a:rPr sz="1200" kern="0" spc="73" dirty="0">
                <a:solidFill>
                  <a:sysClr val="windowText" lastClr="000000"/>
                </a:solidFill>
                <a:latin typeface="Tahoma"/>
                <a:cs typeface="Tahoma"/>
              </a:rPr>
              <a:t>Cost</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Plus Drugs</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carries</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over</a:t>
            </a:r>
            <a:r>
              <a:rPr sz="1200" kern="0" spc="33" dirty="0">
                <a:solidFill>
                  <a:sysClr val="windowText" lastClr="000000"/>
                </a:solidFill>
                <a:latin typeface="Tahoma"/>
                <a:cs typeface="Tahoma"/>
              </a:rPr>
              <a:t> </a:t>
            </a:r>
            <a:r>
              <a:rPr sz="1200" kern="0" spc="13" dirty="0">
                <a:solidFill>
                  <a:sysClr val="windowText" lastClr="000000"/>
                </a:solidFill>
                <a:latin typeface="Tahoma"/>
                <a:cs typeface="Tahoma"/>
              </a:rPr>
              <a:t>1,000</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medications and</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is</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continuing</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to</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expand their</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drug</a:t>
            </a:r>
            <a:r>
              <a:rPr sz="1200" kern="0" spc="33" dirty="0">
                <a:solidFill>
                  <a:sysClr val="windowText" lastClr="000000"/>
                </a:solidFill>
                <a:latin typeface="Tahoma"/>
                <a:cs typeface="Tahoma"/>
              </a:rPr>
              <a:t> </a:t>
            </a:r>
            <a:r>
              <a:rPr sz="1200" kern="0" spc="27" dirty="0">
                <a:solidFill>
                  <a:sysClr val="windowText" lastClr="000000"/>
                </a:solidFill>
                <a:latin typeface="Tahoma"/>
                <a:cs typeface="Tahoma"/>
              </a:rPr>
              <a:t>list</a:t>
            </a:r>
            <a:r>
              <a:rPr sz="1200" kern="0" spc="33" dirty="0">
                <a:solidFill>
                  <a:sysClr val="windowText" lastClr="000000"/>
                </a:solidFill>
                <a:latin typeface="Tahoma"/>
                <a:cs typeface="Tahoma"/>
              </a:rPr>
              <a:t> </a:t>
            </a:r>
            <a:r>
              <a:rPr sz="1200" kern="0" spc="-13" dirty="0">
                <a:solidFill>
                  <a:sysClr val="windowText" lastClr="000000"/>
                </a:solidFill>
                <a:latin typeface="Tahoma"/>
                <a:cs typeface="Tahoma"/>
              </a:rPr>
              <a:t>weekly.</a:t>
            </a:r>
            <a:endParaRPr sz="1200" kern="0" dirty="0">
              <a:solidFill>
                <a:sysClr val="windowText" lastClr="000000"/>
              </a:solidFill>
              <a:latin typeface="Tahoma"/>
              <a:cs typeface="Tahoma"/>
            </a:endParaRPr>
          </a:p>
          <a:p>
            <a:pPr marL="386917" marR="423323" defTabSz="1219170">
              <a:lnSpc>
                <a:spcPct val="114999"/>
              </a:lnSpc>
              <a:spcBef>
                <a:spcPts val="667"/>
              </a:spcBef>
            </a:pPr>
            <a:r>
              <a:rPr sz="1200" b="1" kern="0" spc="-33" dirty="0">
                <a:solidFill>
                  <a:sysClr val="windowText" lastClr="000000"/>
                </a:solidFill>
                <a:latin typeface="Tahoma"/>
                <a:cs typeface="Tahoma"/>
              </a:rPr>
              <a:t>Multiple</a:t>
            </a:r>
            <a:r>
              <a:rPr sz="1200" b="1" kern="0" spc="80" dirty="0">
                <a:solidFill>
                  <a:sysClr val="windowText" lastClr="000000"/>
                </a:solidFill>
                <a:latin typeface="Tahoma"/>
                <a:cs typeface="Tahoma"/>
              </a:rPr>
              <a:t> </a:t>
            </a:r>
            <a:r>
              <a:rPr sz="1200" b="1" kern="0" dirty="0">
                <a:solidFill>
                  <a:sysClr val="windowText" lastClr="000000"/>
                </a:solidFill>
                <a:latin typeface="Tahoma"/>
                <a:cs typeface="Tahoma"/>
              </a:rPr>
              <a:t>Sclerosis</a:t>
            </a:r>
            <a:r>
              <a:rPr sz="1200" b="1" kern="0" spc="87" dirty="0">
                <a:solidFill>
                  <a:sysClr val="windowText" lastClr="000000"/>
                </a:solidFill>
                <a:latin typeface="Tahoma"/>
                <a:cs typeface="Tahoma"/>
              </a:rPr>
              <a:t> </a:t>
            </a:r>
            <a:r>
              <a:rPr lang="en-US" sz="1200" b="1" kern="0" spc="87" dirty="0">
                <a:solidFill>
                  <a:sysClr val="windowText" lastClr="000000"/>
                </a:solidFill>
                <a:latin typeface="Tahoma"/>
                <a:cs typeface="Tahoma"/>
              </a:rPr>
              <a:t>(MS) </a:t>
            </a:r>
            <a:r>
              <a:rPr sz="1200" kern="0" dirty="0">
                <a:solidFill>
                  <a:sysClr val="windowText" lastClr="000000"/>
                </a:solidFill>
                <a:latin typeface="Tahoma"/>
                <a:cs typeface="Tahoma"/>
              </a:rPr>
              <a:t>(at</a:t>
            </a:r>
            <a:r>
              <a:rPr sz="1200" kern="0" spc="152" dirty="0">
                <a:solidFill>
                  <a:sysClr val="windowText" lastClr="000000"/>
                </a:solidFill>
                <a:latin typeface="Tahoma"/>
                <a:cs typeface="Tahoma"/>
              </a:rPr>
              <a:t> </a:t>
            </a:r>
            <a:r>
              <a:rPr sz="1200" kern="0" spc="73" dirty="0">
                <a:solidFill>
                  <a:sysClr val="windowText" lastClr="000000"/>
                </a:solidFill>
                <a:latin typeface="Tahoma"/>
                <a:cs typeface="Tahoma"/>
              </a:rPr>
              <a:t>Cost</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Plus</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Drugs)</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The</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lowest-</a:t>
            </a:r>
            <a:r>
              <a:rPr sz="1200" kern="0" spc="80" dirty="0">
                <a:solidFill>
                  <a:sysClr val="windowText" lastClr="000000"/>
                </a:solidFill>
                <a:latin typeface="Tahoma"/>
                <a:cs typeface="Tahoma"/>
              </a:rPr>
              <a:t>cost</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Multiple</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Sclerosis</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products</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on</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the</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market</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through</a:t>
            </a:r>
            <a:r>
              <a:rPr sz="1200" kern="0" spc="152" dirty="0">
                <a:solidFill>
                  <a:sysClr val="windowText" lastClr="000000"/>
                </a:solidFill>
                <a:latin typeface="Tahoma"/>
                <a:cs typeface="Tahoma"/>
              </a:rPr>
              <a:t> </a:t>
            </a:r>
            <a:r>
              <a:rPr sz="1200" kern="0" spc="73" dirty="0">
                <a:solidFill>
                  <a:sysClr val="windowText" lastClr="000000"/>
                </a:solidFill>
                <a:latin typeface="Tahoma"/>
                <a:cs typeface="Tahoma"/>
              </a:rPr>
              <a:t>Cost</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Plus</a:t>
            </a:r>
            <a:r>
              <a:rPr sz="1200" kern="0" spc="152" dirty="0">
                <a:solidFill>
                  <a:sysClr val="windowText" lastClr="000000"/>
                </a:solidFill>
                <a:latin typeface="Tahoma"/>
                <a:cs typeface="Tahoma"/>
              </a:rPr>
              <a:t> </a:t>
            </a:r>
            <a:r>
              <a:rPr sz="1200" kern="0" dirty="0">
                <a:solidFill>
                  <a:sysClr val="windowText" lastClr="000000"/>
                </a:solidFill>
                <a:latin typeface="Tahoma"/>
                <a:cs typeface="Tahoma"/>
              </a:rPr>
              <a:t>Drugs.</a:t>
            </a:r>
            <a:r>
              <a:rPr sz="1200" kern="0" spc="160" dirty="0">
                <a:solidFill>
                  <a:sysClr val="windowText" lastClr="000000"/>
                </a:solidFill>
                <a:latin typeface="Tahoma"/>
                <a:cs typeface="Tahoma"/>
              </a:rPr>
              <a:t> </a:t>
            </a:r>
            <a:r>
              <a:rPr sz="1200" kern="0" dirty="0">
                <a:solidFill>
                  <a:sysClr val="windowText" lastClr="000000"/>
                </a:solidFill>
                <a:latin typeface="Tahoma"/>
                <a:cs typeface="Tahoma"/>
              </a:rPr>
              <a:t>Generics</a:t>
            </a:r>
            <a:r>
              <a:rPr sz="1200" kern="0" spc="152" dirty="0">
                <a:solidFill>
                  <a:sysClr val="windowText" lastClr="000000"/>
                </a:solidFill>
                <a:latin typeface="Tahoma"/>
                <a:cs typeface="Tahoma"/>
              </a:rPr>
              <a:t> </a:t>
            </a:r>
            <a:r>
              <a:rPr sz="1200" kern="0" spc="-13" dirty="0">
                <a:solidFill>
                  <a:sysClr val="windowText" lastClr="000000"/>
                </a:solidFill>
                <a:latin typeface="Tahoma"/>
                <a:cs typeface="Tahoma"/>
              </a:rPr>
              <a:t>offer </a:t>
            </a:r>
            <a:r>
              <a:rPr sz="1200" kern="0" spc="13" dirty="0">
                <a:solidFill>
                  <a:sysClr val="windowText" lastClr="000000"/>
                </a:solidFill>
                <a:latin typeface="Tahoma"/>
                <a:cs typeface="Tahoma"/>
              </a:rPr>
              <a:t>substantial</a:t>
            </a:r>
            <a:r>
              <a:rPr sz="1200" kern="0" spc="127" dirty="0">
                <a:solidFill>
                  <a:sysClr val="windowText" lastClr="000000"/>
                </a:solidFill>
                <a:latin typeface="Tahoma"/>
                <a:cs typeface="Tahoma"/>
              </a:rPr>
              <a:t> </a:t>
            </a:r>
            <a:r>
              <a:rPr sz="1200" kern="0" spc="13" dirty="0">
                <a:solidFill>
                  <a:sysClr val="windowText" lastClr="000000"/>
                </a:solidFill>
                <a:latin typeface="Tahoma"/>
                <a:cs typeface="Tahoma"/>
              </a:rPr>
              <a:t>upfront</a:t>
            </a:r>
            <a:r>
              <a:rPr sz="1200" kern="0" spc="133" dirty="0">
                <a:solidFill>
                  <a:sysClr val="windowText" lastClr="000000"/>
                </a:solidFill>
                <a:latin typeface="Tahoma"/>
                <a:cs typeface="Tahoma"/>
              </a:rPr>
              <a:t> </a:t>
            </a:r>
            <a:r>
              <a:rPr sz="1200" kern="0" spc="-13" dirty="0">
                <a:solidFill>
                  <a:sysClr val="windowText" lastClr="000000"/>
                </a:solidFill>
                <a:latin typeface="Tahoma"/>
                <a:cs typeface="Tahoma"/>
              </a:rPr>
              <a:t>savings.</a:t>
            </a:r>
            <a:endParaRPr sz="1200" kern="0" dirty="0">
              <a:solidFill>
                <a:sysClr val="windowText" lastClr="000000"/>
              </a:solidFill>
              <a:latin typeface="Tahoma"/>
              <a:cs typeface="Tahoma"/>
            </a:endParaRPr>
          </a:p>
          <a:p>
            <a:pPr marL="386917" marR="430943" defTabSz="1219170">
              <a:lnSpc>
                <a:spcPct val="114999"/>
              </a:lnSpc>
              <a:spcBef>
                <a:spcPts val="667"/>
              </a:spcBef>
            </a:pPr>
            <a:r>
              <a:rPr sz="1200" b="1" kern="0" spc="-47" dirty="0">
                <a:solidFill>
                  <a:sysClr val="windowText" lastClr="000000"/>
                </a:solidFill>
                <a:latin typeface="Tahoma"/>
                <a:cs typeface="Tahoma"/>
              </a:rPr>
              <a:t>Referral</a:t>
            </a:r>
            <a:r>
              <a:rPr sz="1200" b="1" kern="0" spc="67" dirty="0">
                <a:solidFill>
                  <a:sysClr val="windowText" lastClr="000000"/>
                </a:solidFill>
                <a:latin typeface="Tahoma"/>
                <a:cs typeface="Tahoma"/>
              </a:rPr>
              <a:t> </a:t>
            </a:r>
            <a:r>
              <a:rPr sz="1200" b="1" kern="0" spc="-40" dirty="0">
                <a:solidFill>
                  <a:sysClr val="windowText" lastClr="000000"/>
                </a:solidFill>
                <a:latin typeface="Tahoma"/>
                <a:cs typeface="Tahoma"/>
              </a:rPr>
              <a:t>Partner</a:t>
            </a:r>
            <a:r>
              <a:rPr sz="1200" b="1" kern="0" spc="67" dirty="0">
                <a:solidFill>
                  <a:sysClr val="windowText" lastClr="000000"/>
                </a:solidFill>
                <a:latin typeface="Tahoma"/>
                <a:cs typeface="Tahoma"/>
              </a:rPr>
              <a:t> </a:t>
            </a:r>
            <a:r>
              <a:rPr sz="1200" b="1" kern="0" spc="-40" dirty="0">
                <a:solidFill>
                  <a:sysClr val="windowText" lastClr="000000"/>
                </a:solidFill>
                <a:latin typeface="Tahoma"/>
                <a:cs typeface="Tahoma"/>
              </a:rPr>
              <a:t>Program</a:t>
            </a:r>
            <a:r>
              <a:rPr lang="en-US" sz="1200" b="1" kern="0" spc="-40" dirty="0">
                <a:solidFill>
                  <a:sysClr val="windowText" lastClr="000000"/>
                </a:solidFill>
                <a:latin typeface="Tahoma"/>
                <a:cs typeface="Tahoma"/>
              </a:rPr>
              <a:t> (340B)</a:t>
            </a:r>
            <a:r>
              <a:rPr sz="1200" b="1" kern="0" spc="67" dirty="0">
                <a:solidFill>
                  <a:sysClr val="windowText" lastClr="000000"/>
                </a:solidFill>
                <a:latin typeface="Tahoma"/>
                <a:cs typeface="Tahoma"/>
              </a:rPr>
              <a:t> </a:t>
            </a:r>
            <a:r>
              <a:rPr sz="1200" kern="0" dirty="0">
                <a:solidFill>
                  <a:sysClr val="windowText" lastClr="000000"/>
                </a:solidFill>
                <a:latin typeface="Tahoma"/>
                <a:cs typeface="Tahoma"/>
              </a:rPr>
              <a:t>Provides</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members</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with</a:t>
            </a:r>
            <a:r>
              <a:rPr sz="1200" kern="0" spc="140" dirty="0">
                <a:solidFill>
                  <a:sysClr val="windowText" lastClr="000000"/>
                </a:solidFill>
                <a:latin typeface="Tahoma"/>
                <a:cs typeface="Tahoma"/>
              </a:rPr>
              <a:t> </a:t>
            </a:r>
            <a:r>
              <a:rPr sz="1200" kern="0" dirty="0">
                <a:solidFill>
                  <a:sysClr val="windowText" lastClr="000000"/>
                </a:solidFill>
                <a:latin typeface="Tahoma"/>
                <a:cs typeface="Tahoma"/>
              </a:rPr>
              <a:t>lower</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net</a:t>
            </a:r>
            <a:r>
              <a:rPr sz="1200" kern="0" spc="133" dirty="0">
                <a:solidFill>
                  <a:sysClr val="windowText" lastClr="000000"/>
                </a:solidFill>
                <a:latin typeface="Tahoma"/>
                <a:cs typeface="Tahoma"/>
              </a:rPr>
              <a:t> </a:t>
            </a:r>
            <a:r>
              <a:rPr sz="1200" kern="0" spc="67" dirty="0">
                <a:solidFill>
                  <a:sysClr val="windowText" lastClr="000000"/>
                </a:solidFill>
                <a:latin typeface="Tahoma"/>
                <a:cs typeface="Tahoma"/>
              </a:rPr>
              <a:t>costs</a:t>
            </a:r>
            <a:r>
              <a:rPr sz="1200" kern="0" spc="140" dirty="0">
                <a:solidFill>
                  <a:sysClr val="windowText" lastClr="000000"/>
                </a:solidFill>
                <a:latin typeface="Tahoma"/>
                <a:cs typeface="Tahoma"/>
              </a:rPr>
              <a:t> </a:t>
            </a:r>
            <a:r>
              <a:rPr sz="1200" kern="0" dirty="0">
                <a:solidFill>
                  <a:sysClr val="windowText" lastClr="000000"/>
                </a:solidFill>
                <a:latin typeface="Tahoma"/>
                <a:cs typeface="Tahoma"/>
              </a:rPr>
              <a:t>for</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eligible</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program</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medications.</a:t>
            </a:r>
            <a:r>
              <a:rPr sz="1200" kern="0" spc="140" dirty="0">
                <a:solidFill>
                  <a:sysClr val="windowText" lastClr="000000"/>
                </a:solidFill>
                <a:latin typeface="Tahoma"/>
                <a:cs typeface="Tahoma"/>
              </a:rPr>
              <a:t> </a:t>
            </a:r>
            <a:r>
              <a:rPr sz="1200" kern="0" spc="73" dirty="0">
                <a:solidFill>
                  <a:sysClr val="windowText" lastClr="000000"/>
                </a:solidFill>
                <a:latin typeface="Tahoma"/>
                <a:cs typeface="Tahoma"/>
              </a:rPr>
              <a:t>By</a:t>
            </a:r>
            <a:r>
              <a:rPr sz="1200" kern="0" spc="133" dirty="0">
                <a:solidFill>
                  <a:sysClr val="windowText" lastClr="000000"/>
                </a:solidFill>
                <a:latin typeface="Tahoma"/>
                <a:cs typeface="Tahoma"/>
              </a:rPr>
              <a:t> </a:t>
            </a:r>
            <a:r>
              <a:rPr sz="1200" kern="0" dirty="0">
                <a:solidFill>
                  <a:sysClr val="windowText" lastClr="000000"/>
                </a:solidFill>
                <a:latin typeface="Tahoma"/>
                <a:cs typeface="Tahoma"/>
              </a:rPr>
              <a:t>providing</a:t>
            </a:r>
            <a:r>
              <a:rPr sz="1200" kern="0" spc="133" dirty="0">
                <a:solidFill>
                  <a:sysClr val="windowText" lastClr="000000"/>
                </a:solidFill>
                <a:latin typeface="Tahoma"/>
                <a:cs typeface="Tahoma"/>
              </a:rPr>
              <a:t> </a:t>
            </a:r>
            <a:r>
              <a:rPr sz="1200" kern="0" spc="80" dirty="0">
                <a:solidFill>
                  <a:sysClr val="windowText" lastClr="000000"/>
                </a:solidFill>
                <a:latin typeface="Tahoma"/>
                <a:cs typeface="Tahoma"/>
              </a:rPr>
              <a:t>access</a:t>
            </a:r>
            <a:r>
              <a:rPr sz="1200" kern="0" spc="140" dirty="0">
                <a:solidFill>
                  <a:sysClr val="windowText" lastClr="000000"/>
                </a:solidFill>
                <a:latin typeface="Tahoma"/>
                <a:cs typeface="Tahoma"/>
              </a:rPr>
              <a:t> </a:t>
            </a:r>
            <a:r>
              <a:rPr sz="1200" kern="0" dirty="0">
                <a:solidFill>
                  <a:sysClr val="windowText" lastClr="000000"/>
                </a:solidFill>
                <a:latin typeface="Tahoma"/>
                <a:cs typeface="Tahoma"/>
              </a:rPr>
              <a:t>to</a:t>
            </a:r>
            <a:r>
              <a:rPr sz="1200" kern="0" spc="133" dirty="0">
                <a:solidFill>
                  <a:sysClr val="windowText" lastClr="000000"/>
                </a:solidFill>
                <a:latin typeface="Tahoma"/>
                <a:cs typeface="Tahoma"/>
              </a:rPr>
              <a:t> </a:t>
            </a:r>
            <a:r>
              <a:rPr sz="1200" kern="0" spc="-13" dirty="0">
                <a:solidFill>
                  <a:sysClr val="windowText" lastClr="000000"/>
                </a:solidFill>
                <a:latin typeface="Tahoma"/>
                <a:cs typeface="Tahoma"/>
              </a:rPr>
              <a:t>discounted </a:t>
            </a:r>
            <a:r>
              <a:rPr sz="1200" kern="0" spc="27" dirty="0">
                <a:solidFill>
                  <a:sysClr val="windowText" lastClr="000000"/>
                </a:solidFill>
                <a:latin typeface="Tahoma"/>
                <a:cs typeface="Tahoma"/>
              </a:rPr>
              <a:t>medications,</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the</a:t>
            </a:r>
            <a:r>
              <a:rPr sz="1200" kern="0" spc="53" dirty="0">
                <a:solidFill>
                  <a:sysClr val="windowText" lastClr="000000"/>
                </a:solidFill>
                <a:latin typeface="Tahoma"/>
                <a:cs typeface="Tahoma"/>
              </a:rPr>
              <a:t> </a:t>
            </a:r>
            <a:r>
              <a:rPr sz="1200" kern="0" spc="93" dirty="0">
                <a:solidFill>
                  <a:sysClr val="windowText" lastClr="000000"/>
                </a:solidFill>
                <a:latin typeface="Tahoma"/>
                <a:cs typeface="Tahoma"/>
              </a:rPr>
              <a:t>340B</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program</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helps</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eligible</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healthcare</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organizations</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stretch</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their</a:t>
            </a:r>
            <a:r>
              <a:rPr sz="1200" kern="0" spc="60" dirty="0">
                <a:solidFill>
                  <a:sysClr val="windowText" lastClr="000000"/>
                </a:solidFill>
                <a:latin typeface="Tahoma"/>
                <a:cs typeface="Tahoma"/>
              </a:rPr>
              <a:t> </a:t>
            </a:r>
            <a:r>
              <a:rPr sz="1200" kern="0" spc="27" dirty="0">
                <a:solidFill>
                  <a:sysClr val="windowText" lastClr="000000"/>
                </a:solidFill>
                <a:latin typeface="Tahoma"/>
                <a:cs typeface="Tahoma"/>
              </a:rPr>
              <a:t>resources</a:t>
            </a:r>
            <a:r>
              <a:rPr sz="1200" kern="0" spc="53" dirty="0">
                <a:solidFill>
                  <a:sysClr val="windowText" lastClr="000000"/>
                </a:solidFill>
                <a:latin typeface="Tahoma"/>
                <a:cs typeface="Tahoma"/>
              </a:rPr>
              <a:t> </a:t>
            </a:r>
            <a:r>
              <a:rPr sz="1200" kern="0" spc="13" dirty="0">
                <a:solidFill>
                  <a:sysClr val="windowText" lastClr="000000"/>
                </a:solidFill>
                <a:latin typeface="Tahoma"/>
                <a:cs typeface="Tahoma"/>
              </a:rPr>
              <a:t>further,</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enhance</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patient</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care,</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and</a:t>
            </a:r>
            <a:r>
              <a:rPr sz="1200" kern="0" spc="53" dirty="0">
                <a:solidFill>
                  <a:sysClr val="windowText" lastClr="000000"/>
                </a:solidFill>
                <a:latin typeface="Tahoma"/>
                <a:cs typeface="Tahoma"/>
              </a:rPr>
              <a:t> </a:t>
            </a:r>
            <a:r>
              <a:rPr sz="1200" kern="0" spc="27" dirty="0">
                <a:solidFill>
                  <a:sysClr val="windowText" lastClr="000000"/>
                </a:solidFill>
                <a:latin typeface="Tahoma"/>
                <a:cs typeface="Tahoma"/>
              </a:rPr>
              <a:t>improve</a:t>
            </a:r>
            <a:r>
              <a:rPr sz="1200" kern="0" spc="53" dirty="0">
                <a:solidFill>
                  <a:sysClr val="windowText" lastClr="000000"/>
                </a:solidFill>
                <a:latin typeface="Tahoma"/>
                <a:cs typeface="Tahoma"/>
              </a:rPr>
              <a:t> </a:t>
            </a:r>
            <a:r>
              <a:rPr sz="1200" kern="0" spc="-13" dirty="0">
                <a:solidFill>
                  <a:sysClr val="windowText" lastClr="000000"/>
                </a:solidFill>
                <a:latin typeface="Tahoma"/>
                <a:cs typeface="Tahoma"/>
              </a:rPr>
              <a:t>health outcomes.</a:t>
            </a:r>
            <a:endParaRPr sz="1200" kern="0" dirty="0">
              <a:solidFill>
                <a:sysClr val="windowText" lastClr="000000"/>
              </a:solidFill>
              <a:latin typeface="Tahoma"/>
              <a:cs typeface="Tahoma"/>
            </a:endParaRPr>
          </a:p>
        </p:txBody>
      </p:sp>
      <p:sp>
        <p:nvSpPr>
          <p:cNvPr id="7" name="object 7"/>
          <p:cNvSpPr txBox="1"/>
          <p:nvPr/>
        </p:nvSpPr>
        <p:spPr>
          <a:xfrm>
            <a:off x="11751995" y="6380624"/>
            <a:ext cx="179493" cy="177036"/>
          </a:xfrm>
          <a:prstGeom prst="rect">
            <a:avLst/>
          </a:prstGeom>
        </p:spPr>
        <p:txBody>
          <a:bodyPr vert="horz" wrap="square" lIns="0" tIns="12700" rIns="0" bIns="0" rtlCol="0">
            <a:spAutoFit/>
          </a:bodyPr>
          <a:lstStyle/>
          <a:p>
            <a:pPr marL="16933" defTabSz="1219170">
              <a:spcBef>
                <a:spcPts val="100"/>
              </a:spcBef>
            </a:pPr>
            <a:r>
              <a:rPr sz="1067" kern="0" spc="-33" dirty="0">
                <a:solidFill>
                  <a:srgbClr val="605B57"/>
                </a:solidFill>
                <a:latin typeface="Tahoma"/>
                <a:cs typeface="Tahoma"/>
              </a:rPr>
              <a:t>14</a:t>
            </a:r>
            <a:endParaRPr sz="1067" kern="0">
              <a:solidFill>
                <a:sysClr val="windowText" lastClr="000000"/>
              </a:solidFill>
              <a:latin typeface="Tahoma"/>
              <a:cs typeface="Tahoma"/>
            </a:endParaRPr>
          </a:p>
        </p:txBody>
      </p:sp>
    </p:spTree>
    <p:extLst>
      <p:ext uri="{BB962C8B-B14F-4D97-AF65-F5344CB8AC3E}">
        <p14:creationId xmlns:p14="http://schemas.microsoft.com/office/powerpoint/2010/main" val="1427326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3909" y="6358101"/>
            <a:ext cx="243839" cy="243839"/>
          </a:xfrm>
          <a:prstGeom prst="rect">
            <a:avLst/>
          </a:prstGeom>
        </p:spPr>
      </p:pic>
      <p:pic>
        <p:nvPicPr>
          <p:cNvPr id="3" name="object 3"/>
          <p:cNvPicPr/>
          <p:nvPr/>
        </p:nvPicPr>
        <p:blipFill>
          <a:blip r:embed="rId3" cstate="print"/>
          <a:stretch>
            <a:fillRect/>
          </a:stretch>
        </p:blipFill>
        <p:spPr>
          <a:xfrm>
            <a:off x="304796" y="463288"/>
            <a:ext cx="1600200" cy="304800"/>
          </a:xfrm>
          <a:prstGeom prst="rect">
            <a:avLst/>
          </a:prstGeom>
        </p:spPr>
      </p:pic>
      <p:pic>
        <p:nvPicPr>
          <p:cNvPr id="4" name="object 4"/>
          <p:cNvPicPr/>
          <p:nvPr/>
        </p:nvPicPr>
        <p:blipFill>
          <a:blip r:embed="rId4" cstate="print"/>
          <a:stretch>
            <a:fillRect/>
          </a:stretch>
        </p:blipFill>
        <p:spPr>
          <a:xfrm>
            <a:off x="2301300" y="126172"/>
            <a:ext cx="9319565" cy="6227261"/>
          </a:xfrm>
          <a:prstGeom prst="rect">
            <a:avLst/>
          </a:prstGeom>
        </p:spPr>
      </p:pic>
      <p:sp>
        <p:nvSpPr>
          <p:cNvPr id="5" name="object 5"/>
          <p:cNvSpPr txBox="1"/>
          <p:nvPr/>
        </p:nvSpPr>
        <p:spPr>
          <a:xfrm>
            <a:off x="10628400" y="6378164"/>
            <a:ext cx="1275925" cy="177036"/>
          </a:xfrm>
          <a:prstGeom prst="rect">
            <a:avLst/>
          </a:prstGeom>
        </p:spPr>
        <p:txBody>
          <a:bodyPr vert="horz" wrap="square" lIns="0" tIns="12700" rIns="0" bIns="0" rtlCol="0">
            <a:spAutoFit/>
          </a:bodyPr>
          <a:lstStyle/>
          <a:p>
            <a:pPr marL="16933" defTabSz="1219170">
              <a:spcBef>
                <a:spcPts val="100"/>
              </a:spcBef>
            </a:pPr>
            <a:r>
              <a:rPr sz="1067" kern="0" dirty="0">
                <a:solidFill>
                  <a:srgbClr val="605B57"/>
                </a:solidFill>
                <a:latin typeface="Tahoma"/>
                <a:cs typeface="Tahoma"/>
              </a:rPr>
              <a:t>smithrx.com</a:t>
            </a:r>
            <a:r>
              <a:rPr sz="1067" kern="0" spc="127" dirty="0">
                <a:solidFill>
                  <a:srgbClr val="605B57"/>
                </a:solidFill>
                <a:latin typeface="Tahoma"/>
                <a:cs typeface="Tahoma"/>
              </a:rPr>
              <a:t> </a:t>
            </a:r>
            <a:r>
              <a:rPr sz="1067" kern="0" spc="-53" dirty="0">
                <a:solidFill>
                  <a:srgbClr val="605B57"/>
                </a:solidFill>
                <a:latin typeface="Tahoma"/>
                <a:cs typeface="Tahoma"/>
              </a:rPr>
              <a:t>|</a:t>
            </a:r>
            <a:r>
              <a:rPr sz="1067" kern="0" spc="127" dirty="0">
                <a:solidFill>
                  <a:srgbClr val="605B57"/>
                </a:solidFill>
                <a:latin typeface="Tahoma"/>
                <a:cs typeface="Tahoma"/>
              </a:rPr>
              <a:t> </a:t>
            </a:r>
            <a:r>
              <a:rPr sz="1067" kern="0" spc="-27" dirty="0">
                <a:solidFill>
                  <a:srgbClr val="605B57"/>
                </a:solidFill>
                <a:latin typeface="Tahoma"/>
                <a:cs typeface="Tahoma"/>
              </a:rPr>
              <a:t>2025</a:t>
            </a:r>
            <a:endParaRPr sz="1067" kern="0">
              <a:solidFill>
                <a:sysClr val="windowText" lastClr="000000"/>
              </a:solidFill>
              <a:latin typeface="Tahoma"/>
              <a:cs typeface="Tahoma"/>
            </a:endParaRPr>
          </a:p>
        </p:txBody>
      </p:sp>
    </p:spTree>
    <p:extLst>
      <p:ext uri="{BB962C8B-B14F-4D97-AF65-F5344CB8AC3E}">
        <p14:creationId xmlns:p14="http://schemas.microsoft.com/office/powerpoint/2010/main" val="34606898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6BFA7-FC1C-41CB-9770-B3ED312286BD}"/>
              </a:ext>
            </a:extLst>
          </p:cNvPr>
          <p:cNvSpPr>
            <a:spLocks noGrp="1"/>
          </p:cNvSpPr>
          <p:nvPr>
            <p:ph type="ctrTitle"/>
          </p:nvPr>
        </p:nvSpPr>
        <p:spPr/>
        <p:txBody>
          <a:bodyPr/>
          <a:lstStyle/>
          <a:p>
            <a:r>
              <a:rPr lang="en-US" dirty="0"/>
              <a:t>Delta Dental of AZ</a:t>
            </a:r>
          </a:p>
        </p:txBody>
      </p:sp>
      <p:pic>
        <p:nvPicPr>
          <p:cNvPr id="4" name="Picture 4" descr="DeltaDental_UnboundedLogo_361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39" y="298464"/>
            <a:ext cx="6905642" cy="77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005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5E72-F59A-4982-91D8-5F4C7AAEF6CF}"/>
              </a:ext>
            </a:extLst>
          </p:cNvPr>
          <p:cNvSpPr>
            <a:spLocks noGrp="1"/>
          </p:cNvSpPr>
          <p:nvPr>
            <p:ph type="title"/>
          </p:nvPr>
        </p:nvSpPr>
        <p:spPr/>
        <p:txBody>
          <a:bodyPr/>
          <a:lstStyle/>
          <a:p>
            <a:r>
              <a:rPr lang="en-US" dirty="0"/>
              <a:t>2026-27 Plan Changes</a:t>
            </a:r>
          </a:p>
        </p:txBody>
      </p:sp>
      <p:sp>
        <p:nvSpPr>
          <p:cNvPr id="5" name="Rectangle 1">
            <a:extLst>
              <a:ext uri="{FF2B5EF4-FFF2-40B4-BE49-F238E27FC236}">
                <a16:creationId xmlns:a16="http://schemas.microsoft.com/office/drawing/2014/main" id="{5201DE56-CBCF-4E6B-B215-4463A44E2917}"/>
              </a:ext>
            </a:extLst>
          </p:cNvPr>
          <p:cNvSpPr>
            <a:spLocks noChangeArrowheads="1"/>
          </p:cNvSpPr>
          <p:nvPr/>
        </p:nvSpPr>
        <p:spPr bwMode="auto">
          <a:xfrm>
            <a:off x="2519362" y="3346704"/>
            <a:ext cx="1415917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TextBox 5"/>
          <p:cNvSpPr txBox="1"/>
          <p:nvPr/>
        </p:nvSpPr>
        <p:spPr>
          <a:xfrm>
            <a:off x="609983" y="2127160"/>
            <a:ext cx="9167063" cy="400110"/>
          </a:xfrm>
          <a:prstGeom prst="rect">
            <a:avLst/>
          </a:prstGeom>
          <a:noFill/>
        </p:spPr>
        <p:txBody>
          <a:bodyPr wrap="square" rtlCol="0">
            <a:spAutoFit/>
          </a:bodyPr>
          <a:lstStyle/>
          <a:p>
            <a:r>
              <a:rPr lang="en-US" sz="2000" dirty="0"/>
              <a:t>No Benefit or Rates Changes!</a:t>
            </a:r>
          </a:p>
        </p:txBody>
      </p:sp>
      <p:pic>
        <p:nvPicPr>
          <p:cNvPr id="1026" name="Picture 2" descr="Emphasizing Preventative Care During National Oral Health Month | Harvard  School of Dental Medic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3430" y="2527270"/>
            <a:ext cx="3741189" cy="21044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574EC3E-17E6-42FB-87A5-714412F0754A}"/>
              </a:ext>
            </a:extLst>
          </p:cNvPr>
          <p:cNvSpPr txBox="1"/>
          <p:nvPr/>
        </p:nvSpPr>
        <p:spPr>
          <a:xfrm>
            <a:off x="1167897" y="5350598"/>
            <a:ext cx="9343176" cy="923330"/>
          </a:xfrm>
          <a:prstGeom prst="rect">
            <a:avLst/>
          </a:prstGeom>
          <a:noFill/>
        </p:spPr>
        <p:txBody>
          <a:bodyPr wrap="square" rtlCol="0">
            <a:spAutoFit/>
          </a:bodyPr>
          <a:lstStyle/>
          <a:p>
            <a:pPr algn="ctr"/>
            <a:r>
              <a:rPr lang="en-US" b="1" dirty="0"/>
              <a:t>Please Note:  If you elect the Basic Dental Plan and have a child who will reach Age 19 during the plan year, this is NOT a qualifying event and you will not be able to switch to the Buy-Up Plan mid-year.</a:t>
            </a:r>
          </a:p>
        </p:txBody>
      </p:sp>
    </p:spTree>
    <p:extLst>
      <p:ext uri="{BB962C8B-B14F-4D97-AF65-F5344CB8AC3E}">
        <p14:creationId xmlns:p14="http://schemas.microsoft.com/office/powerpoint/2010/main" val="8976393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92C72-230E-4CC4-921B-1DAB00860A48}"/>
              </a:ext>
            </a:extLst>
          </p:cNvPr>
          <p:cNvSpPr>
            <a:spLocks noGrp="1"/>
          </p:cNvSpPr>
          <p:nvPr>
            <p:ph type="ctrTitle"/>
          </p:nvPr>
        </p:nvSpPr>
        <p:spPr/>
        <p:txBody>
          <a:bodyPr/>
          <a:lstStyle/>
          <a:p>
            <a:r>
              <a:rPr lang="en-US" dirty="0"/>
              <a:t>VSP Vision Plan</a:t>
            </a:r>
          </a:p>
        </p:txBody>
      </p:sp>
      <p:pic>
        <p:nvPicPr>
          <p:cNvPr id="4" name="Picture 4" descr="Home Page | VSP Vision C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477" y="221471"/>
            <a:ext cx="2794659" cy="1249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852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A2B9B-40F0-4D6E-9066-5441D79EE66B}"/>
              </a:ext>
            </a:extLst>
          </p:cNvPr>
          <p:cNvSpPr>
            <a:spLocks noGrp="1"/>
          </p:cNvSpPr>
          <p:nvPr>
            <p:ph type="title"/>
          </p:nvPr>
        </p:nvSpPr>
        <p:spPr/>
        <p:txBody>
          <a:bodyPr/>
          <a:lstStyle/>
          <a:p>
            <a:r>
              <a:rPr lang="en-US" dirty="0"/>
              <a:t>2026-27 Vision Plan Changes</a:t>
            </a:r>
          </a:p>
        </p:txBody>
      </p:sp>
      <p:sp>
        <p:nvSpPr>
          <p:cNvPr id="3" name="Content Placeholder 2">
            <a:extLst>
              <a:ext uri="{FF2B5EF4-FFF2-40B4-BE49-F238E27FC236}">
                <a16:creationId xmlns:a16="http://schemas.microsoft.com/office/drawing/2014/main" id="{66B1662A-3CE5-4776-8784-8BAF84854677}"/>
              </a:ext>
            </a:extLst>
          </p:cNvPr>
          <p:cNvSpPr>
            <a:spLocks noGrp="1"/>
          </p:cNvSpPr>
          <p:nvPr>
            <p:ph idx="1"/>
          </p:nvPr>
        </p:nvSpPr>
        <p:spPr>
          <a:xfrm>
            <a:off x="680321" y="2108274"/>
            <a:ext cx="9613861" cy="1450270"/>
          </a:xfrm>
        </p:spPr>
        <p:txBody>
          <a:bodyPr>
            <a:normAutofit/>
          </a:bodyPr>
          <a:lstStyle/>
          <a:p>
            <a:r>
              <a:rPr lang="en-US" dirty="0"/>
              <a:t>No Benefit Changes</a:t>
            </a:r>
          </a:p>
          <a:p>
            <a:r>
              <a:rPr lang="en-US" dirty="0"/>
              <a:t>Slight Rate Increase for 2026-27</a:t>
            </a:r>
          </a:p>
          <a:p>
            <a:pPr marL="0" indent="0">
              <a:buNone/>
            </a:pPr>
            <a:endParaRPr lang="en-US" dirty="0"/>
          </a:p>
        </p:txBody>
      </p:sp>
      <p:pic>
        <p:nvPicPr>
          <p:cNvPr id="2050" name="Picture 2" descr="Is Vision Insurance Worth It? [Explained] - Benn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5424" y="2244481"/>
            <a:ext cx="3505919" cy="2628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5E01D9-B438-11AB-F659-6FD08B2A06CE}"/>
              </a:ext>
            </a:extLst>
          </p:cNvPr>
          <p:cNvSpPr txBox="1"/>
          <p:nvPr/>
        </p:nvSpPr>
        <p:spPr>
          <a:xfrm>
            <a:off x="1167897" y="5350598"/>
            <a:ext cx="9343176" cy="923330"/>
          </a:xfrm>
          <a:prstGeom prst="rect">
            <a:avLst/>
          </a:prstGeom>
          <a:noFill/>
        </p:spPr>
        <p:txBody>
          <a:bodyPr wrap="square" rtlCol="0">
            <a:spAutoFit/>
          </a:bodyPr>
          <a:lstStyle/>
          <a:p>
            <a:pPr algn="ctr"/>
            <a:r>
              <a:rPr lang="en-US" b="1" dirty="0"/>
              <a:t>Please Note:  If you elect the Basic Vision Plan and have a child who will reach Age 19 during the plan year, this is NOT a qualifying event and you will not be able to switch to the Buy-Up Plan mid-year.</a:t>
            </a:r>
          </a:p>
        </p:txBody>
      </p:sp>
    </p:spTree>
    <p:extLst>
      <p:ext uri="{BB962C8B-B14F-4D97-AF65-F5344CB8AC3E}">
        <p14:creationId xmlns:p14="http://schemas.microsoft.com/office/powerpoint/2010/main" val="2538715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5CCA3-67CF-4E3F-A5DE-8CCBF152F482}"/>
              </a:ext>
            </a:extLst>
          </p:cNvPr>
          <p:cNvSpPr>
            <a:spLocks noGrp="1"/>
          </p:cNvSpPr>
          <p:nvPr>
            <p:ph type="ctrTitle"/>
          </p:nvPr>
        </p:nvSpPr>
        <p:spPr/>
        <p:txBody>
          <a:bodyPr/>
          <a:lstStyle/>
          <a:p>
            <a:r>
              <a:rPr lang="en-US" dirty="0"/>
              <a:t>Employee Assistance Program (EAP)</a:t>
            </a:r>
          </a:p>
        </p:txBody>
      </p:sp>
      <p:pic>
        <p:nvPicPr>
          <p:cNvPr id="4" name="Picture 2" descr="CuraLinc Healthcar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50" y="396096"/>
            <a:ext cx="4704549" cy="1464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812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A3F61-7F13-44F9-AEA3-434D6B7853B3}"/>
              </a:ext>
            </a:extLst>
          </p:cNvPr>
          <p:cNvSpPr>
            <a:spLocks noGrp="1"/>
          </p:cNvSpPr>
          <p:nvPr>
            <p:ph type="title"/>
          </p:nvPr>
        </p:nvSpPr>
        <p:spPr/>
        <p:txBody>
          <a:bodyPr/>
          <a:lstStyle/>
          <a:p>
            <a:r>
              <a:rPr lang="en-US" dirty="0"/>
              <a:t>Quick Plan Review</a:t>
            </a:r>
          </a:p>
        </p:txBody>
      </p:sp>
      <p:sp>
        <p:nvSpPr>
          <p:cNvPr id="3" name="Content Placeholder 2">
            <a:extLst>
              <a:ext uri="{FF2B5EF4-FFF2-40B4-BE49-F238E27FC236}">
                <a16:creationId xmlns:a16="http://schemas.microsoft.com/office/drawing/2014/main" id="{9DD1C382-B40C-4E97-812F-020E06F3E79E}"/>
              </a:ext>
            </a:extLst>
          </p:cNvPr>
          <p:cNvSpPr>
            <a:spLocks noGrp="1"/>
          </p:cNvSpPr>
          <p:nvPr>
            <p:ph idx="1"/>
          </p:nvPr>
        </p:nvSpPr>
        <p:spPr/>
        <p:txBody>
          <a:bodyPr/>
          <a:lstStyle/>
          <a:p>
            <a:r>
              <a:rPr lang="en-US" dirty="0"/>
              <a:t>Town of Fountain Hills offers 3 Medical/Rx plans for you to choose from!</a:t>
            </a:r>
          </a:p>
          <a:p>
            <a:r>
              <a:rPr lang="en-US" dirty="0"/>
              <a:t>High Deductible Health Plan (HDHP)</a:t>
            </a:r>
          </a:p>
          <a:p>
            <a:pPr lvl="1"/>
            <a:r>
              <a:rPr lang="en-US" dirty="0"/>
              <a:t>$3,400/$6,800 Deductible/Max Out-of-Pocket (In-Network)</a:t>
            </a:r>
          </a:p>
          <a:p>
            <a:pPr lvl="2"/>
            <a:r>
              <a:rPr lang="en-US" dirty="0"/>
              <a:t>Includes Prescriptions</a:t>
            </a:r>
          </a:p>
          <a:p>
            <a:pPr lvl="1"/>
            <a:r>
              <a:rPr lang="en-US" dirty="0"/>
              <a:t>Once Deductible Met – Eligible Expenses Paid at 100%</a:t>
            </a:r>
          </a:p>
          <a:p>
            <a:pPr lvl="1"/>
            <a:r>
              <a:rPr lang="en-US" dirty="0"/>
              <a:t>Preventive Care Provided With No Member Cost Share</a:t>
            </a:r>
          </a:p>
          <a:p>
            <a:pPr lvl="1"/>
            <a:r>
              <a:rPr lang="en-US" dirty="0"/>
              <a:t>You MUST elect the HDHP to be eligible for the Health Savings Account (HSA)</a:t>
            </a:r>
          </a:p>
        </p:txBody>
      </p:sp>
    </p:spTree>
    <p:extLst>
      <p:ext uri="{BB962C8B-B14F-4D97-AF65-F5344CB8AC3E}">
        <p14:creationId xmlns:p14="http://schemas.microsoft.com/office/powerpoint/2010/main" val="27351122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19CD7-1638-4A66-9B3E-9F45A6D4071A}"/>
              </a:ext>
            </a:extLst>
          </p:cNvPr>
          <p:cNvSpPr>
            <a:spLocks noGrp="1"/>
          </p:cNvSpPr>
          <p:nvPr>
            <p:ph type="title"/>
          </p:nvPr>
        </p:nvSpPr>
        <p:spPr/>
        <p:txBody>
          <a:bodyPr/>
          <a:lstStyle/>
          <a:p>
            <a:r>
              <a:rPr lang="en-US" dirty="0" err="1"/>
              <a:t>SupportLinc</a:t>
            </a:r>
            <a:endParaRPr lang="en-US" dirty="0"/>
          </a:p>
        </p:txBody>
      </p:sp>
      <p:sp>
        <p:nvSpPr>
          <p:cNvPr id="3" name="Content Placeholder 2">
            <a:extLst>
              <a:ext uri="{FF2B5EF4-FFF2-40B4-BE49-F238E27FC236}">
                <a16:creationId xmlns:a16="http://schemas.microsoft.com/office/drawing/2014/main" id="{4088B6A1-BF2B-41BF-8FAF-4699230889A7}"/>
              </a:ext>
            </a:extLst>
          </p:cNvPr>
          <p:cNvSpPr>
            <a:spLocks noGrp="1"/>
          </p:cNvSpPr>
          <p:nvPr>
            <p:ph idx="1"/>
          </p:nvPr>
        </p:nvSpPr>
        <p:spPr/>
        <p:txBody>
          <a:bodyPr/>
          <a:lstStyle/>
          <a:p>
            <a:r>
              <a:rPr lang="en-US" dirty="0"/>
              <a:t>6 Free Visits per “Issue” per Year</a:t>
            </a:r>
          </a:p>
          <a:p>
            <a:r>
              <a:rPr lang="en-US" dirty="0"/>
              <a:t>Family Assist</a:t>
            </a:r>
          </a:p>
          <a:p>
            <a:r>
              <a:rPr lang="en-US" dirty="0"/>
              <a:t>Legal Assist</a:t>
            </a:r>
          </a:p>
          <a:p>
            <a:r>
              <a:rPr lang="en-US" dirty="0"/>
              <a:t>Safe Ride</a:t>
            </a:r>
          </a:p>
          <a:p>
            <a:r>
              <a:rPr lang="en-US" dirty="0"/>
              <a:t>Website:  </a:t>
            </a:r>
            <a:r>
              <a:rPr lang="en-US" dirty="0">
                <a:hlinkClick r:id="rId2"/>
              </a:rPr>
              <a:t>www.supportlinc.com</a:t>
            </a:r>
            <a:endParaRPr lang="en-US" dirty="0"/>
          </a:p>
          <a:p>
            <a:pPr lvl="1"/>
            <a:r>
              <a:rPr lang="en-US" dirty="0"/>
              <a:t>User Name – </a:t>
            </a:r>
            <a:r>
              <a:rPr lang="en-US" dirty="0" err="1"/>
              <a:t>azmt</a:t>
            </a:r>
            <a:endParaRPr lang="en-US" dirty="0"/>
          </a:p>
        </p:txBody>
      </p:sp>
    </p:spTree>
    <p:extLst>
      <p:ext uri="{BB962C8B-B14F-4D97-AF65-F5344CB8AC3E}">
        <p14:creationId xmlns:p14="http://schemas.microsoft.com/office/powerpoint/2010/main" val="4718826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EB2E-0669-4F0D-8E13-6F767FEEAAB9}"/>
              </a:ext>
            </a:extLst>
          </p:cNvPr>
          <p:cNvSpPr>
            <a:spLocks noGrp="1"/>
          </p:cNvSpPr>
          <p:nvPr>
            <p:ph type="ctrTitle"/>
          </p:nvPr>
        </p:nvSpPr>
        <p:spPr/>
        <p:txBody>
          <a:bodyPr/>
          <a:lstStyle/>
          <a:p>
            <a:r>
              <a:rPr lang="en-US" dirty="0"/>
              <a:t>Life Insurance</a:t>
            </a:r>
          </a:p>
        </p:txBody>
      </p:sp>
      <p:pic>
        <p:nvPicPr>
          <p:cNvPr id="4" name="Picture 10" descr="https://ochsinc.com/wp-content/uploads/2018/10/sf-logo-rgb-bk-wordmark-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224" y="485326"/>
            <a:ext cx="4571105" cy="1058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63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E4D02-7C27-4AE8-B62E-5FD4BB71DBA6}"/>
              </a:ext>
            </a:extLst>
          </p:cNvPr>
          <p:cNvSpPr>
            <a:spLocks noGrp="1"/>
          </p:cNvSpPr>
          <p:nvPr>
            <p:ph type="title"/>
          </p:nvPr>
        </p:nvSpPr>
        <p:spPr/>
        <p:txBody>
          <a:bodyPr/>
          <a:lstStyle/>
          <a:p>
            <a:r>
              <a:rPr lang="en-US" dirty="0"/>
              <a:t>2026-27 Life Insurance Changes</a:t>
            </a:r>
          </a:p>
        </p:txBody>
      </p:sp>
      <p:sp>
        <p:nvSpPr>
          <p:cNvPr id="3" name="Content Placeholder 2">
            <a:extLst>
              <a:ext uri="{FF2B5EF4-FFF2-40B4-BE49-F238E27FC236}">
                <a16:creationId xmlns:a16="http://schemas.microsoft.com/office/drawing/2014/main" id="{8E92FB10-A953-4FCF-971E-1D99FAA81038}"/>
              </a:ext>
            </a:extLst>
          </p:cNvPr>
          <p:cNvSpPr>
            <a:spLocks noGrp="1"/>
          </p:cNvSpPr>
          <p:nvPr>
            <p:ph idx="1"/>
          </p:nvPr>
        </p:nvSpPr>
        <p:spPr/>
        <p:txBody>
          <a:bodyPr>
            <a:normAutofit/>
          </a:bodyPr>
          <a:lstStyle/>
          <a:p>
            <a:r>
              <a:rPr lang="en-US" dirty="0"/>
              <a:t>One-Time Open Enrollment Opportunity</a:t>
            </a:r>
          </a:p>
          <a:p>
            <a:pPr lvl="1"/>
            <a:r>
              <a:rPr lang="en-US" dirty="0"/>
              <a:t>$10,000 Supplemental Life with No Medical Questions</a:t>
            </a:r>
          </a:p>
          <a:p>
            <a:pPr lvl="1"/>
            <a:r>
              <a:rPr lang="en-US" dirty="0"/>
              <a:t>Resulting Amount of Supplemental Insurance Can’t Exceed $300,000</a:t>
            </a:r>
          </a:p>
          <a:p>
            <a:r>
              <a:rPr lang="en-US" dirty="0"/>
              <a:t>Update your Beneficiary</a:t>
            </a:r>
          </a:p>
          <a:p>
            <a:r>
              <a:rPr lang="en-US" dirty="0"/>
              <a:t>If you would like to apply for Supplemental Life or make any changes to your coverage, please see Administration for the paperwork!</a:t>
            </a:r>
          </a:p>
          <a:p>
            <a:pPr marL="0" indent="0">
              <a:buNone/>
            </a:pPr>
            <a:endParaRPr lang="en-US" dirty="0"/>
          </a:p>
        </p:txBody>
      </p:sp>
      <p:pic>
        <p:nvPicPr>
          <p:cNvPr id="4" name="Picture 3" descr="Beneficiary - Handwriting 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6795" y="4786834"/>
            <a:ext cx="3106749" cy="2071166"/>
          </a:xfrm>
          <a:prstGeom prst="rect">
            <a:avLst/>
          </a:prstGeom>
        </p:spPr>
      </p:pic>
    </p:spTree>
    <p:extLst>
      <p:ext uri="{BB962C8B-B14F-4D97-AF65-F5344CB8AC3E}">
        <p14:creationId xmlns:p14="http://schemas.microsoft.com/office/powerpoint/2010/main" val="3127044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EB2E-0669-4F0D-8E13-6F767FEEAAB9}"/>
              </a:ext>
            </a:extLst>
          </p:cNvPr>
          <p:cNvSpPr>
            <a:spLocks noGrp="1"/>
          </p:cNvSpPr>
          <p:nvPr>
            <p:ph type="ctrTitle"/>
          </p:nvPr>
        </p:nvSpPr>
        <p:spPr/>
        <p:txBody>
          <a:bodyPr/>
          <a:lstStyle/>
          <a:p>
            <a:r>
              <a:rPr lang="en-US" dirty="0"/>
              <a:t>Disability Benefits</a:t>
            </a:r>
          </a:p>
        </p:txBody>
      </p:sp>
      <p:pic>
        <p:nvPicPr>
          <p:cNvPr id="3074" name="Picture 2" descr="Mutual of Omaha Life Insurance 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27" y="187457"/>
            <a:ext cx="3746153" cy="1873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5969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1ACA-046D-4C4D-A345-1571FA4CC9BA}"/>
              </a:ext>
            </a:extLst>
          </p:cNvPr>
          <p:cNvSpPr>
            <a:spLocks noGrp="1"/>
          </p:cNvSpPr>
          <p:nvPr>
            <p:ph type="title"/>
          </p:nvPr>
        </p:nvSpPr>
        <p:spPr/>
        <p:txBody>
          <a:bodyPr/>
          <a:lstStyle/>
          <a:p>
            <a:r>
              <a:rPr lang="en-US" dirty="0"/>
              <a:t>Short-Term Disability (STD)</a:t>
            </a:r>
          </a:p>
        </p:txBody>
      </p:sp>
      <p:sp>
        <p:nvSpPr>
          <p:cNvPr id="3" name="Content Placeholder 2">
            <a:extLst>
              <a:ext uri="{FF2B5EF4-FFF2-40B4-BE49-F238E27FC236}">
                <a16:creationId xmlns:a16="http://schemas.microsoft.com/office/drawing/2014/main" id="{E1F8F6E2-EB25-488D-8F39-89D7A9A5022D}"/>
              </a:ext>
            </a:extLst>
          </p:cNvPr>
          <p:cNvSpPr>
            <a:spLocks noGrp="1"/>
          </p:cNvSpPr>
          <p:nvPr>
            <p:ph idx="1"/>
          </p:nvPr>
        </p:nvSpPr>
        <p:spPr/>
        <p:txBody>
          <a:bodyPr/>
          <a:lstStyle/>
          <a:p>
            <a:r>
              <a:rPr lang="en-US" dirty="0"/>
              <a:t>Paycheck protection for short-term illness or injury that requires time off</a:t>
            </a:r>
          </a:p>
          <a:p>
            <a:r>
              <a:rPr lang="en-US" dirty="0"/>
              <a:t>Employer paid – Coverage through Mutual of Omaha</a:t>
            </a:r>
          </a:p>
          <a:p>
            <a:r>
              <a:rPr lang="en-US" dirty="0"/>
              <a:t>30-Day Elimination Period</a:t>
            </a:r>
          </a:p>
          <a:p>
            <a:r>
              <a:rPr lang="en-US" dirty="0"/>
              <a:t>Provides 60% of Salary up to $2,500/Week up to 13 Weeks</a:t>
            </a:r>
          </a:p>
          <a:p>
            <a:endParaRPr lang="en-US" dirty="0"/>
          </a:p>
          <a:p>
            <a:endParaRPr lang="en-US" dirty="0"/>
          </a:p>
          <a:p>
            <a:endParaRPr lang="en-US" dirty="0"/>
          </a:p>
        </p:txBody>
      </p:sp>
    </p:spTree>
    <p:extLst>
      <p:ext uri="{BB962C8B-B14F-4D97-AF65-F5344CB8AC3E}">
        <p14:creationId xmlns:p14="http://schemas.microsoft.com/office/powerpoint/2010/main" val="34825556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EF0C0-4B69-443A-99CC-546300B9863A}"/>
              </a:ext>
            </a:extLst>
          </p:cNvPr>
          <p:cNvSpPr>
            <a:spLocks noGrp="1"/>
          </p:cNvSpPr>
          <p:nvPr>
            <p:ph type="title"/>
          </p:nvPr>
        </p:nvSpPr>
        <p:spPr/>
        <p:txBody>
          <a:bodyPr/>
          <a:lstStyle/>
          <a:p>
            <a:r>
              <a:rPr lang="en-US" dirty="0"/>
              <a:t>Long-Term Disability (LTD)</a:t>
            </a:r>
          </a:p>
        </p:txBody>
      </p:sp>
      <p:sp>
        <p:nvSpPr>
          <p:cNvPr id="3" name="Content Placeholder 2">
            <a:extLst>
              <a:ext uri="{FF2B5EF4-FFF2-40B4-BE49-F238E27FC236}">
                <a16:creationId xmlns:a16="http://schemas.microsoft.com/office/drawing/2014/main" id="{DE963C85-314A-4774-8D73-63AA6E6B5993}"/>
              </a:ext>
            </a:extLst>
          </p:cNvPr>
          <p:cNvSpPr>
            <a:spLocks noGrp="1"/>
          </p:cNvSpPr>
          <p:nvPr>
            <p:ph idx="1"/>
          </p:nvPr>
        </p:nvSpPr>
        <p:spPr/>
        <p:txBody>
          <a:bodyPr/>
          <a:lstStyle/>
          <a:p>
            <a:r>
              <a:rPr lang="en-US" dirty="0"/>
              <a:t>Paycheck protection for leave during an illness/injury</a:t>
            </a:r>
          </a:p>
          <a:p>
            <a:r>
              <a:rPr lang="en-US" dirty="0"/>
              <a:t>Employer Paid – Coverage through Mutual of Omaha</a:t>
            </a:r>
          </a:p>
          <a:p>
            <a:r>
              <a:rPr lang="en-US" dirty="0"/>
              <a:t>90-Day Elimination Period</a:t>
            </a:r>
          </a:p>
          <a:p>
            <a:r>
              <a:rPr lang="en-US" dirty="0"/>
              <a:t>Full &amp; Partial Disability</a:t>
            </a:r>
          </a:p>
          <a:p>
            <a:r>
              <a:rPr lang="en-US" dirty="0"/>
              <a:t>Provides 60% of Salary up to $6,000/mo.</a:t>
            </a:r>
          </a:p>
        </p:txBody>
      </p:sp>
    </p:spTree>
    <p:extLst>
      <p:ext uri="{BB962C8B-B14F-4D97-AF65-F5344CB8AC3E}">
        <p14:creationId xmlns:p14="http://schemas.microsoft.com/office/powerpoint/2010/main" val="37472005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5FF25-BDFC-44CF-BC7E-F3F8E7ECDAA1}"/>
              </a:ext>
            </a:extLst>
          </p:cNvPr>
          <p:cNvSpPr>
            <a:spLocks noGrp="1"/>
          </p:cNvSpPr>
          <p:nvPr>
            <p:ph type="ctrTitle"/>
          </p:nvPr>
        </p:nvSpPr>
        <p:spPr/>
        <p:txBody>
          <a:bodyPr/>
          <a:lstStyle/>
          <a:p>
            <a:r>
              <a:rPr lang="en-US" dirty="0"/>
              <a:t>Wellness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856" y="318588"/>
            <a:ext cx="1644781" cy="1785824"/>
          </a:xfrm>
          <a:prstGeom prst="rect">
            <a:avLst/>
          </a:prstGeom>
        </p:spPr>
      </p:pic>
    </p:spTree>
    <p:extLst>
      <p:ext uri="{BB962C8B-B14F-4D97-AF65-F5344CB8AC3E}">
        <p14:creationId xmlns:p14="http://schemas.microsoft.com/office/powerpoint/2010/main" val="25259846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5A93-89A5-41D6-B325-D2E09577529E}"/>
              </a:ext>
            </a:extLst>
          </p:cNvPr>
          <p:cNvSpPr>
            <a:spLocks noGrp="1"/>
          </p:cNvSpPr>
          <p:nvPr>
            <p:ph type="title"/>
          </p:nvPr>
        </p:nvSpPr>
        <p:spPr/>
        <p:txBody>
          <a:bodyPr/>
          <a:lstStyle/>
          <a:p>
            <a:r>
              <a:rPr lang="en-US" dirty="0"/>
              <a:t>AzMT L.I.V.E.</a:t>
            </a:r>
          </a:p>
        </p:txBody>
      </p:sp>
      <p:sp>
        <p:nvSpPr>
          <p:cNvPr id="5" name="Content Placeholder 4"/>
          <p:cNvSpPr txBox="1">
            <a:spLocks noGrp="1"/>
          </p:cNvSpPr>
          <p:nvPr>
            <p:ph idx="1"/>
          </p:nvPr>
        </p:nvSpPr>
        <p:spPr>
          <a:xfrm>
            <a:off x="680321" y="2336873"/>
            <a:ext cx="7884839" cy="3999043"/>
          </a:xfrm>
          <a:prstGeom prst="rect">
            <a:avLst/>
          </a:prstGeom>
          <a:noFill/>
        </p:spPr>
        <p:txBody>
          <a:bodyPr wrap="square" rtlCol="0">
            <a:spAutoFit/>
          </a:bodyPr>
          <a:lstStyle/>
          <a:p>
            <a:pPr marL="0" indent="0">
              <a:buNone/>
            </a:pPr>
            <a:r>
              <a:rPr lang="en-US" b="1" dirty="0"/>
              <a:t>Early Detection Through Preventive Screenings</a:t>
            </a:r>
          </a:p>
          <a:p>
            <a:endParaRPr lang="en-US" sz="1400" b="1" dirty="0"/>
          </a:p>
          <a:p>
            <a:r>
              <a:rPr lang="en-US" sz="1600" dirty="0"/>
              <a:t>Preventive and early detection screenings are brought onsite to provide members a convenient and timely way to protect their health. Preventive screenings and services brought onsite through the AzMT Wellness Program are covered at 100% for eligible AzMT medical plan members. On-site events include, but not limited to, the following:</a:t>
            </a:r>
          </a:p>
          <a:p>
            <a:pPr marL="227013" indent="-227013">
              <a:buFont typeface="Arial" panose="020B0604020202020204" pitchFamily="34" charset="0"/>
              <a:buChar char="•"/>
            </a:pPr>
            <a:r>
              <a:rPr lang="en-US" sz="1600" dirty="0"/>
              <a:t>Health Risk Assessment</a:t>
            </a:r>
          </a:p>
          <a:p>
            <a:pPr marL="227013" indent="-227013">
              <a:buFont typeface="Arial" panose="020B0604020202020204" pitchFamily="34" charset="0"/>
              <a:buChar char="•"/>
            </a:pPr>
            <a:r>
              <a:rPr lang="en-US" sz="1600" dirty="0"/>
              <a:t>Skin Cancer Screenings</a:t>
            </a:r>
          </a:p>
          <a:p>
            <a:pPr marL="227013" indent="-227013">
              <a:buFont typeface="Arial" panose="020B0604020202020204" pitchFamily="34" charset="0"/>
              <a:buChar char="•"/>
            </a:pPr>
            <a:r>
              <a:rPr lang="en-US" sz="1600" dirty="0"/>
              <a:t>Cardiac and Organ Screenings</a:t>
            </a:r>
          </a:p>
          <a:p>
            <a:pPr marL="227013" indent="-227013">
              <a:buFont typeface="Arial" panose="020B0604020202020204" pitchFamily="34" charset="0"/>
              <a:buChar char="•"/>
            </a:pPr>
            <a:r>
              <a:rPr lang="en-US" sz="1600" dirty="0"/>
              <a:t>Mammograms</a:t>
            </a:r>
            <a:endParaRPr lang="en-US" sz="1400" dirty="0"/>
          </a:p>
          <a:p>
            <a:endParaRPr lang="en-US" sz="1400" dirty="0"/>
          </a:p>
          <a:p>
            <a:endParaRPr lang="en-US" sz="1200" dirty="0"/>
          </a:p>
        </p:txBody>
      </p:sp>
      <p:sp>
        <p:nvSpPr>
          <p:cNvPr id="8" name="TextBox 7"/>
          <p:cNvSpPr txBox="1"/>
          <p:nvPr/>
        </p:nvSpPr>
        <p:spPr>
          <a:xfrm>
            <a:off x="159390" y="6115574"/>
            <a:ext cx="7642371" cy="553998"/>
          </a:xfrm>
          <a:prstGeom prst="rect">
            <a:avLst/>
          </a:prstGeom>
          <a:noFill/>
        </p:spPr>
        <p:txBody>
          <a:bodyPr wrap="square" rtlCol="0">
            <a:spAutoFit/>
          </a:bodyPr>
          <a:lstStyle/>
          <a:p>
            <a:r>
              <a:rPr lang="en-US" sz="1200" dirty="0"/>
              <a:t>* Preventive screenings and services are subject to change. Watch for emails and flyers with more details. </a:t>
            </a:r>
          </a:p>
          <a:p>
            <a:endParaRPr lang="en-US" dirty="0"/>
          </a:p>
        </p:txBody>
      </p:sp>
    </p:spTree>
    <p:extLst>
      <p:ext uri="{BB962C8B-B14F-4D97-AF65-F5344CB8AC3E}">
        <p14:creationId xmlns:p14="http://schemas.microsoft.com/office/powerpoint/2010/main" val="3359833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5A93-89A5-41D6-B325-D2E09577529E}"/>
              </a:ext>
            </a:extLst>
          </p:cNvPr>
          <p:cNvSpPr>
            <a:spLocks noGrp="1"/>
          </p:cNvSpPr>
          <p:nvPr>
            <p:ph type="title"/>
          </p:nvPr>
        </p:nvSpPr>
        <p:spPr>
          <a:xfrm>
            <a:off x="680321" y="753228"/>
            <a:ext cx="4136123" cy="1080938"/>
          </a:xfrm>
        </p:spPr>
        <p:txBody>
          <a:bodyPr>
            <a:normAutofit/>
          </a:bodyPr>
          <a:lstStyle/>
          <a:p>
            <a:r>
              <a:rPr lang="en-US" sz="2400">
                <a:solidFill>
                  <a:srgbClr val="FFFFFF"/>
                </a:solidFill>
              </a:rPr>
              <a:t>Personify Health</a:t>
            </a:r>
          </a:p>
        </p:txBody>
      </p:sp>
      <p:sp>
        <p:nvSpPr>
          <p:cNvPr id="6" name="Content Placeholder 5"/>
          <p:cNvSpPr txBox="1">
            <a:spLocks noGrp="1"/>
          </p:cNvSpPr>
          <p:nvPr>
            <p:ph idx="1"/>
          </p:nvPr>
        </p:nvSpPr>
        <p:spPr>
          <a:xfrm>
            <a:off x="680321" y="2336873"/>
            <a:ext cx="3656289" cy="3599316"/>
          </a:xfrm>
          <a:prstGeom prst="rect">
            <a:avLst/>
          </a:prstGeom>
        </p:spPr>
        <p:txBody>
          <a:bodyPr rtlCol="0">
            <a:normAutofit/>
          </a:bodyPr>
          <a:lstStyle/>
          <a:p>
            <a:pPr marL="0" indent="0">
              <a:buNone/>
            </a:pPr>
            <a:r>
              <a:rPr lang="en-US" sz="1400" b="1">
                <a:solidFill>
                  <a:srgbClr val="FFFFFF"/>
                </a:solidFill>
              </a:rPr>
              <a:t>Personify Health</a:t>
            </a:r>
            <a:endParaRPr lang="en-US" sz="1400">
              <a:solidFill>
                <a:srgbClr val="FFFFFF"/>
              </a:solidFill>
            </a:endParaRPr>
          </a:p>
          <a:p>
            <a:pPr marL="0" indent="0">
              <a:buNone/>
            </a:pPr>
            <a:r>
              <a:rPr lang="en-US" sz="1400">
                <a:solidFill>
                  <a:srgbClr val="FFFFFF"/>
                </a:solidFill>
              </a:rPr>
              <a:t>Personify Health is a wellness portal designed to help you track your healthy habits, create new ones, learn about health topics that are important to you, and much more! By engaging in the portal, you earn points that can be redeemed for big rewards.</a:t>
            </a:r>
          </a:p>
          <a:p>
            <a:r>
              <a:rPr lang="en-US" sz="1400">
                <a:solidFill>
                  <a:srgbClr val="FFFFFF"/>
                </a:solidFill>
              </a:rPr>
              <a:t> Health Coaching</a:t>
            </a:r>
          </a:p>
          <a:p>
            <a:pPr marL="285750" indent="-285750">
              <a:spcBef>
                <a:spcPts val="0"/>
              </a:spcBef>
              <a:buFont typeface="Arial" panose="020B0604020202020204" pitchFamily="34" charset="0"/>
              <a:buChar char="•"/>
            </a:pPr>
            <a:r>
              <a:rPr lang="en-US" sz="1400">
                <a:solidFill>
                  <a:srgbClr val="FFFFFF"/>
                </a:solidFill>
              </a:rPr>
              <a:t>Healthy Habit Tracking</a:t>
            </a:r>
          </a:p>
          <a:p>
            <a:pPr marL="285750" indent="-285750">
              <a:spcBef>
                <a:spcPts val="0"/>
              </a:spcBef>
              <a:buFont typeface="Arial" panose="020B0604020202020204" pitchFamily="34" charset="0"/>
              <a:buChar char="•"/>
            </a:pPr>
            <a:r>
              <a:rPr lang="en-US" sz="1400">
                <a:solidFill>
                  <a:srgbClr val="FFFFFF"/>
                </a:solidFill>
              </a:rPr>
              <a:t>Daily Cards</a:t>
            </a:r>
          </a:p>
          <a:p>
            <a:pPr marL="285750" indent="-285750">
              <a:spcBef>
                <a:spcPts val="0"/>
              </a:spcBef>
              <a:buFont typeface="Arial" panose="020B0604020202020204" pitchFamily="34" charset="0"/>
              <a:buChar char="•"/>
            </a:pPr>
            <a:r>
              <a:rPr lang="en-US" sz="1400">
                <a:solidFill>
                  <a:srgbClr val="FFFFFF"/>
                </a:solidFill>
              </a:rPr>
              <a:t>Health Guides</a:t>
            </a:r>
          </a:p>
          <a:p>
            <a:pPr marL="285750" indent="-285750">
              <a:spcBef>
                <a:spcPts val="0"/>
              </a:spcBef>
              <a:buFont typeface="Arial" panose="020B0604020202020204" pitchFamily="34" charset="0"/>
              <a:buChar char="•"/>
            </a:pPr>
            <a:r>
              <a:rPr lang="en-US" sz="1400">
                <a:solidFill>
                  <a:srgbClr val="FFFFFF"/>
                </a:solidFill>
              </a:rPr>
              <a:t>Health Journeys</a:t>
            </a:r>
          </a:p>
          <a:p>
            <a:pPr marL="285750" indent="-285750">
              <a:spcBef>
                <a:spcPts val="0"/>
              </a:spcBef>
              <a:buFont typeface="Arial" panose="020B0604020202020204" pitchFamily="34" charset="0"/>
              <a:buChar char="•"/>
            </a:pPr>
            <a:r>
              <a:rPr lang="en-US" sz="1400">
                <a:solidFill>
                  <a:srgbClr val="FFFFFF"/>
                </a:solidFill>
              </a:rPr>
              <a:t>Personal challenges</a:t>
            </a:r>
          </a:p>
          <a:p>
            <a:pPr marL="285750" indent="-285750">
              <a:spcBef>
                <a:spcPts val="0"/>
              </a:spcBef>
              <a:buFont typeface="Arial" panose="020B0604020202020204" pitchFamily="34" charset="0"/>
              <a:buChar char="•"/>
            </a:pPr>
            <a:r>
              <a:rPr lang="en-US" sz="1400">
                <a:solidFill>
                  <a:srgbClr val="FFFFFF"/>
                </a:solidFill>
              </a:rPr>
              <a:t>Team Challenges</a:t>
            </a:r>
          </a:p>
          <a:p>
            <a:pPr marL="285750" indent="-285750">
              <a:spcBef>
                <a:spcPts val="0"/>
              </a:spcBef>
              <a:buFont typeface="Arial" panose="020B0604020202020204" pitchFamily="34" charset="0"/>
              <a:buChar char="•"/>
            </a:pPr>
            <a:r>
              <a:rPr lang="en-US" sz="1400">
                <a:solidFill>
                  <a:srgbClr val="FFFFFF"/>
                </a:solidFill>
              </a:rPr>
              <a:t>REWARDS!</a:t>
            </a:r>
          </a:p>
          <a:p>
            <a:endParaRPr lang="en-US" sz="1400">
              <a:solidFill>
                <a:srgbClr val="FFFFFF"/>
              </a:solidFill>
            </a:endParaRPr>
          </a:p>
          <a:p>
            <a:endParaRPr lang="en-US" sz="1400">
              <a:solidFill>
                <a:srgbClr val="FFFFFF"/>
              </a:solidFill>
            </a:endParaRPr>
          </a:p>
        </p:txBody>
      </p:sp>
      <p:pic>
        <p:nvPicPr>
          <p:cNvPr id="4" name="Picture 3">
            <a:extLst>
              <a:ext uri="{FF2B5EF4-FFF2-40B4-BE49-F238E27FC236}">
                <a16:creationId xmlns:a16="http://schemas.microsoft.com/office/drawing/2014/main" id="{55EABA16-05A9-4B76-2BFD-C4DEB53EF914}"/>
              </a:ext>
            </a:extLst>
          </p:cNvPr>
          <p:cNvPicPr>
            <a:picLocks noChangeAspect="1"/>
          </p:cNvPicPr>
          <p:nvPr/>
        </p:nvPicPr>
        <p:blipFill>
          <a:blip r:embed="rId2"/>
          <a:stretch>
            <a:fillRect/>
          </a:stretch>
        </p:blipFill>
        <p:spPr>
          <a:xfrm>
            <a:off x="5593084" y="1117603"/>
            <a:ext cx="5752611" cy="4717139"/>
          </a:xfrm>
          <a:prstGeom prst="rect">
            <a:avLst/>
          </a:prstGeom>
          <a:ln>
            <a:noFill/>
          </a:ln>
          <a:effectLst/>
        </p:spPr>
      </p:pic>
    </p:spTree>
    <p:extLst>
      <p:ext uri="{BB962C8B-B14F-4D97-AF65-F5344CB8AC3E}">
        <p14:creationId xmlns:p14="http://schemas.microsoft.com/office/powerpoint/2010/main" val="16294260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Physical Therapy</a:t>
            </a:r>
          </a:p>
        </p:txBody>
      </p:sp>
      <p:sp>
        <p:nvSpPr>
          <p:cNvPr id="4" name="Content Placeholder 8"/>
          <p:cNvSpPr txBox="1">
            <a:spLocks noGrp="1"/>
          </p:cNvSpPr>
          <p:nvPr>
            <p:ph idx="1"/>
          </p:nvPr>
        </p:nvSpPr>
        <p:spPr>
          <a:xfrm>
            <a:off x="680321" y="2253464"/>
            <a:ext cx="4371109" cy="2139047"/>
          </a:xfrm>
          <a:prstGeom prst="rect">
            <a:avLst/>
          </a:prstGeom>
          <a:noFill/>
        </p:spPr>
        <p:txBody>
          <a:bodyPr wrap="square" rtlCol="0">
            <a:spAutoFit/>
          </a:bodyPr>
          <a:lstStyle/>
          <a:p>
            <a:pPr marL="0" indent="0">
              <a:buNone/>
            </a:pPr>
            <a:r>
              <a:rPr lang="en-US" sz="1800" b="1" dirty="0"/>
              <a:t>Sword Health</a:t>
            </a:r>
          </a:p>
          <a:p>
            <a:pPr marL="0" indent="0">
              <a:buNone/>
            </a:pPr>
            <a:endParaRPr lang="en-US" sz="1800" b="1" dirty="0"/>
          </a:p>
          <a:p>
            <a:pPr marL="0" indent="0">
              <a:buNone/>
            </a:pPr>
            <a:r>
              <a:rPr lang="en-US" sz="1400" b="1" dirty="0"/>
              <a:t>Digital Physical Therapy</a:t>
            </a:r>
            <a:endParaRPr lang="en-US" sz="1400" dirty="0"/>
          </a:p>
          <a:p>
            <a:pPr marL="0" indent="0">
              <a:buNone/>
            </a:pPr>
            <a:r>
              <a:rPr lang="en-US" sz="1400" dirty="0"/>
              <a:t>Movement is medicine. Sword uses sensor technology to deliver a physical therapy program that can be done anywhere, anytime. All the movement data is then shared with your paired physical therapist, who adapts the program based on actual performance.</a:t>
            </a:r>
          </a:p>
        </p:txBody>
      </p:sp>
      <p:sp>
        <p:nvSpPr>
          <p:cNvPr id="5" name="Content Placeholder 8"/>
          <p:cNvSpPr txBox="1">
            <a:spLocks/>
          </p:cNvSpPr>
          <p:nvPr/>
        </p:nvSpPr>
        <p:spPr>
          <a:xfrm>
            <a:off x="680320" y="4850434"/>
            <a:ext cx="4371109" cy="1577868"/>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t>Bloom</a:t>
            </a:r>
            <a:endParaRPr lang="en-US" sz="1400" dirty="0"/>
          </a:p>
          <a:p>
            <a:pPr marL="0" indent="0">
              <a:buFont typeface="Arial" panose="020B0604020202020204" pitchFamily="34" charset="0"/>
              <a:buNone/>
            </a:pPr>
            <a:r>
              <a:rPr lang="en-US" sz="1400" dirty="0"/>
              <a:t>Bloom is a new, digital pelvic-therapy solution that can help women who have suffered from urinary leaking, bowel disorders, pelvic pain, and more. Bloom can be for women in all stages of life including pregnancy, postpartum, menopause and </a:t>
            </a:r>
            <a:r>
              <a:rPr lang="en-US" sz="1400"/>
              <a:t>postmenopause.</a:t>
            </a:r>
            <a:endParaRPr lang="en-US" sz="1400" dirty="0"/>
          </a:p>
        </p:txBody>
      </p:sp>
      <p:pic>
        <p:nvPicPr>
          <p:cNvPr id="6" name="Picture 5"/>
          <p:cNvPicPr>
            <a:picLocks noChangeAspect="1"/>
          </p:cNvPicPr>
          <p:nvPr/>
        </p:nvPicPr>
        <p:blipFill>
          <a:blip r:embed="rId2"/>
          <a:stretch>
            <a:fillRect/>
          </a:stretch>
        </p:blipFill>
        <p:spPr>
          <a:xfrm>
            <a:off x="6870584" y="2253464"/>
            <a:ext cx="4924337" cy="4391623"/>
          </a:xfrm>
          <a:prstGeom prst="rect">
            <a:avLst/>
          </a:prstGeom>
        </p:spPr>
      </p:pic>
    </p:spTree>
    <p:extLst>
      <p:ext uri="{BB962C8B-B14F-4D97-AF65-F5344CB8AC3E}">
        <p14:creationId xmlns:p14="http://schemas.microsoft.com/office/powerpoint/2010/main" val="1313907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A3F61-7F13-44F9-AEA3-434D6B7853B3}"/>
              </a:ext>
            </a:extLst>
          </p:cNvPr>
          <p:cNvSpPr>
            <a:spLocks noGrp="1"/>
          </p:cNvSpPr>
          <p:nvPr>
            <p:ph type="title"/>
          </p:nvPr>
        </p:nvSpPr>
        <p:spPr/>
        <p:txBody>
          <a:bodyPr/>
          <a:lstStyle/>
          <a:p>
            <a:r>
              <a:rPr lang="en-US" dirty="0"/>
              <a:t>Quick Plan Review (continued)</a:t>
            </a:r>
          </a:p>
        </p:txBody>
      </p:sp>
      <p:sp>
        <p:nvSpPr>
          <p:cNvPr id="3" name="Content Placeholder 2">
            <a:extLst>
              <a:ext uri="{FF2B5EF4-FFF2-40B4-BE49-F238E27FC236}">
                <a16:creationId xmlns:a16="http://schemas.microsoft.com/office/drawing/2014/main" id="{9DD1C382-B40C-4E97-812F-020E06F3E79E}"/>
              </a:ext>
            </a:extLst>
          </p:cNvPr>
          <p:cNvSpPr>
            <a:spLocks noGrp="1"/>
          </p:cNvSpPr>
          <p:nvPr>
            <p:ph idx="1"/>
          </p:nvPr>
        </p:nvSpPr>
        <p:spPr/>
        <p:txBody>
          <a:bodyPr>
            <a:normAutofit/>
          </a:bodyPr>
          <a:lstStyle/>
          <a:p>
            <a:r>
              <a:rPr lang="en-US" dirty="0"/>
              <a:t>Preferred Provider Option (PPO)</a:t>
            </a:r>
          </a:p>
          <a:p>
            <a:pPr lvl="1"/>
            <a:r>
              <a:rPr lang="en-US" dirty="0"/>
              <a:t>$750/$1,500 Deductible (In-Network)</a:t>
            </a:r>
          </a:p>
          <a:p>
            <a:pPr lvl="1"/>
            <a:r>
              <a:rPr lang="en-US" dirty="0"/>
              <a:t>$3,500/$7,000 Maximum Out-of-Pocket (In-Network)</a:t>
            </a:r>
          </a:p>
          <a:p>
            <a:pPr lvl="2"/>
            <a:r>
              <a:rPr lang="en-US" dirty="0"/>
              <a:t>Excludes Prescriptions – Separate Maximum of $3,600/$7,200</a:t>
            </a:r>
          </a:p>
          <a:p>
            <a:pPr lvl="1"/>
            <a:r>
              <a:rPr lang="en-US" dirty="0"/>
              <a:t>Office Visit Co-Pays</a:t>
            </a:r>
          </a:p>
          <a:p>
            <a:pPr lvl="2"/>
            <a:r>
              <a:rPr lang="en-US" dirty="0"/>
              <a:t>$25 Primary Care Providers</a:t>
            </a:r>
          </a:p>
          <a:p>
            <a:pPr lvl="2"/>
            <a:r>
              <a:rPr lang="en-US" dirty="0"/>
              <a:t>$45 Specialist</a:t>
            </a:r>
          </a:p>
          <a:p>
            <a:pPr lvl="1"/>
            <a:r>
              <a:rPr lang="en-US" dirty="0"/>
              <a:t>Coinsurance</a:t>
            </a:r>
          </a:p>
          <a:p>
            <a:pPr lvl="2"/>
            <a:r>
              <a:rPr lang="en-US" dirty="0"/>
              <a:t>20%</a:t>
            </a:r>
          </a:p>
          <a:p>
            <a:pPr lvl="1"/>
            <a:r>
              <a:rPr lang="en-US" dirty="0"/>
              <a:t>Preventive Care Provided With No Member Cost Share</a:t>
            </a:r>
          </a:p>
        </p:txBody>
      </p:sp>
    </p:spTree>
    <p:extLst>
      <p:ext uri="{BB962C8B-B14F-4D97-AF65-F5344CB8AC3E}">
        <p14:creationId xmlns:p14="http://schemas.microsoft.com/office/powerpoint/2010/main" val="15162215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a:normAutofit/>
          </a:bodyPr>
          <a:lstStyle/>
          <a:p>
            <a:r>
              <a:rPr lang="en-US" dirty="0"/>
              <a:t>Stay Informed</a:t>
            </a:r>
          </a:p>
        </p:txBody>
      </p:sp>
      <p:sp>
        <p:nvSpPr>
          <p:cNvPr id="9" name="TextBox 8"/>
          <p:cNvSpPr txBox="1"/>
          <p:nvPr/>
        </p:nvSpPr>
        <p:spPr>
          <a:xfrm>
            <a:off x="680321" y="2380090"/>
            <a:ext cx="4667250" cy="2246769"/>
          </a:xfrm>
          <a:prstGeom prst="rect">
            <a:avLst/>
          </a:prstGeom>
          <a:noFill/>
        </p:spPr>
        <p:txBody>
          <a:bodyPr wrap="square" rtlCol="0">
            <a:spAutoFit/>
          </a:bodyPr>
          <a:lstStyle/>
          <a:p>
            <a:r>
              <a:rPr lang="en-US" b="1" dirty="0"/>
              <a:t>Monthly Wellness Newsletter</a:t>
            </a:r>
          </a:p>
          <a:p>
            <a:endParaRPr lang="en-US" sz="1400" dirty="0"/>
          </a:p>
          <a:p>
            <a:r>
              <a:rPr lang="en-US" sz="1400" dirty="0"/>
              <a:t>Each month AzMT offers a free digital wellness newsletter that includes health information and upcoming events in the L.I.V.E. wellness program. </a:t>
            </a:r>
          </a:p>
          <a:p>
            <a:endParaRPr lang="en-US" sz="1400" dirty="0"/>
          </a:p>
          <a:p>
            <a:r>
              <a:rPr lang="en-US" sz="1400" dirty="0"/>
              <a:t>Opt-in to the newsletter by scanning the QR code. </a:t>
            </a:r>
          </a:p>
          <a:p>
            <a:r>
              <a:rPr lang="en-US" sz="1400" dirty="0"/>
              <a:t>Members can sign up with the email of their choice. </a:t>
            </a:r>
          </a:p>
          <a:p>
            <a:endParaRPr lang="en-US" sz="1200" dirty="0"/>
          </a:p>
          <a:p>
            <a:endParaRPr lang="en-US" sz="1200" dirty="0"/>
          </a:p>
        </p:txBody>
      </p:sp>
      <p:pic>
        <p:nvPicPr>
          <p:cNvPr id="10" name="Picture 9"/>
          <p:cNvPicPr>
            <a:picLocks noChangeAspect="1"/>
          </p:cNvPicPr>
          <p:nvPr/>
        </p:nvPicPr>
        <p:blipFill>
          <a:blip r:embed="rId2"/>
          <a:stretch>
            <a:fillRect/>
          </a:stretch>
        </p:blipFill>
        <p:spPr>
          <a:xfrm>
            <a:off x="757219" y="4267781"/>
            <a:ext cx="1533739" cy="1810003"/>
          </a:xfrm>
          <a:prstGeom prst="rect">
            <a:avLst/>
          </a:prstGeom>
        </p:spPr>
      </p:pic>
      <p:pic>
        <p:nvPicPr>
          <p:cNvPr id="11" name="Picture 10"/>
          <p:cNvPicPr>
            <a:picLocks noChangeAspect="1"/>
          </p:cNvPicPr>
          <p:nvPr/>
        </p:nvPicPr>
        <p:blipFill>
          <a:blip r:embed="rId3"/>
          <a:stretch>
            <a:fillRect/>
          </a:stretch>
        </p:blipFill>
        <p:spPr>
          <a:xfrm>
            <a:off x="3013946" y="4626859"/>
            <a:ext cx="1100612" cy="1121509"/>
          </a:xfrm>
          <a:prstGeom prst="rect">
            <a:avLst/>
          </a:prstGeom>
        </p:spPr>
      </p:pic>
      <p:sp>
        <p:nvSpPr>
          <p:cNvPr id="12" name="TextBox 11"/>
          <p:cNvSpPr txBox="1"/>
          <p:nvPr/>
        </p:nvSpPr>
        <p:spPr>
          <a:xfrm>
            <a:off x="6897191" y="2455590"/>
            <a:ext cx="3700136" cy="1785104"/>
          </a:xfrm>
          <a:prstGeom prst="rect">
            <a:avLst/>
          </a:prstGeom>
          <a:noFill/>
        </p:spPr>
        <p:txBody>
          <a:bodyPr wrap="square" rtlCol="0">
            <a:spAutoFit/>
          </a:bodyPr>
          <a:lstStyle>
            <a:defPPr>
              <a:defRPr lang="en-US"/>
            </a:defPPr>
            <a:lvl1pPr>
              <a:defRPr b="1"/>
            </a:lvl1pPr>
          </a:lstStyle>
          <a:p>
            <a:r>
              <a:rPr lang="en-US" dirty="0"/>
              <a:t>Text Message Notifications</a:t>
            </a:r>
          </a:p>
          <a:p>
            <a:endParaRPr lang="en-US" dirty="0"/>
          </a:p>
          <a:p>
            <a:r>
              <a:rPr lang="en-US" sz="1400" b="0" dirty="0"/>
              <a:t>Text messages are sent out as reminders for upcoming on-site screenings and services. Text </a:t>
            </a:r>
            <a:r>
              <a:rPr lang="en-US" sz="1400" b="0" dirty="0" err="1"/>
              <a:t>AzMTwellness</a:t>
            </a:r>
            <a:r>
              <a:rPr lang="en-US" sz="1400" b="0" dirty="0"/>
              <a:t> to 844-539-1233 to opt in! </a:t>
            </a:r>
          </a:p>
          <a:p>
            <a:endParaRPr lang="en-US" dirty="0"/>
          </a:p>
        </p:txBody>
      </p:sp>
      <p:grpSp>
        <p:nvGrpSpPr>
          <p:cNvPr id="13" name="Group 12">
            <a:extLst>
              <a:ext uri="{FF2B5EF4-FFF2-40B4-BE49-F238E27FC236}">
                <a16:creationId xmlns:a16="http://schemas.microsoft.com/office/drawing/2014/main" id="{EA6F84E4-1C6C-4AB4-BABB-B3BCB66D01B1}"/>
              </a:ext>
            </a:extLst>
          </p:cNvPr>
          <p:cNvGrpSpPr/>
          <p:nvPr/>
        </p:nvGrpSpPr>
        <p:grpSpPr>
          <a:xfrm rot="1110815">
            <a:off x="9882550" y="2778892"/>
            <a:ext cx="2412739" cy="2492717"/>
            <a:chOff x="5742607" y="2336800"/>
            <a:chExt cx="3463261" cy="3598863"/>
          </a:xfrm>
        </p:grpSpPr>
        <p:pic>
          <p:nvPicPr>
            <p:cNvPr id="14" name="Picture 13" descr="Graphical user interface, application, chat or text message&#10;&#10;Description automatically generated">
              <a:extLst>
                <a:ext uri="{FF2B5EF4-FFF2-40B4-BE49-F238E27FC236}">
                  <a16:creationId xmlns:a16="http://schemas.microsoft.com/office/drawing/2014/main" id="{D9EC923F-A518-40CB-9556-1224458CB0F0}"/>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768" r="-2" b="-2"/>
            <a:stretch/>
          </p:blipFill>
          <p:spPr>
            <a:xfrm>
              <a:off x="5742607" y="2336800"/>
              <a:ext cx="3463261" cy="3598863"/>
            </a:xfrm>
            <a:prstGeom prst="rect">
              <a:avLst/>
            </a:prstGeom>
            <a:ln>
              <a:noFill/>
            </a:ln>
            <a:effectLst>
              <a:outerShdw blurRad="76200" dist="63500" dir="5040000" algn="tl" rotWithShape="0">
                <a:srgbClr val="000000">
                  <a:alpha val="41000"/>
                </a:srgbClr>
              </a:outerShdw>
            </a:effectLst>
          </p:spPr>
        </p:pic>
        <p:pic>
          <p:nvPicPr>
            <p:cNvPr id="15" name="Picture 14" descr="Graphical user interface, application, chat or text message&#10;&#10;Description automatically generated">
              <a:extLst>
                <a:ext uri="{FF2B5EF4-FFF2-40B4-BE49-F238E27FC236}">
                  <a16:creationId xmlns:a16="http://schemas.microsoft.com/office/drawing/2014/main" id="{BDB58B50-9B76-4F9C-B48D-9A25A4E6FF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762" t="32553" r="15199" b="43335"/>
            <a:stretch/>
          </p:blipFill>
          <p:spPr>
            <a:xfrm>
              <a:off x="6858000" y="3508310"/>
              <a:ext cx="1800808" cy="867748"/>
            </a:xfrm>
            <a:prstGeom prst="rect">
              <a:avLst/>
            </a:prstGeom>
            <a:ln>
              <a:noFill/>
            </a:ln>
            <a:effectLst>
              <a:outerShdw blurRad="76200" dist="63500" dir="5040000" algn="tl" rotWithShape="0">
                <a:srgbClr val="000000">
                  <a:alpha val="41000"/>
                </a:srgbClr>
              </a:outerShdw>
            </a:effectLst>
          </p:spPr>
        </p:pic>
      </p:grpSp>
    </p:spTree>
    <p:extLst>
      <p:ext uri="{BB962C8B-B14F-4D97-AF65-F5344CB8AC3E}">
        <p14:creationId xmlns:p14="http://schemas.microsoft.com/office/powerpoint/2010/main" val="20261321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06945-EEF6-3991-1F20-5B38277E03FC}"/>
              </a:ext>
            </a:extLst>
          </p:cNvPr>
          <p:cNvSpPr>
            <a:spLocks noGrp="1"/>
          </p:cNvSpPr>
          <p:nvPr>
            <p:ph type="title"/>
          </p:nvPr>
        </p:nvSpPr>
        <p:spPr/>
        <p:txBody>
          <a:bodyPr/>
          <a:lstStyle/>
          <a:p>
            <a:r>
              <a:rPr lang="en-US" dirty="0"/>
              <a:t>GALLAGHER MARKETPLACE</a:t>
            </a:r>
          </a:p>
        </p:txBody>
      </p:sp>
      <p:sp>
        <p:nvSpPr>
          <p:cNvPr id="3" name="Content Placeholder 2">
            <a:extLst>
              <a:ext uri="{FF2B5EF4-FFF2-40B4-BE49-F238E27FC236}">
                <a16:creationId xmlns:a16="http://schemas.microsoft.com/office/drawing/2014/main" id="{1CEE91B4-8FC8-A343-D7AF-D087701F40DF}"/>
              </a:ext>
            </a:extLst>
          </p:cNvPr>
          <p:cNvSpPr>
            <a:spLocks noGrp="1"/>
          </p:cNvSpPr>
          <p:nvPr>
            <p:ph idx="1"/>
          </p:nvPr>
        </p:nvSpPr>
        <p:spPr>
          <a:xfrm>
            <a:off x="680321" y="2336873"/>
            <a:ext cx="9613861" cy="4259236"/>
          </a:xfrm>
        </p:spPr>
        <p:txBody>
          <a:bodyPr/>
          <a:lstStyle/>
          <a:p>
            <a:r>
              <a:rPr lang="en-US" dirty="0"/>
              <a:t>Discounted Benefits</a:t>
            </a:r>
          </a:p>
          <a:p>
            <a:pPr lvl="1"/>
            <a:r>
              <a:rPr lang="en-US" dirty="0"/>
              <a:t>Home and Auto Insurance</a:t>
            </a:r>
          </a:p>
          <a:p>
            <a:pPr lvl="1"/>
            <a:r>
              <a:rPr lang="en-US" dirty="0"/>
              <a:t>Boat, RV or Renters Insurance</a:t>
            </a:r>
          </a:p>
          <a:p>
            <a:pPr lvl="1"/>
            <a:r>
              <a:rPr lang="en-US" dirty="0"/>
              <a:t>Pet Insurance</a:t>
            </a:r>
          </a:p>
          <a:p>
            <a:pPr lvl="1"/>
            <a:r>
              <a:rPr lang="en-US" dirty="0"/>
              <a:t>And more…</a:t>
            </a:r>
          </a:p>
          <a:p>
            <a:r>
              <a:rPr lang="en-US" dirty="0"/>
              <a:t>Enroll Anytime</a:t>
            </a:r>
          </a:p>
          <a:p>
            <a:r>
              <a:rPr lang="en-US" dirty="0"/>
              <a:t>Simple Enrollment Process with Payment Options</a:t>
            </a:r>
          </a:p>
          <a:p>
            <a:r>
              <a:rPr lang="en-US" dirty="0"/>
              <a:t>Easily Compare Rates from Multiple Carriers</a:t>
            </a:r>
          </a:p>
          <a:p>
            <a:pPr marL="0" indent="0">
              <a:buNone/>
            </a:pPr>
            <a:endParaRPr lang="en-US" dirty="0"/>
          </a:p>
          <a:p>
            <a:endParaRPr lang="en-US" dirty="0"/>
          </a:p>
          <a:p>
            <a:pPr lvl="1"/>
            <a:endParaRPr lang="en-US" dirty="0"/>
          </a:p>
        </p:txBody>
      </p:sp>
    </p:spTree>
    <p:extLst>
      <p:ext uri="{BB962C8B-B14F-4D97-AF65-F5344CB8AC3E}">
        <p14:creationId xmlns:p14="http://schemas.microsoft.com/office/powerpoint/2010/main" val="17314070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73FE8-1193-CE1A-CBB7-2B7C2AE101B9}"/>
              </a:ext>
            </a:extLst>
          </p:cNvPr>
          <p:cNvSpPr>
            <a:spLocks noGrp="1"/>
          </p:cNvSpPr>
          <p:nvPr>
            <p:ph type="title"/>
          </p:nvPr>
        </p:nvSpPr>
        <p:spPr/>
        <p:txBody>
          <a:bodyPr/>
          <a:lstStyle/>
          <a:p>
            <a:r>
              <a:rPr lang="en-US" dirty="0"/>
              <a:t>GALLAGHER MARKETPLACE</a:t>
            </a:r>
          </a:p>
        </p:txBody>
      </p:sp>
      <p:sp>
        <p:nvSpPr>
          <p:cNvPr id="4" name="TextBox 3">
            <a:extLst>
              <a:ext uri="{FF2B5EF4-FFF2-40B4-BE49-F238E27FC236}">
                <a16:creationId xmlns:a16="http://schemas.microsoft.com/office/drawing/2014/main" id="{8491D08B-3209-E80E-4BB0-A843C161823D}"/>
              </a:ext>
            </a:extLst>
          </p:cNvPr>
          <p:cNvSpPr txBox="1"/>
          <p:nvPr/>
        </p:nvSpPr>
        <p:spPr>
          <a:xfrm>
            <a:off x="173821" y="6378606"/>
            <a:ext cx="7294418" cy="369332"/>
          </a:xfrm>
          <a:prstGeom prst="rect">
            <a:avLst/>
          </a:prstGeom>
          <a:noFill/>
        </p:spPr>
        <p:txBody>
          <a:bodyPr wrap="square" rtlCol="0">
            <a:spAutoFit/>
          </a:bodyPr>
          <a:lstStyle/>
          <a:p>
            <a:r>
              <a:rPr lang="en-US" dirty="0"/>
              <a:t>When prompted to enter your employer’s name, please use AzMT.</a:t>
            </a:r>
          </a:p>
        </p:txBody>
      </p:sp>
      <p:pic>
        <p:nvPicPr>
          <p:cNvPr id="2051" name="Picture 3">
            <a:extLst>
              <a:ext uri="{FF2B5EF4-FFF2-40B4-BE49-F238E27FC236}">
                <a16:creationId xmlns:a16="http://schemas.microsoft.com/office/drawing/2014/main" id="{065BA05F-B40C-7DBD-9727-13978A9A49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369" y="2280371"/>
            <a:ext cx="9071262" cy="287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3349466-3F58-B651-BBED-53B133D2C97C}"/>
              </a:ext>
            </a:extLst>
          </p:cNvPr>
          <p:cNvSpPr txBox="1"/>
          <p:nvPr/>
        </p:nvSpPr>
        <p:spPr>
          <a:xfrm>
            <a:off x="3411119" y="5177236"/>
            <a:ext cx="6094268" cy="951030"/>
          </a:xfrm>
          <a:prstGeom prst="rect">
            <a:avLst/>
          </a:prstGeom>
          <a:noFill/>
        </p:spPr>
        <p:txBody>
          <a:bodyPr wrap="square">
            <a:spAutoFit/>
          </a:bodyPr>
          <a:lstStyle/>
          <a:p>
            <a:pPr marL="0" marR="0" algn="ctr">
              <a:lnSpc>
                <a:spcPct val="105000"/>
              </a:lnSpc>
            </a:pPr>
            <a:r>
              <a:rPr lang="en-US" sz="1800" b="1" dirty="0">
                <a:effectLst/>
                <a:latin typeface="Calibri" panose="020F0502020204030204" pitchFamily="34" charset="0"/>
                <a:ea typeface="Aptos" panose="020B0004020202020204" pitchFamily="34" charset="0"/>
                <a:cs typeface="Aptos" panose="020B0004020202020204" pitchFamily="34" charset="0"/>
              </a:rPr>
              <a:t>All programs are portable so you can keep the coverage no matter where life takes you</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algn="ctr"/>
            <a:r>
              <a:rPr lang="en-US" sz="1800" dirty="0">
                <a:effectLst/>
                <a:latin typeface="Calibri" panose="020F0502020204030204" pitchFamily="34" charset="0"/>
                <a:ea typeface="Aptos" panose="020B0004020202020204" pitchFamily="34" charset="0"/>
              </a:rPr>
              <a:t>Visit </a:t>
            </a:r>
            <a:r>
              <a:rPr lang="en-US" sz="1800" u="sng" dirty="0">
                <a:effectLst/>
                <a:latin typeface="Calibri" panose="020F0502020204030204" pitchFamily="34" charset="0"/>
                <a:ea typeface="Aptos" panose="020B0004020202020204" pitchFamily="34" charset="0"/>
                <a:hlinkClick r:id="rId3">
                  <a:extLst>
                    <a:ext uri="{A12FA001-AC4F-418D-AE19-62706E023703}">
                      <ahyp:hlinkClr xmlns:ahyp="http://schemas.microsoft.com/office/drawing/2018/hyperlinkcolor" val="tx"/>
                    </a:ext>
                  </a:extLst>
                </a:hlinkClick>
              </a:rPr>
              <a:t>Gallagher Marketplace </a:t>
            </a:r>
            <a:r>
              <a:rPr lang="en-US" sz="1800" dirty="0">
                <a:effectLst/>
                <a:latin typeface="Calibri" panose="020F0502020204030204" pitchFamily="34" charset="0"/>
                <a:ea typeface="Aptos" panose="020B0004020202020204" pitchFamily="34" charset="0"/>
              </a:rPr>
              <a:t> to get started.</a:t>
            </a:r>
            <a:endParaRPr lang="en-US" dirty="0"/>
          </a:p>
        </p:txBody>
      </p:sp>
    </p:spTree>
    <p:extLst>
      <p:ext uri="{BB962C8B-B14F-4D97-AF65-F5344CB8AC3E}">
        <p14:creationId xmlns:p14="http://schemas.microsoft.com/office/powerpoint/2010/main" val="17164355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Next</a:t>
            </a:r>
          </a:p>
        </p:txBody>
      </p:sp>
      <p:sp>
        <p:nvSpPr>
          <p:cNvPr id="3" name="Content Placeholder 2"/>
          <p:cNvSpPr>
            <a:spLocks noGrp="1"/>
          </p:cNvSpPr>
          <p:nvPr>
            <p:ph idx="1"/>
          </p:nvPr>
        </p:nvSpPr>
        <p:spPr/>
        <p:txBody>
          <a:bodyPr>
            <a:normAutofit lnSpcReduction="10000"/>
          </a:bodyPr>
          <a:lstStyle/>
          <a:p>
            <a:r>
              <a:rPr lang="en-US" dirty="0"/>
              <a:t>No Action Required UNLESS…</a:t>
            </a:r>
          </a:p>
          <a:p>
            <a:pPr lvl="1"/>
            <a:r>
              <a:rPr lang="en-US" dirty="0"/>
              <a:t>You wish to make changes to current elections</a:t>
            </a:r>
          </a:p>
          <a:p>
            <a:pPr lvl="1"/>
            <a:r>
              <a:rPr lang="en-US" dirty="0"/>
              <a:t>You wish to enroll in the FSA</a:t>
            </a:r>
          </a:p>
          <a:p>
            <a:pPr lvl="2"/>
            <a:r>
              <a:rPr lang="en-US" dirty="0"/>
              <a:t>IF YOU HAVE AN EXISTING FSA AND WANT TO CONTINUE, YOU ARE REQUIRED TO RE-ENROLL ONLINE!</a:t>
            </a:r>
          </a:p>
          <a:p>
            <a:r>
              <a:rPr lang="en-US" dirty="0"/>
              <a:t>Summary Plan Documents (SPDs) will be mailed</a:t>
            </a:r>
          </a:p>
          <a:p>
            <a:r>
              <a:rPr lang="en-US" dirty="0"/>
              <a:t>New ID Cards for All Members</a:t>
            </a:r>
          </a:p>
          <a:p>
            <a:pPr marL="0" indent="0">
              <a:buNone/>
            </a:pPr>
            <a:endParaRPr lang="en-US" dirty="0"/>
          </a:p>
          <a:p>
            <a:pPr marL="0" indent="0" algn="ctr">
              <a:buNone/>
            </a:pPr>
            <a:r>
              <a:rPr lang="en-US" b="1" dirty="0"/>
              <a:t>ALL CHANGES NEED TO BE COMPLETED THROUGH PAYCHEXFLEX.COM BY 6:00PM ON MAY 04, 2025</a:t>
            </a:r>
          </a:p>
        </p:txBody>
      </p:sp>
    </p:spTree>
    <p:extLst>
      <p:ext uri="{BB962C8B-B14F-4D97-AF65-F5344CB8AC3E}">
        <p14:creationId xmlns:p14="http://schemas.microsoft.com/office/powerpoint/2010/main" val="11222434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4" name="Content Placeholder 3"/>
          <p:cNvPicPr>
            <a:picLocks noGrp="1" noChangeAspect="1"/>
          </p:cNvPicPr>
          <p:nvPr>
            <p:ph idx="1"/>
          </p:nvPr>
        </p:nvPicPr>
        <p:blipFill>
          <a:blip r:embed="rId2"/>
          <a:stretch>
            <a:fillRect/>
          </a:stretch>
        </p:blipFill>
        <p:spPr>
          <a:xfrm>
            <a:off x="3202704" y="2641600"/>
            <a:ext cx="5453435" cy="3598863"/>
          </a:xfrm>
        </p:spPr>
      </p:pic>
    </p:spTree>
    <p:extLst>
      <p:ext uri="{BB962C8B-B14F-4D97-AF65-F5344CB8AC3E}">
        <p14:creationId xmlns:p14="http://schemas.microsoft.com/office/powerpoint/2010/main" val="491867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A3F61-7F13-44F9-AEA3-434D6B7853B3}"/>
              </a:ext>
            </a:extLst>
          </p:cNvPr>
          <p:cNvSpPr>
            <a:spLocks noGrp="1"/>
          </p:cNvSpPr>
          <p:nvPr>
            <p:ph type="title"/>
          </p:nvPr>
        </p:nvSpPr>
        <p:spPr/>
        <p:txBody>
          <a:bodyPr/>
          <a:lstStyle/>
          <a:p>
            <a:r>
              <a:rPr lang="en-US" dirty="0"/>
              <a:t>Quick Plan Review (continued)</a:t>
            </a:r>
          </a:p>
        </p:txBody>
      </p:sp>
      <p:sp>
        <p:nvSpPr>
          <p:cNvPr id="3" name="Content Placeholder 2">
            <a:extLst>
              <a:ext uri="{FF2B5EF4-FFF2-40B4-BE49-F238E27FC236}">
                <a16:creationId xmlns:a16="http://schemas.microsoft.com/office/drawing/2014/main" id="{9DD1C382-B40C-4E97-812F-020E06F3E79E}"/>
              </a:ext>
            </a:extLst>
          </p:cNvPr>
          <p:cNvSpPr>
            <a:spLocks noGrp="1"/>
          </p:cNvSpPr>
          <p:nvPr>
            <p:ph idx="1"/>
          </p:nvPr>
        </p:nvSpPr>
        <p:spPr/>
        <p:txBody>
          <a:bodyPr>
            <a:normAutofit/>
          </a:bodyPr>
          <a:lstStyle/>
          <a:p>
            <a:r>
              <a:rPr lang="en-US" dirty="0"/>
              <a:t>Preferred Provider Option Buy-Up (PPO Buy-Up)</a:t>
            </a:r>
          </a:p>
          <a:p>
            <a:pPr lvl="1"/>
            <a:r>
              <a:rPr lang="en-US" dirty="0"/>
              <a:t>$250/$500 Deductible (In-Network)</a:t>
            </a:r>
          </a:p>
          <a:p>
            <a:pPr lvl="1"/>
            <a:r>
              <a:rPr lang="en-US" dirty="0"/>
              <a:t>$3,000/$6,000 Maximum Out-of-Pocket (In-Network)</a:t>
            </a:r>
          </a:p>
          <a:p>
            <a:pPr lvl="2"/>
            <a:r>
              <a:rPr lang="en-US" dirty="0"/>
              <a:t>Excludes Prescriptions – Separate Maximum of $4,100/$8,200</a:t>
            </a:r>
          </a:p>
          <a:p>
            <a:pPr lvl="1"/>
            <a:r>
              <a:rPr lang="en-US" dirty="0"/>
              <a:t>Office Visit Co-Pays</a:t>
            </a:r>
          </a:p>
          <a:p>
            <a:pPr lvl="2"/>
            <a:r>
              <a:rPr lang="en-US" dirty="0"/>
              <a:t>$25 Primary Care Providers</a:t>
            </a:r>
          </a:p>
          <a:p>
            <a:pPr lvl="2"/>
            <a:r>
              <a:rPr lang="en-US" dirty="0"/>
              <a:t>$45 Specialist</a:t>
            </a:r>
          </a:p>
          <a:p>
            <a:pPr lvl="1"/>
            <a:r>
              <a:rPr lang="en-US" dirty="0"/>
              <a:t>Coinsurance</a:t>
            </a:r>
          </a:p>
          <a:p>
            <a:pPr lvl="2"/>
            <a:r>
              <a:rPr lang="en-US" dirty="0"/>
              <a:t>20%</a:t>
            </a:r>
          </a:p>
          <a:p>
            <a:pPr lvl="1"/>
            <a:r>
              <a:rPr lang="en-US" dirty="0"/>
              <a:t>Preventive Care Provided With No Member Cost Share</a:t>
            </a:r>
          </a:p>
        </p:txBody>
      </p:sp>
    </p:spTree>
    <p:extLst>
      <p:ext uri="{BB962C8B-B14F-4D97-AF65-F5344CB8AC3E}">
        <p14:creationId xmlns:p14="http://schemas.microsoft.com/office/powerpoint/2010/main" val="193129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A3F61-7F13-44F9-AEA3-434D6B7853B3}"/>
              </a:ext>
            </a:extLst>
          </p:cNvPr>
          <p:cNvSpPr>
            <a:spLocks noGrp="1"/>
          </p:cNvSpPr>
          <p:nvPr>
            <p:ph type="title"/>
          </p:nvPr>
        </p:nvSpPr>
        <p:spPr>
          <a:xfrm>
            <a:off x="680321" y="753228"/>
            <a:ext cx="9613861" cy="1080938"/>
          </a:xfrm>
        </p:spPr>
        <p:txBody>
          <a:bodyPr>
            <a:normAutofit/>
          </a:bodyPr>
          <a:lstStyle/>
          <a:p>
            <a:r>
              <a:rPr lang="en-US"/>
              <a:t>Quick Plan Review (continued)</a:t>
            </a:r>
            <a:endParaRPr lang="en-US" dirty="0"/>
          </a:p>
        </p:txBody>
      </p:sp>
      <p:sp>
        <p:nvSpPr>
          <p:cNvPr id="3" name="Content Placeholder 2">
            <a:extLst>
              <a:ext uri="{FF2B5EF4-FFF2-40B4-BE49-F238E27FC236}">
                <a16:creationId xmlns:a16="http://schemas.microsoft.com/office/drawing/2014/main" id="{9DD1C382-B40C-4E97-812F-020E06F3E79E}"/>
              </a:ext>
            </a:extLst>
          </p:cNvPr>
          <p:cNvSpPr>
            <a:spLocks noGrp="1"/>
          </p:cNvSpPr>
          <p:nvPr>
            <p:ph idx="1"/>
          </p:nvPr>
        </p:nvSpPr>
        <p:spPr>
          <a:xfrm>
            <a:off x="223122" y="2095334"/>
            <a:ext cx="3489341" cy="708252"/>
          </a:xfrm>
        </p:spPr>
        <p:txBody>
          <a:bodyPr>
            <a:normAutofit/>
          </a:bodyPr>
          <a:lstStyle/>
          <a:p>
            <a:r>
              <a:rPr lang="en-US" sz="1800" dirty="0"/>
              <a:t>PPO and PPO Buy-Up Prescription Co-Pays</a:t>
            </a:r>
          </a:p>
          <a:p>
            <a:pPr marL="457200" lvl="1" indent="0">
              <a:buNone/>
            </a:pPr>
            <a:endParaRPr lang="en-US" sz="1800" dirty="0"/>
          </a:p>
        </p:txBody>
      </p:sp>
      <p:graphicFrame>
        <p:nvGraphicFramePr>
          <p:cNvPr id="6" name="Table 5">
            <a:extLst>
              <a:ext uri="{FF2B5EF4-FFF2-40B4-BE49-F238E27FC236}">
                <a16:creationId xmlns:a16="http://schemas.microsoft.com/office/drawing/2014/main" id="{9472BA94-EC26-4225-B017-97843D9436DE}"/>
              </a:ext>
            </a:extLst>
          </p:cNvPr>
          <p:cNvGraphicFramePr>
            <a:graphicFrameLocks noGrp="1"/>
          </p:cNvGraphicFramePr>
          <p:nvPr>
            <p:extLst>
              <p:ext uri="{D42A27DB-BD31-4B8C-83A1-F6EECF244321}">
                <p14:modId xmlns:p14="http://schemas.microsoft.com/office/powerpoint/2010/main" val="1216554605"/>
              </p:ext>
            </p:extLst>
          </p:nvPr>
        </p:nvGraphicFramePr>
        <p:xfrm>
          <a:off x="2803586" y="2156607"/>
          <a:ext cx="9195756" cy="4433980"/>
        </p:xfrm>
        <a:graphic>
          <a:graphicData uri="http://schemas.openxmlformats.org/drawingml/2006/table">
            <a:tbl>
              <a:tblPr/>
              <a:tblGrid>
                <a:gridCol w="2329498">
                  <a:extLst>
                    <a:ext uri="{9D8B030D-6E8A-4147-A177-3AD203B41FA5}">
                      <a16:colId xmlns:a16="http://schemas.microsoft.com/office/drawing/2014/main" val="1672783461"/>
                    </a:ext>
                  </a:extLst>
                </a:gridCol>
                <a:gridCol w="1735773">
                  <a:extLst>
                    <a:ext uri="{9D8B030D-6E8A-4147-A177-3AD203B41FA5}">
                      <a16:colId xmlns:a16="http://schemas.microsoft.com/office/drawing/2014/main" val="3814539207"/>
                    </a:ext>
                  </a:extLst>
                </a:gridCol>
                <a:gridCol w="5130485">
                  <a:extLst>
                    <a:ext uri="{9D8B030D-6E8A-4147-A177-3AD203B41FA5}">
                      <a16:colId xmlns:a16="http://schemas.microsoft.com/office/drawing/2014/main" val="3986995535"/>
                    </a:ext>
                  </a:extLst>
                </a:gridCol>
              </a:tblGrid>
              <a:tr h="227000">
                <a:tc>
                  <a:txBody>
                    <a:bodyPr/>
                    <a:lstStyle/>
                    <a:p>
                      <a:pPr algn="just" fontAlgn="ctr">
                        <a:spcBef>
                          <a:spcPts val="0"/>
                        </a:spcBef>
                        <a:spcAft>
                          <a:spcPts val="0"/>
                        </a:spcAft>
                      </a:pPr>
                      <a:r>
                        <a:rPr lang="en-US" sz="900" b="1" i="0" u="none" strike="noStrike" dirty="0">
                          <a:solidFill>
                            <a:srgbClr val="FFFFFF"/>
                          </a:solidFill>
                          <a:effectLst/>
                          <a:latin typeface="Calibri" panose="020F0502020204030204" pitchFamily="34" charset="0"/>
                        </a:rPr>
                        <a:t> </a:t>
                      </a:r>
                      <a:endParaRPr lang="en-US" sz="1500" b="0" i="0" u="none" strike="noStrike" dirty="0">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65000"/>
                        <a:lumOff val="35000"/>
                      </a:schemeClr>
                    </a:solidFill>
                  </a:tcPr>
                </a:tc>
                <a:tc>
                  <a:txBody>
                    <a:bodyPr/>
                    <a:lstStyle/>
                    <a:p>
                      <a:pPr algn="ctr" fontAlgn="ctr">
                        <a:spcBef>
                          <a:spcPts val="0"/>
                        </a:spcBef>
                        <a:spcAft>
                          <a:spcPts val="0"/>
                        </a:spcAft>
                      </a:pPr>
                      <a:r>
                        <a:rPr lang="en-US" sz="900" b="1" i="0" u="none" strike="noStrike" dirty="0">
                          <a:solidFill>
                            <a:srgbClr val="FFFFFF"/>
                          </a:solidFill>
                          <a:effectLst/>
                          <a:latin typeface="Calibri" panose="020F0502020204030204" pitchFamily="34" charset="0"/>
                        </a:rPr>
                        <a:t>PPO &amp; PPO Buy-Up</a:t>
                      </a:r>
                      <a:endParaRPr lang="en-US" sz="1500" b="0" i="0" u="none" strike="noStrike" dirty="0">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1" i="0" u="none" strike="noStrike">
                          <a:solidFill>
                            <a:srgbClr val="FFFFFF"/>
                          </a:solidFill>
                          <a:effectLst/>
                          <a:latin typeface="Calibri" panose="020F0502020204030204" pitchFamily="34" charset="0"/>
                        </a:rPr>
                        <a:t>PPO &amp; PPO Buy-Up</a:t>
                      </a:r>
                      <a:endParaRPr lang="en-US" sz="1500" b="0" i="0" u="none" strike="noStrike">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1361488404"/>
                  </a:ext>
                </a:extLst>
              </a:tr>
              <a:tr h="227000">
                <a:tc>
                  <a:txBody>
                    <a:bodyPr/>
                    <a:lstStyle/>
                    <a:p>
                      <a:pPr algn="just" fontAlgn="ctr">
                        <a:spcBef>
                          <a:spcPts val="0"/>
                        </a:spcBef>
                        <a:spcAft>
                          <a:spcPts val="0"/>
                        </a:spcAft>
                      </a:pPr>
                      <a:r>
                        <a:rPr lang="en-US" sz="900" b="1" i="0" u="none" strike="noStrike" dirty="0">
                          <a:solidFill>
                            <a:srgbClr val="FFFFFF"/>
                          </a:solidFill>
                          <a:effectLst/>
                          <a:latin typeface="Calibri" panose="020F0502020204030204" pitchFamily="34" charset="0"/>
                        </a:rPr>
                        <a:t> </a:t>
                      </a:r>
                      <a:endParaRPr lang="en-US" sz="1500" b="0" i="0" u="none" strike="noStrike" dirty="0">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1" i="0" u="none" strike="noStrike" dirty="0">
                          <a:solidFill>
                            <a:srgbClr val="FFFFFF"/>
                          </a:solidFill>
                          <a:effectLst/>
                          <a:latin typeface="Calibri" panose="020F0502020204030204" pitchFamily="34" charset="0"/>
                        </a:rPr>
                        <a:t>Network Benefit</a:t>
                      </a:r>
                      <a:endParaRPr lang="en-US" sz="1500" b="0" i="0" u="none" strike="noStrike" dirty="0">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1" i="0" u="none" strike="noStrike" dirty="0">
                          <a:solidFill>
                            <a:srgbClr val="FFFFFF"/>
                          </a:solidFill>
                          <a:effectLst/>
                          <a:latin typeface="Calibri" panose="020F0502020204030204" pitchFamily="34" charset="0"/>
                        </a:rPr>
                        <a:t>Out-of-Network Benefit</a:t>
                      </a:r>
                      <a:endParaRPr lang="en-US" sz="1500" b="0" i="0" u="none" strike="noStrike" dirty="0">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4248387504"/>
                  </a:ext>
                </a:extLst>
              </a:tr>
              <a:tr h="313995">
                <a:tc gridSpan="3">
                  <a:txBody>
                    <a:bodyPr/>
                    <a:lstStyle/>
                    <a:p>
                      <a:pPr algn="l" fontAlgn="ctr">
                        <a:spcBef>
                          <a:spcPts val="0"/>
                        </a:spcBef>
                        <a:spcAft>
                          <a:spcPts val="0"/>
                        </a:spcAft>
                      </a:pPr>
                      <a:r>
                        <a:rPr lang="en-US" sz="900" b="0" i="0" u="none" strike="noStrike" dirty="0">
                          <a:solidFill>
                            <a:srgbClr val="000000"/>
                          </a:solidFill>
                          <a:effectLst/>
                          <a:latin typeface="Calibri" panose="020F0502020204030204" pitchFamily="34" charset="0"/>
                        </a:rPr>
                        <a:t>Plan Year Out-of-Pocket Maximum</a:t>
                      </a:r>
                      <a:endParaRPr lang="en-US" sz="1500" b="0" i="0" u="none" strike="noStrike" dirty="0">
                        <a:effectLst/>
                        <a:latin typeface="Arial" panose="020B0604020202020204" pitchFamily="34" charset="0"/>
                      </a:endParaRPr>
                    </a:p>
                  </a:txBody>
                  <a:tcPr marL="77112" marR="77112" marT="38556" marB="385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80106650"/>
                  </a:ext>
                </a:extLst>
              </a:tr>
              <a:tr h="227000">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   Single</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gridSpan="2">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$3,600 / $4,100</a:t>
                      </a: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hMerge="1">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$3,600 / $4,100</a:t>
                      </a:r>
                      <a:endParaRPr lang="en-US" sz="1500" b="0" i="0" u="none" strike="noStrike" dirty="0">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6965602"/>
                  </a:ext>
                </a:extLst>
              </a:tr>
              <a:tr h="227000">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   Family</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gridSpan="2">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$7,200 / $8,200</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hMerge="1">
                  <a:txBody>
                    <a:bodyPr/>
                    <a:lstStyle/>
                    <a:p>
                      <a:pPr algn="ctr" fontAlgn="ctr">
                        <a:spcBef>
                          <a:spcPts val="0"/>
                        </a:spcBef>
                        <a:spcAft>
                          <a:spcPts val="0"/>
                        </a:spcAft>
                      </a:pPr>
                      <a:endParaRPr lang="en-US" sz="1500" b="0" i="0" u="none" strike="noStrike" dirty="0">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9040590"/>
                  </a:ext>
                </a:extLst>
              </a:tr>
              <a:tr h="313995">
                <a:tc gridSpan="3">
                  <a:txBody>
                    <a:bodyPr/>
                    <a:lstStyle/>
                    <a:p>
                      <a:pPr algn="just" fontAlgn="ctr">
                        <a:spcBef>
                          <a:spcPts val="0"/>
                        </a:spcBef>
                        <a:spcAft>
                          <a:spcPts val="0"/>
                        </a:spcAft>
                      </a:pPr>
                      <a:r>
                        <a:rPr lang="en-US" sz="900" b="0" i="0" u="none" strike="noStrike">
                          <a:solidFill>
                            <a:srgbClr val="000000"/>
                          </a:solidFill>
                          <a:effectLst/>
                          <a:latin typeface="Calibri" panose="020F0502020204030204" pitchFamily="34" charset="0"/>
                        </a:rPr>
                        <a:t>Retail Pharmacy: 30-Day Supply</a:t>
                      </a:r>
                      <a:endParaRPr lang="en-US" sz="1500" b="0" i="0" u="none" strike="noStrike">
                        <a:effectLst/>
                        <a:latin typeface="Arial" panose="020B0604020202020204" pitchFamily="34" charset="0"/>
                      </a:endParaRPr>
                    </a:p>
                  </a:txBody>
                  <a:tcPr marL="77112" marR="77112" marT="38556" marB="385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97314010"/>
                  </a:ext>
                </a:extLst>
              </a:tr>
              <a:tr h="227000">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Generic Drug (Tier 1)</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a:solidFill>
                            <a:schemeClr val="tx1"/>
                          </a:solidFill>
                          <a:effectLst/>
                          <a:latin typeface="Calibri" panose="020F0502020204030204" pitchFamily="34" charset="0"/>
                        </a:rPr>
                        <a:t>$15 Copay</a:t>
                      </a:r>
                      <a:endParaRPr lang="en-US" sz="1500" b="0" i="0" u="none" strike="noStrike">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rowSpan="3">
                  <a:txBody>
                    <a:bodyPr/>
                    <a:lstStyle/>
                    <a:p>
                      <a:pPr algn="ctr" fontAlgn="ctr">
                        <a:spcBef>
                          <a:spcPts val="0"/>
                        </a:spcBef>
                        <a:spcAft>
                          <a:spcPts val="0"/>
                        </a:spcAft>
                      </a:pPr>
                      <a:r>
                        <a:rPr lang="en-US" sz="900" b="0" i="0" u="none" strike="noStrike">
                          <a:solidFill>
                            <a:schemeClr val="tx1"/>
                          </a:solidFill>
                          <a:effectLst/>
                          <a:latin typeface="Calibri" panose="020F0502020204030204" pitchFamily="34" charset="0"/>
                        </a:rPr>
                        <a:t>Member pays the network pharmacy copay plus the difference between the non-network and network pharmacy amount.</a:t>
                      </a:r>
                      <a:endParaRPr lang="en-US" sz="1500" b="0" i="0" u="none" strike="noStrike">
                        <a:solidFill>
                          <a:schemeClr val="tx1"/>
                        </a:solidFill>
                        <a:effectLst/>
                        <a:latin typeface="Arial" panose="020B0604020202020204" pitchFamily="34" charset="0"/>
                      </a:endParaRPr>
                    </a:p>
                  </a:txBody>
                  <a:tcPr marL="77112" marR="77112" marT="38556" marB="385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2393318326"/>
                  </a:ext>
                </a:extLst>
              </a:tr>
              <a:tr h="227000">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Preferred Drug (Tier 2)</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a:solidFill>
                            <a:schemeClr val="tx1"/>
                          </a:solidFill>
                          <a:effectLst/>
                          <a:latin typeface="Calibri" panose="020F0502020204030204" pitchFamily="34" charset="0"/>
                        </a:rPr>
                        <a:t>$35 Copay</a:t>
                      </a:r>
                      <a:endParaRPr lang="en-US" sz="1500" b="0" i="0" u="none" strike="noStrike">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vMerge="1">
                  <a:txBody>
                    <a:bodyPr/>
                    <a:lstStyle/>
                    <a:p>
                      <a:endParaRPr lang="en-US"/>
                    </a:p>
                  </a:txBody>
                  <a:tcPr/>
                </a:tc>
                <a:extLst>
                  <a:ext uri="{0D108BD9-81ED-4DB2-BD59-A6C34878D82A}">
                    <a16:rowId xmlns:a16="http://schemas.microsoft.com/office/drawing/2014/main" val="2284275752"/>
                  </a:ext>
                </a:extLst>
              </a:tr>
              <a:tr h="227000">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Non-Preferred Drug (Tier 3)</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$55 Copay</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vMerge="1">
                  <a:txBody>
                    <a:bodyPr/>
                    <a:lstStyle/>
                    <a:p>
                      <a:endParaRPr lang="en-US"/>
                    </a:p>
                  </a:txBody>
                  <a:tcPr/>
                </a:tc>
                <a:extLst>
                  <a:ext uri="{0D108BD9-81ED-4DB2-BD59-A6C34878D82A}">
                    <a16:rowId xmlns:a16="http://schemas.microsoft.com/office/drawing/2014/main" val="3127479451"/>
                  </a:ext>
                </a:extLst>
              </a:tr>
              <a:tr h="227000">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Specialty</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20% to Max of $300</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N/A</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2707510119"/>
                  </a:ext>
                </a:extLst>
              </a:tr>
              <a:tr h="313995">
                <a:tc gridSpan="3">
                  <a:txBody>
                    <a:bodyPr/>
                    <a:lstStyle/>
                    <a:p>
                      <a:pPr algn="just" fontAlgn="ctr">
                        <a:spcBef>
                          <a:spcPts val="0"/>
                        </a:spcBef>
                        <a:spcAft>
                          <a:spcPts val="0"/>
                        </a:spcAft>
                      </a:pPr>
                      <a:r>
                        <a:rPr lang="en-US" sz="900" b="0" i="0" u="none" strike="noStrike">
                          <a:solidFill>
                            <a:srgbClr val="000000"/>
                          </a:solidFill>
                          <a:effectLst/>
                          <a:latin typeface="Calibri" panose="020F0502020204030204" pitchFamily="34" charset="0"/>
                        </a:rPr>
                        <a:t>Retail Pharmacy: 90-Day Supply</a:t>
                      </a:r>
                      <a:endParaRPr lang="en-US" sz="1500" b="0" i="0" u="none" strike="noStrike">
                        <a:effectLst/>
                        <a:latin typeface="Arial" panose="020B0604020202020204" pitchFamily="34" charset="0"/>
                      </a:endParaRPr>
                    </a:p>
                  </a:txBody>
                  <a:tcPr marL="77112" marR="77112" marT="38556" marB="385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81991143"/>
                  </a:ext>
                </a:extLst>
              </a:tr>
              <a:tr h="227000">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Generic Drug (Tier 1)</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a:solidFill>
                            <a:schemeClr val="tx1"/>
                          </a:solidFill>
                          <a:effectLst/>
                          <a:latin typeface="Calibri" panose="020F0502020204030204" pitchFamily="34" charset="0"/>
                        </a:rPr>
                        <a:t>$30 Copay</a:t>
                      </a:r>
                      <a:endParaRPr lang="en-US" sz="1500" b="0" i="0" u="none" strike="noStrike">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rowSpan="3">
                  <a:txBody>
                    <a:bodyPr/>
                    <a:lstStyle/>
                    <a:p>
                      <a:pPr algn="ctr" fontAlgn="ctr">
                        <a:spcBef>
                          <a:spcPts val="0"/>
                        </a:spcBef>
                        <a:spcAft>
                          <a:spcPts val="0"/>
                        </a:spcAft>
                      </a:pPr>
                      <a:r>
                        <a:rPr lang="en-US" sz="900" b="0" i="0" u="none" strike="noStrike">
                          <a:solidFill>
                            <a:schemeClr val="tx1"/>
                          </a:solidFill>
                          <a:effectLst/>
                          <a:latin typeface="Calibri" panose="020F0502020204030204" pitchFamily="34" charset="0"/>
                        </a:rPr>
                        <a:t>Member pays the network pharmacy copay plus the difference between the non-network and network pharmacy amount.</a:t>
                      </a:r>
                      <a:endParaRPr lang="en-US" sz="1500" b="0" i="0" u="none" strike="noStrike">
                        <a:solidFill>
                          <a:schemeClr val="tx1"/>
                        </a:solidFill>
                        <a:effectLst/>
                        <a:latin typeface="Arial" panose="020B0604020202020204" pitchFamily="34" charset="0"/>
                      </a:endParaRPr>
                    </a:p>
                  </a:txBody>
                  <a:tcPr marL="77112" marR="77112" marT="38556" marB="385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2522040416"/>
                  </a:ext>
                </a:extLst>
              </a:tr>
              <a:tr h="227000">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Preferred Drug (Tier 2)</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a:solidFill>
                            <a:schemeClr val="tx1"/>
                          </a:solidFill>
                          <a:effectLst/>
                          <a:latin typeface="Calibri" panose="020F0502020204030204" pitchFamily="34" charset="0"/>
                        </a:rPr>
                        <a:t>$80 Copay</a:t>
                      </a:r>
                      <a:endParaRPr lang="en-US" sz="1500" b="0" i="0" u="none" strike="noStrike">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vMerge="1">
                  <a:txBody>
                    <a:bodyPr/>
                    <a:lstStyle/>
                    <a:p>
                      <a:endParaRPr lang="en-US"/>
                    </a:p>
                  </a:txBody>
                  <a:tcPr/>
                </a:tc>
                <a:extLst>
                  <a:ext uri="{0D108BD9-81ED-4DB2-BD59-A6C34878D82A}">
                    <a16:rowId xmlns:a16="http://schemas.microsoft.com/office/drawing/2014/main" val="331765107"/>
                  </a:ext>
                </a:extLst>
              </a:tr>
              <a:tr h="227000">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Non-Preferred Drug (Tier 3)</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$130 Copay</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vMerge="1">
                  <a:txBody>
                    <a:bodyPr/>
                    <a:lstStyle/>
                    <a:p>
                      <a:endParaRPr lang="en-US"/>
                    </a:p>
                  </a:txBody>
                  <a:tcPr/>
                </a:tc>
                <a:extLst>
                  <a:ext uri="{0D108BD9-81ED-4DB2-BD59-A6C34878D82A}">
                    <a16:rowId xmlns:a16="http://schemas.microsoft.com/office/drawing/2014/main" val="2465156554"/>
                  </a:ext>
                </a:extLst>
              </a:tr>
              <a:tr h="313995">
                <a:tc gridSpan="3">
                  <a:txBody>
                    <a:bodyPr/>
                    <a:lstStyle/>
                    <a:p>
                      <a:pPr algn="just" fontAlgn="ctr">
                        <a:spcBef>
                          <a:spcPts val="0"/>
                        </a:spcBef>
                        <a:spcAft>
                          <a:spcPts val="0"/>
                        </a:spcAft>
                      </a:pPr>
                      <a:r>
                        <a:rPr lang="en-US" sz="900" b="0" i="0" u="none" strike="noStrike">
                          <a:solidFill>
                            <a:srgbClr val="000000"/>
                          </a:solidFill>
                          <a:effectLst/>
                          <a:latin typeface="Calibri" panose="020F0502020204030204" pitchFamily="34" charset="0"/>
                        </a:rPr>
                        <a:t>Mail Order Pharmacy: 90-Day Supply</a:t>
                      </a:r>
                      <a:endParaRPr lang="en-US" sz="1500" b="0" i="0" u="none" strike="noStrike">
                        <a:effectLst/>
                        <a:latin typeface="Arial" panose="020B0604020202020204" pitchFamily="34" charset="0"/>
                      </a:endParaRPr>
                    </a:p>
                  </a:txBody>
                  <a:tcPr marL="77112" marR="77112" marT="38556" marB="385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55860308"/>
                  </a:ext>
                </a:extLst>
              </a:tr>
              <a:tr h="227000">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Generic Drug (Tier 1)</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a:solidFill>
                            <a:schemeClr val="tx1"/>
                          </a:solidFill>
                          <a:effectLst/>
                          <a:latin typeface="Calibri" panose="020F0502020204030204" pitchFamily="34" charset="0"/>
                        </a:rPr>
                        <a:t>$30 Copay</a:t>
                      </a:r>
                      <a:endParaRPr lang="en-US" sz="1500" b="0" i="0" u="none" strike="noStrike">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a:solidFill>
                            <a:schemeClr val="tx1"/>
                          </a:solidFill>
                          <a:effectLst/>
                          <a:latin typeface="Calibri" panose="020F0502020204030204" pitchFamily="34" charset="0"/>
                        </a:rPr>
                        <a:t>N/A</a:t>
                      </a:r>
                      <a:endParaRPr lang="en-US" sz="1500" b="0" i="0" u="none" strike="noStrike">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1871813467"/>
                  </a:ext>
                </a:extLst>
              </a:tr>
              <a:tr h="227000">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Preferred Drug (Tier 2)</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$80 Copay</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a:solidFill>
                            <a:schemeClr val="tx1"/>
                          </a:solidFill>
                          <a:effectLst/>
                          <a:latin typeface="Calibri" panose="020F0502020204030204" pitchFamily="34" charset="0"/>
                        </a:rPr>
                        <a:t>N/A</a:t>
                      </a:r>
                      <a:endParaRPr lang="en-US" sz="1500" b="0" i="0" u="none" strike="noStrike">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1150063361"/>
                  </a:ext>
                </a:extLst>
              </a:tr>
              <a:tr h="227000">
                <a:tc>
                  <a:txBody>
                    <a:bodyPr/>
                    <a:lstStyle/>
                    <a:p>
                      <a:pPr algn="just" fontAlgn="ctr">
                        <a:spcBef>
                          <a:spcPts val="0"/>
                        </a:spcBef>
                        <a:spcAft>
                          <a:spcPts val="0"/>
                        </a:spcAft>
                      </a:pPr>
                      <a:r>
                        <a:rPr lang="en-US" sz="900" b="0" i="0" u="none" strike="noStrike" dirty="0">
                          <a:solidFill>
                            <a:schemeClr val="tx1"/>
                          </a:solidFill>
                          <a:effectLst/>
                          <a:latin typeface="Calibri" panose="020F0502020204030204" pitchFamily="34" charset="0"/>
                        </a:rPr>
                        <a:t>Non-Preferred Drug (Tier 3)</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$130 Copay</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algn="ctr" fontAlgn="ctr">
                        <a:spcBef>
                          <a:spcPts val="0"/>
                        </a:spcBef>
                        <a:spcAft>
                          <a:spcPts val="0"/>
                        </a:spcAft>
                      </a:pPr>
                      <a:r>
                        <a:rPr lang="en-US" sz="900" b="0" i="0" u="none" strike="noStrike" dirty="0">
                          <a:solidFill>
                            <a:schemeClr val="tx1"/>
                          </a:solidFill>
                          <a:effectLst/>
                          <a:latin typeface="Calibri" panose="020F0502020204030204" pitchFamily="34" charset="0"/>
                        </a:rPr>
                        <a:t>N/A</a:t>
                      </a:r>
                      <a:endParaRPr lang="en-US" sz="1500" b="0" i="0" u="none" strike="noStrike" dirty="0">
                        <a:solidFill>
                          <a:schemeClr val="tx1"/>
                        </a:solidFill>
                        <a:effectLst/>
                        <a:latin typeface="Arial" panose="020B0604020202020204" pitchFamily="34" charset="0"/>
                      </a:endParaRPr>
                    </a:p>
                  </a:txBody>
                  <a:tcPr marL="8032" marR="8032" marT="80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3625531201"/>
                  </a:ext>
                </a:extLst>
              </a:tr>
            </a:tbl>
          </a:graphicData>
        </a:graphic>
      </p:graphicFrame>
    </p:spTree>
    <p:extLst>
      <p:ext uri="{BB962C8B-B14F-4D97-AF65-F5344CB8AC3E}">
        <p14:creationId xmlns:p14="http://schemas.microsoft.com/office/powerpoint/2010/main" val="630205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Flexible Spending Accounts (FSA)</a:t>
            </a:r>
          </a:p>
        </p:txBody>
      </p:sp>
      <p:sp>
        <p:nvSpPr>
          <p:cNvPr id="3" name="Content Placeholder 2"/>
          <p:cNvSpPr>
            <a:spLocks noGrp="1"/>
          </p:cNvSpPr>
          <p:nvPr>
            <p:ph idx="1"/>
          </p:nvPr>
        </p:nvSpPr>
        <p:spPr>
          <a:xfrm>
            <a:off x="680321" y="2336873"/>
            <a:ext cx="9613861" cy="2444133"/>
          </a:xfrm>
        </p:spPr>
        <p:txBody>
          <a:bodyPr/>
          <a:lstStyle/>
          <a:p>
            <a:r>
              <a:rPr lang="en-US" b="1" dirty="0"/>
              <a:t>MUST RE-ENROLL EVERY YEAR!</a:t>
            </a:r>
          </a:p>
          <a:p>
            <a:pPr lvl="1"/>
            <a:r>
              <a:rPr lang="en-US" dirty="0"/>
              <a:t>$3,400 Maximum Contribution – Medical FSA </a:t>
            </a:r>
          </a:p>
          <a:p>
            <a:pPr lvl="1"/>
            <a:r>
              <a:rPr lang="en-US" dirty="0"/>
              <a:t>$7,500 Maximum Contribution – Dependent Care </a:t>
            </a:r>
            <a:r>
              <a:rPr lang="en-US"/>
              <a:t>FSA ($3,750 if </a:t>
            </a:r>
            <a:r>
              <a:rPr lang="en-US" dirty="0"/>
              <a:t>Filing Single)</a:t>
            </a:r>
          </a:p>
          <a:p>
            <a:pPr lvl="1"/>
            <a:r>
              <a:rPr lang="en-US" dirty="0"/>
              <a:t>USE IT OR LOSE IT!</a:t>
            </a:r>
          </a:p>
        </p:txBody>
      </p:sp>
      <p:pic>
        <p:nvPicPr>
          <p:cNvPr id="4" name="Picture 3" descr="Pink Piggy Bank On Top Of A Pile Of One Dollar Bills | Flickr - Photo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805" y="4045789"/>
            <a:ext cx="3850891" cy="2622430"/>
          </a:xfrm>
          <a:prstGeom prst="rect">
            <a:avLst/>
          </a:prstGeom>
        </p:spPr>
      </p:pic>
    </p:spTree>
    <p:extLst>
      <p:ext uri="{BB962C8B-B14F-4D97-AF65-F5344CB8AC3E}">
        <p14:creationId xmlns:p14="http://schemas.microsoft.com/office/powerpoint/2010/main" val="1438199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Savings Account (HSA)</a:t>
            </a:r>
          </a:p>
        </p:txBody>
      </p:sp>
      <p:sp>
        <p:nvSpPr>
          <p:cNvPr id="3" name="Content Placeholder 2"/>
          <p:cNvSpPr>
            <a:spLocks noGrp="1"/>
          </p:cNvSpPr>
          <p:nvPr>
            <p:ph idx="1"/>
          </p:nvPr>
        </p:nvSpPr>
        <p:spPr/>
        <p:txBody>
          <a:bodyPr/>
          <a:lstStyle/>
          <a:p>
            <a:r>
              <a:rPr lang="en-US" dirty="0"/>
              <a:t>Only available with enrollment in the HDHP</a:t>
            </a:r>
          </a:p>
          <a:p>
            <a:r>
              <a:rPr lang="en-US" dirty="0"/>
              <a:t>Maximum Contributions</a:t>
            </a:r>
          </a:p>
          <a:p>
            <a:pPr lvl="1"/>
            <a:r>
              <a:rPr lang="en-US" dirty="0"/>
              <a:t>2026 = $4,400 / $8,750</a:t>
            </a:r>
          </a:p>
          <a:p>
            <a:pPr lvl="1"/>
            <a:r>
              <a:rPr lang="en-US" dirty="0"/>
              <a:t>($1,000 Catch-Up 55+)</a:t>
            </a:r>
          </a:p>
          <a:p>
            <a:r>
              <a:rPr lang="en-US" dirty="0"/>
              <a:t>Funds Roll Over Year-to-Year (No Use / Lose)</a:t>
            </a:r>
          </a:p>
        </p:txBody>
      </p:sp>
      <p:pic>
        <p:nvPicPr>
          <p:cNvPr id="4" name="Picture 3"/>
          <p:cNvPicPr>
            <a:picLocks noChangeAspect="1"/>
          </p:cNvPicPr>
          <p:nvPr/>
        </p:nvPicPr>
        <p:blipFill>
          <a:blip r:embed="rId2"/>
          <a:stretch>
            <a:fillRect/>
          </a:stretch>
        </p:blipFill>
        <p:spPr>
          <a:xfrm>
            <a:off x="7767458" y="2620004"/>
            <a:ext cx="4032040" cy="3884314"/>
          </a:xfrm>
          <a:prstGeom prst="rect">
            <a:avLst/>
          </a:prstGeom>
        </p:spPr>
      </p:pic>
    </p:spTree>
    <p:extLst>
      <p:ext uri="{BB962C8B-B14F-4D97-AF65-F5344CB8AC3E}">
        <p14:creationId xmlns:p14="http://schemas.microsoft.com/office/powerpoint/2010/main" val="1127559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65E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4.xml><?xml version="1.0" encoding="utf-8"?>
<a:theme xmlns:a="http://schemas.openxmlformats.org/drawingml/2006/main" name="Wellpoint">
  <a:themeElements>
    <a:clrScheme name="AmeriBen">
      <a:dk1>
        <a:srgbClr val="233066"/>
      </a:dk1>
      <a:lt1>
        <a:srgbClr val="FFFFFF"/>
      </a:lt1>
      <a:dk2>
        <a:srgbClr val="231E33"/>
      </a:dk2>
      <a:lt2>
        <a:srgbClr val="D2D3DB"/>
      </a:lt2>
      <a:accent1>
        <a:srgbClr val="233066"/>
      </a:accent1>
      <a:accent2>
        <a:srgbClr val="3B59A8"/>
      </a:accent2>
      <a:accent3>
        <a:srgbClr val="D2D3DB"/>
      </a:accent3>
      <a:accent4>
        <a:srgbClr val="00929E"/>
      </a:accent4>
      <a:accent5>
        <a:srgbClr val="F3E669"/>
      </a:accent5>
      <a:accent6>
        <a:srgbClr val="231E33"/>
      </a:accent6>
      <a:hlink>
        <a:srgbClr val="0F61FE"/>
      </a:hlink>
      <a:folHlink>
        <a:srgbClr val="7030A0"/>
      </a:folHlink>
    </a:clrScheme>
    <a:fontScheme name="Elevance">
      <a:majorFont>
        <a:latin typeface="Elevance Sans Medium"/>
        <a:ea typeface=""/>
        <a:cs typeface=""/>
      </a:majorFont>
      <a:minorFont>
        <a:latin typeface="Elevanc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dirty="0" smtClean="0">
            <a:solidFill>
              <a:schemeClr val="tx2"/>
            </a:solidFill>
          </a:defRPr>
        </a:defPPr>
      </a:lstStyle>
    </a:txDef>
  </a:objectDefaults>
  <a:extraClrSchemeLst/>
  <a:custClrLst/>
  <a:extLst>
    <a:ext uri="{05A4C25C-085E-4340-85A3-A5531E510DB2}">
      <thm15:themeFamily xmlns:thm15="http://schemas.microsoft.com/office/thememl/2012/main" name="Wellpoint_powerpoint_template_elevanceaans_122024 copy" id="{B1FC305B-AD7C-D849-A832-4BE33A48AEC8}" vid="{EDCBA55F-C4C8-4C4F-B4E5-257F6C62CC1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794</TotalTime>
  <Words>3274</Words>
  <Application>Microsoft Office PowerPoint</Application>
  <PresentationFormat>Widescreen</PresentationFormat>
  <Paragraphs>446</Paragraphs>
  <Slides>54</Slides>
  <Notes>9</Notes>
  <HiddenSlides>0</HiddenSlides>
  <MMClips>0</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1</vt:i4>
      </vt:variant>
      <vt:variant>
        <vt:lpstr>Slide Titles</vt:lpstr>
      </vt:variant>
      <vt:variant>
        <vt:i4>54</vt:i4>
      </vt:variant>
    </vt:vector>
  </HeadingPairs>
  <TitlesOfParts>
    <vt:vector size="74" baseType="lpstr">
      <vt:lpstr>Aptos</vt:lpstr>
      <vt:lpstr>Arial</vt:lpstr>
      <vt:lpstr>Calibri</vt:lpstr>
      <vt:lpstr>Elevance Sans</vt:lpstr>
      <vt:lpstr>Elevance Sans Medium</vt:lpstr>
      <vt:lpstr>Elevance Sans Semibold</vt:lpstr>
      <vt:lpstr>Georgia</vt:lpstr>
      <vt:lpstr>Overpass</vt:lpstr>
      <vt:lpstr>Roboto</vt:lpstr>
      <vt:lpstr>Roboto SemiBold</vt:lpstr>
      <vt:lpstr>Source Serif 4 Medium</vt:lpstr>
      <vt:lpstr>Source Serif 4 SemiBold</vt:lpstr>
      <vt:lpstr>Tahoma</vt:lpstr>
      <vt:lpstr>Times New Roman</vt:lpstr>
      <vt:lpstr>Trebuchet MS</vt:lpstr>
      <vt:lpstr>Berlin</vt:lpstr>
      <vt:lpstr>Office Theme</vt:lpstr>
      <vt:lpstr>1_Berlin</vt:lpstr>
      <vt:lpstr>Wellpoint</vt:lpstr>
      <vt:lpstr>think-cell Slide</vt:lpstr>
      <vt:lpstr>FOUNTAIN HILLS 2026-27 OPEN ENROLLMENT</vt:lpstr>
      <vt:lpstr>2026-27 Open Enrollment</vt:lpstr>
      <vt:lpstr>2026-27 Benefit Changes</vt:lpstr>
      <vt:lpstr>Quick Plan Review</vt:lpstr>
      <vt:lpstr>Quick Plan Review (continued)</vt:lpstr>
      <vt:lpstr>Quick Plan Review (continued)</vt:lpstr>
      <vt:lpstr>Quick Plan Review (continued)</vt:lpstr>
      <vt:lpstr>Flexible Spending Accounts (FSA)</vt:lpstr>
      <vt:lpstr>Health Savings Account (HSA)</vt:lpstr>
      <vt:lpstr>Leap Health Infusion Program</vt:lpstr>
      <vt:lpstr>Infusion therapies are breakthrough treatments for a wide range of chronic and acute conditions</vt:lpstr>
      <vt:lpstr>Introducing Leap</vt:lpstr>
      <vt:lpstr>Member Experience Overview </vt:lpstr>
      <vt:lpstr>Leap optimizes the patient experience</vt:lpstr>
      <vt:lpstr>2026-27 Medical/Rx Premiums</vt:lpstr>
      <vt:lpstr>BlueCard Program</vt:lpstr>
      <vt:lpstr>PowerPoint Presentation</vt:lpstr>
      <vt:lpstr>PowerPoint Presentation</vt:lpstr>
      <vt:lpstr>PowerPoint Presentation</vt:lpstr>
      <vt:lpstr>PowerPoint Presentation</vt:lpstr>
      <vt:lpstr>AmeriBen Maternal Health</vt:lpstr>
      <vt:lpstr>Pharmacy Benefits Manager (PBM)</vt:lpstr>
      <vt:lpstr> </vt:lpstr>
      <vt:lpstr>What is a PBM and how do I get my medications?</vt:lpstr>
      <vt:lpstr>Will my pharmacy experience change?</vt:lpstr>
      <vt:lpstr>Recommended Resource: Member Portal</vt:lpstr>
      <vt:lpstr>PowerPoint Presentation</vt:lpstr>
      <vt:lpstr>PowerPoint Presentation</vt:lpstr>
      <vt:lpstr>Our Nationwide Pharmacy Network</vt:lpstr>
      <vt:lpstr>Connect 3 6 0 : Opportunities for more Rx savings</vt:lpstr>
      <vt:lpstr>SmithRx Member Services</vt:lpstr>
      <vt:lpstr>CONNECT 360</vt:lpstr>
      <vt:lpstr>Connect 360: Opportunities for Rx Savings</vt:lpstr>
      <vt:lpstr>PowerPoint Presentation</vt:lpstr>
      <vt:lpstr>Delta Dental of AZ</vt:lpstr>
      <vt:lpstr>2026-27 Plan Changes</vt:lpstr>
      <vt:lpstr>VSP Vision Plan</vt:lpstr>
      <vt:lpstr>2026-27 Vision Plan Changes</vt:lpstr>
      <vt:lpstr>Employee Assistance Program (EAP)</vt:lpstr>
      <vt:lpstr>SupportLinc</vt:lpstr>
      <vt:lpstr>Life Insurance</vt:lpstr>
      <vt:lpstr>2026-27 Life Insurance Changes</vt:lpstr>
      <vt:lpstr>Disability Benefits</vt:lpstr>
      <vt:lpstr>Short-Term Disability (STD)</vt:lpstr>
      <vt:lpstr>Long-Term Disability (LTD)</vt:lpstr>
      <vt:lpstr>Wellness</vt:lpstr>
      <vt:lpstr>AzMT L.I.V.E.</vt:lpstr>
      <vt:lpstr>Personify Health</vt:lpstr>
      <vt:lpstr>Digital Physical Therapy</vt:lpstr>
      <vt:lpstr>Stay Informed</vt:lpstr>
      <vt:lpstr>GALLAGHER MARKETPLACE</vt:lpstr>
      <vt:lpstr>GALLAGHER MARKETPLACE</vt:lpstr>
      <vt:lpstr>What’s Next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APACHE JUNCTION 2016-17 OPEN ENROLLMENT</dc:title>
  <dc:creator>Jaime Schulenberg</dc:creator>
  <cp:lastModifiedBy>Jaime Schulenberg</cp:lastModifiedBy>
  <cp:revision>69</cp:revision>
  <cp:lastPrinted>2021-04-08T18:40:53Z</cp:lastPrinted>
  <dcterms:created xsi:type="dcterms:W3CDTF">2016-05-09T18:31:30Z</dcterms:created>
  <dcterms:modified xsi:type="dcterms:W3CDTF">2026-04-14T01:04:26Z</dcterms:modified>
</cp:coreProperties>
</file>